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74FF5-D9D8-45DE-A54C-C978E358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1788E-BE2F-4B53-A72B-4DAC817F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151D0-3692-4F08-935F-DAF7A143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A6DBF-CE2D-4128-805E-967DAB1A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A322F-90A4-4A00-8A4E-62C0B568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198DD-9524-49EF-8287-BCCBCC4C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F3B28-3FA6-4CA1-83D2-01326DA5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861C2-CDBF-4AF1-A72D-C899920C9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BBECC-EB5B-4196-962B-CBCCEA20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738A-B301-44A6-9AC3-78C80D1B5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48A1-4C9B-4092-B3A3-F7989B877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20311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急诊科护士的急诊科微生物学病例分析与讨论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急诊科微生物学病例概述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常见微生物感染病例分析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特殊微生物感染病例讨论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微生物学检查在急诊科的应用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急诊科护士在微生物学病例分析中的角色与职责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提高急诊科护士对微生物学病例的认识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通过分析和讨论微生物学病例，增强急诊科护士对常见微生物感染病例的了解和认识，提高其对感染病例的警觉性和应对能力。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促进跨学科合作与交流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通过分享和交流微生物学病例，促进急诊科护士与其他医疗专业人员之间的跨学科合作，共同提高医疗质量和患者安全。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推动急诊科感染控制工作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通过分析和总结微生物学病例中的感染控制经验和教训，推动急诊科感染控制工作的改进和完善，降低医院感染的发生率。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病例选择与筛选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感染控制措施评估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对微生物学病例中采取的感染控制措施进行评估，包括手卫生、个人防护、环境清洁消毒、抗菌药物使用等方面的内容。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对选定的微生物学病例进行深入的分析和讨论，包括患者病史、临床表现、实验室检查结果、治疗过程和预后等方面的内容。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选择急诊科近期发生的具有代表性的微生物感染病例，包括细菌、病毒和真菌等不同类型的感染病例。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总结微生物学病例分析中的经验教训，提出针对性的改进建议，以指导急诊科护士更好地应对类似的微生物感染病例。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急诊科微生物学病例概述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常见病例类型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病例数量统计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病例类型和数量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包括呼吸道感染、消化道感染、泌尿道感染、皮肤软组织感染等。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每年急诊科接收的微生物学病例数量庞大，具体数量因医院规模和地区差异而异。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病例来源及分布情况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大部分患者来自急诊科接诊，也有部分患者是由其他科室转诊而来。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微生物学病例在急诊科各个年龄段、性别和季节中均有分布，但某些病例如流感等具有明显的季节性特征。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急诊科微生物学病例多样，病情复杂，且多为急性感染，需要迅速诊断和治疗。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随着医疗技术的进步和人们健康意识的提高，急诊科微生物学病例的诊断和治疗水平不断提高，但仍面临一些挑战，如耐药菌的增多和新型病原体的出现等。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病例特点与趋势分析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常见微生物感染病例分析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肺炎链球菌感染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沙门氏菌感染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结核分枝杆菌感染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细菌感染病例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患者因食用不洁食物导致发热、腹泻、呕吐等症状。治疗需选用敏感抗生素，护士需指导患者合理饮食，注意个人卫生。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患者长期低热、盗汗、咳嗽，X线检查可见肺部结核病灶。治疗需选用抗结核药物，护士需协助医生做好患者的用药指导和心理支持。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患者表现为突然发热、咳嗽、咳痰，X线检查可见肺部实变。治疗首选青霉素，护士需密切观察病情变化，及时采取护理措施。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患者表现为高热、头痛、全身酸痛等全身症状。治疗以对症治疗为主，护士需指导患者多休息、多喝水，保持室内空气流通。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患者出现乏力、食欲不振、肝区疼痛等症状，肝功能检查异常。治疗以保肝降酶为主，护士需协助医生做好患者的饮食指导和心理支持。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患者突发高热、头痛、关节痛，伴有皮疹和淋巴结肿大。治疗以对症治疗为主，护士需密切观察病情变化，及时采取护理措施。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病毒感染病例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真菌感染病例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患者表现为口腔黏膜白斑、鹅口疮等局部症状。治疗需选用抗真菌药物，护士需指导患者保持口腔清洁，避免刺激性食物。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曲霉菌感染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患者因吸入曲霉菌孢子导致发热、咳嗽、胸痛等症状，X线检查可见肺部浸润影。治疗需选用抗真菌药物，护士需协助医生做好患者的呼吸道护理和用药指导。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隐球菌感染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患者表现为脑膜炎等中枢神经系统症状，脑脊液检查可见隐球菌。治疗需选用抗真菌药物，护士需密切观察患者的病情变化，及时采取护理措施。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念珠菌感染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特殊微生物感染病例讨论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https://d.book118.com/415320311033011101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2024-09-09T10:45:11.768</cp:lastPrinted>
  <dcterms:created xsi:type="dcterms:W3CDTF">2024-09-09T02:45:11Z</dcterms:created>
  <dcterms:modified xsi:type="dcterms:W3CDTF">2024-09-09T02:45:14Z</dcterms:modified>
</cp:coreProperties>
</file>