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DIKNAB+KBPVKU+ArialMT"/>
      <p:regular r:id="rId16"/>
    </p:embeddedFont>
    <p:embeddedFont>
      <p:font typeface="WOMUAJ+MS-UIGothic"/>
      <p:regular r:id="rId17"/>
    </p:embeddedFont>
    <p:embeddedFont>
      <p:font typeface="HJDNON+JVTLBT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6D6DE-DA5E-4760-868E-FB1127A7D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B16E2-406C-4E1D-9F7E-04F8B8AEC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0EDC4-2F6D-4DC5-B777-CE3EBF16E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6FB9E-A96F-4C93-A263-EF10BB91C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93756-291B-4092-A77F-336EAD40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B2E9A3-57AC-46E0-8B99-F9B7552FE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4793E-A6AC-45B7-AD14-819326047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7C306-169B-49A1-83C4-D92724588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FA778-ACBF-4C76-BC82-5BB302AC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AAAB9-F288-42A4-B670-AF8E0969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A5C4E-0469-4E15-A561-3F2142844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213202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688020"/>
            <a:ext cx="4439861" cy="19036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IKNAB+KBPVKU+ArialMT"/>
                <a:cs typeface="DIKNAB+KBPVK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OMUAJ+MS-UIGothic"/>
                <a:cs typeface="WOMUAJ+MS-UIGothic"/>
              </a:rPr>
              <a:t>大学生意志品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WOMUAJ+MS-UIGothic"/>
                <a:cs typeface="WOMUAJ+MS-UIGothic"/>
              </a:rPr>
              <a:t>的特征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IKNAB+KBPVKU+ArialMT"/>
                <a:cs typeface="DIKNAB+KBPVK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OMUAJ+MS-UIGothic"/>
                <a:cs typeface="WOMUAJ+MS-UIGothic"/>
              </a:rPr>
              <a:t>大学生意志品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WOMUAJ+MS-UIGothic"/>
                <a:cs typeface="WOMUAJ+MS-UIGothic"/>
              </a:rPr>
              <a:t>的培养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IKNAB+KBPVKU+ArialMT"/>
                <a:cs typeface="DIKNAB+KBPVK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OMUAJ+MS-UIGothic"/>
                <a:cs typeface="WOMUAJ+MS-UIGothic"/>
              </a:rPr>
              <a:t>大学生意志品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WOMUAJ+MS-UIGothic"/>
                <a:cs typeface="WOMUAJ+MS-UIGothic"/>
              </a:rPr>
              <a:t>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意志品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WOMUAJ+MS-UIGothic"/>
                <a:cs typeface="WOMUAJ+MS-UIGothic"/>
              </a:rPr>
              <a:t>意志品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45AE37"/>
                </a:solidFill>
                <a:latin typeface="WOMUAJ+MS-UIGothic"/>
                <a:cs typeface="WOMUAJ+MS-UIGothic"/>
              </a:rPr>
              <a:t>定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56269" y="296271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WOMUAJ+MS-UIGothic"/>
                <a:cs typeface="WOMUAJ+MS-UIGothic"/>
              </a:rPr>
              <a:t>自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觉</a:t>
            </a:r>
            <a:r>
              <a:rPr sz="2300">
                <a:solidFill>
                  <a:srgbClr val="45AE37"/>
                </a:solidFill>
                <a:latin typeface="WOMUAJ+MS-UIGothic"/>
                <a:cs typeface="WOMUAJ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2800" y="299128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WOMUAJ+MS-UIGothic"/>
                <a:cs typeface="WOMUAJ+MS-UIGothic"/>
              </a:rPr>
              <a:t>自制力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78560" y="5097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坚韧</a:t>
            </a:r>
            <a:r>
              <a:rPr sz="2300" spc="25">
                <a:solidFill>
                  <a:srgbClr val="45AE37"/>
                </a:solidFill>
                <a:latin typeface="WOMUAJ+MS-UIGothic"/>
                <a:cs typeface="WOMUAJ+MS-UIGothic"/>
              </a:rPr>
              <a:t>不拔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47659" y="509758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WOMUAJ+MS-UIGothic"/>
                <a:cs typeface="WOMUAJ+MS-UIGothic"/>
              </a:rPr>
              <a:t>果敢性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大学生意志品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OMUAJ+MS-UIGothic"/>
                <a:cs typeface="WOMUAJ+MS-UIGothic"/>
              </a:rPr>
              <a:t>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WOMUAJ+MS-UIGothic"/>
                <a:cs typeface="WOMUAJ+MS-UIGothic"/>
              </a:rPr>
              <a:t>个人成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600">
                <a:solidFill>
                  <a:srgbClr val="FFFFFF"/>
                </a:solidFill>
                <a:latin typeface="WOMUAJ+MS-UIGothic"/>
                <a:cs typeface="WOMUAJ+MS-UIGothic"/>
              </a:rPr>
              <a:t>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FFFFFF"/>
                </a:solidFill>
                <a:latin typeface="WOMUAJ+MS-UIGothic"/>
                <a:cs typeface="WOMUAJ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OMUAJ+MS-UIGothic"/>
                <a:cs typeface="WOMUAJ+MS-UIGothic"/>
              </a:rPr>
              <a:t>提高心理素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良好的意志品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有助于大学生在学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生活和工作中克服困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、取得成功。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6506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意志品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是心理素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成部分，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有助于增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大学生的心理承受能力和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OMUAJ+MS-UIGothic"/>
                <a:cs typeface="WOMUAJ+MS-UIGothic"/>
              </a:rPr>
              <a:t>培养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600">
                <a:solidFill>
                  <a:srgbClr val="FFFFFF"/>
                </a:solidFill>
                <a:latin typeface="WOMUAJ+MS-UIGothic"/>
                <a:cs typeface="WOMUAJ+MS-UIGothic"/>
              </a:rPr>
              <a:t>任感和担当精神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OMUAJ+MS-UIGothic"/>
                <a:cs typeface="WOMUAJ+MS-UIGothic"/>
              </a:rPr>
              <a:t>塑造健康的人格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良好的意志品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有助于大学生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立正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确的价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和人生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，增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感和担当精神。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良好的意志品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有助于大学生塑造健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康的人格，形成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极向上、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乐观进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的人生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WOMUAJ+MS-UIGothic"/>
                <a:cs typeface="WOMUAJ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大学生意志品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当前大学生普遍存在意志品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质较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弱的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，缺乏自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性、果断性、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坚韧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和自制力等方面的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和培养。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部分大学生存在自我控制能力差、易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惑、缺乏毅力和恒心等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，需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要加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意志品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的培养和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、生活和就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等方面的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722233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和挑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战时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，容易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生焦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、抑郁等心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，影响身心健康和成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长发</a:t>
            </a:r>
            <a:r>
              <a:rPr sz="1500">
                <a:solidFill>
                  <a:srgbClr val="FFFDFD"/>
                </a:solidFill>
                <a:latin typeface="WOMUAJ+MS-UIGothic"/>
                <a:cs typeface="WOMUAJ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自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觉</a:t>
            </a: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WOMUAJ+MS-UIGothic"/>
                <a:cs typeface="WOMUAJ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果断性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果断性是指个体在面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对选择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和决策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迅速作出判断和决定，不犹豫不决或拖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WOMUAJ+MS-UIGothic"/>
                <a:cs typeface="WOMUAJ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大学生在果断性方面表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在复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情境中迅速作出决策，不因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顾虑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错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失机会。他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情况和自己的目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作出合理的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，勇于承担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坚韧</a:t>
            </a: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不拔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WOMUAJ+MS-UIGothic"/>
                <a:cs typeface="WOMUAJ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WOMUAJ+MS-UIGothic"/>
                <a:cs typeface="WOMUAJ+MS-UIGothic"/>
              </a:rPr>
              <a:t>自制力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WOMUAJ+MS-UIGothic"/>
                <a:cs typeface="WOMUAJ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自制力是指个体能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自我控制和管理情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、行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OMUAJ+MS-UIGothic"/>
                <a:cs typeface="WOMUAJ+MS-UIGothic"/>
              </a:rPr>
              <a:t>和欲望，保持冷静和理智。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9015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大学生在自制力方面表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能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有效地控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制自己的情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和行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，避免因冲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而做出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后悔的事情。他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能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理智地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待各种情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境和人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关系，保持冷静和客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的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度，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不因个人情感而影响决策和行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。同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大学生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还应该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学会抵制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诱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惑和不良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培养健康的生活方式和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22571B"/>
                </a:solidFill>
                <a:latin typeface="WOMUAJ+MS-UIGothic"/>
                <a:cs typeface="WOMUA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JDNON+JVTLBT+MicrosoftYaHei-Bold"/>
                <a:cs typeface="HJDNON+JVTLBT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https://d.book118.com/415321320220011044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DIKNAB+KBPVKU+ArialMT</vt:lpstr>
      <vt:lpstr>Times New Roman</vt:lpstr>
      <vt:lpstr>WOMUAJ+MS-UIGothic</vt:lpstr>
      <vt:lpstr>SimSun</vt:lpstr>
      <vt:lpstr>HJDNON+JVTLBT+MicrosoftYaHei-Bold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2024-09-07T02:42:28.010</cp:lastPrinted>
  <dcterms:created xsi:type="dcterms:W3CDTF">2024-09-06T18:42:28Z</dcterms:created>
  <dcterms:modified xsi:type="dcterms:W3CDTF">2024-09-06T18:42:29Z</dcterms:modified>
</cp:coreProperties>
</file>