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6CE9B3-4AC7-47B8-99D8-33C55602C3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C8B62C-099A-4D67-85FD-7CBAB3BCD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0BF752-115D-4790-9F41-5BD4E6B428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8C5CA1-EBE7-468B-A1D5-7D271A8C8F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8215A8-F262-4B3C-9F5E-E7F612329D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47D334-B21E-45FE-A059-69173B5784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9CDF1C-3C53-4419-A2C5-7743D6F0B1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659F9E-35EE-4E22-8277-FBDBE29693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CE4070-F2AF-4143-B68F-378EA4CD0B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4AF92B-81D1-4582-9BD7-DEBFB916A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F49F41-25C0-485E-AA97-983906A497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32302021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性早熟的预防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性早熟的定义与影响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性早熟的原因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性早熟的预防措施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性早熟的早期发现与干预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性早熟的社会认知与教育</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性早熟的定义与影响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性早熟是指孩子在身体发育方面比同龄的孩子提前，尤其是性发育方面提前。具体表现为孩子在年龄较小的时期就出现了第二性征，如乳房发育、腋毛生长、骨骼发育加速等。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性早熟分为真性性早熟和假性性早熟。真性性早熟是指孩子的性腺发育提前，而假性性早熟则是指孩子的某些性征提前出现，但性腺发育并未提前。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323" r="932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1785" r="1178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由于身体发育与同龄孩子不同步，性早熟的孩子可能会感到自卑、焦虑、抑郁等心理问题。</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心理影响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由于身体上的变化，性早熟的孩子可能会遭受同龄孩子的嘲笑或排斥，影响其社交关系。</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社交影响</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性早熟可能会增加孩子患上一些与生长发育相关的疾病的风险，如肥胖症、糖尿病等。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健康影响</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由于骨骼发育加速，性早熟的孩子可能会在成年后身高偏矮。</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身高影响</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性早熟的原因</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分泌失调是导致性早熟的主要原因之一。人体内分泌系统分泌的各种激素在正常生理状态下相互协调，调节生长发育、代谢和生殖等生理功能。如果内分泌失调，会导致激素分泌异常，进而影响正常的生长发育，引发性早熟。</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预防内分泌失调的关键是保持健康的生活方式，包括合理的饮食、适当的运动、良好的作息和避免不良情绪等。同时，定期进行体检和必要的内分泌检查也有助于早期发现和干预内分泌失调。</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内分泌失调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性早熟具有一定的遗传倾向，家族中有性早熟病史的人群更容易发生性早熟。此外，一些遗传性疾病也可能导致性早熟症状的出现。</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对于遗传因素导致的性早熟，预防的关键在于早期发现和干预。家长应注意观察孩子的生长发育情况，如发现异常应及时就医。同时，家族中有性早熟病史的人群更应关注孩子的生长发育状况，并定期进行体检和必要的检查。</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9688" r="19688"/>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因素也是导致性早熟的原因之一。其中，社会环境和生活环境的影响尤为重要。例如，过早接触成人化的文化、媒体和社交圈等都可能引发性早熟症状的出现。此外，环境污染、食品添加剂的不合理使用等也可能对人体内分泌系统产生不良影响，进而导致性早熟。</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预防环境因素导致的性早熟需要从多个方面入手。家长应加强对孩子文化、媒体和社交圈的引导和管理，避免过早接触成人化的内容。同时，加强环境保护、合理使用食品添加剂等也有助于降低性早熟的发生风险。此外，公众应提高对性早熟的认识和重视程度，加强自我保护意识，共同维护健康的生活环境。</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性早熟的预防措施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https://d.book118.com/415323020214011042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2024-09-03T22:04:17.933</cp:lastPrinted>
  <dcterms:created xsi:type="dcterms:W3CDTF">2024-09-03T14:04:17Z</dcterms:created>
  <dcterms:modified xsi:type="dcterms:W3CDTF">2024-09-03T14:04:19Z</dcterms:modified>
</cp:coreProperties>
</file>