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108948-DC18-4F37-9D52-3C7F2D5A9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7C31B1-4ABE-47AE-A9BE-7C81F0A216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B2144A-674D-4B5C-8FEF-26CC213C2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B2777F-B1EF-4334-AE5C-50CDFD7C69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3AC151-EC8D-4ED1-82AA-F0DB1CFB67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ED337B-1F02-41B0-8C50-12CEE856D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368813-DA45-49F5-9B25-DEF0FA9DA1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CC5138-E698-4B6D-9674-DB2C9A101D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7B67A6-CD76-4696-B9D7-86F63C7F1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C61643-DD43-4AE9-B18D-732A66626A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E230AB-07F6-44E9-BB24-BC171E36F0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5324011043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《十大创新方法》ppt课件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创新概述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十大创新方法介绍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创新方法应用案例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创新方法的实践与提升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创新概述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创新的定义是指引入新思想、新事物或新方法，以创造更好的效果或价值。创新在社会发展、科技进步和经济增长等方面具有重要意义。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创新是推动社会进步和发展的重要力量。通过创新，人们能够不断探索新的领域、发现新的知识和技术，从而推动社会和科技的进步。创新也是经济增长的关键因素，能够为企业带来竞争优势和市场份额。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创新是一个复杂的过程，通常包括发现问题、研究分析、提出解决方案、实施方案和评估效果等阶段。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创新的初始阶段，需要发现问题并提出创新的需求。接下来是研究和分析阶段，需要对问题进行深入了解和分析，找出关键因素和可能的解决方案。在提出解决方案阶段，需要发挥创新思维，提出具有创意和可行性的解决方案。实施方案阶段则需要将解决方案转化为实际的产品或服务，并进行推广和应用。最后是评估效果阶段，需要对创新的效果进行评估和总结，以便不断改进和完善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创新的过程与阶段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创新思维是指能够产生新思想、新观念和新方法的思维方式，而创新能力则是实现创新的能力和素质。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包括批判性思维、发散性思维、横向思维等多种思维方式。创新能力则包括学习能力、解决问题的能力、团队协作能力等方面的能力。培养创新思维和创新能力需要不断学习和实践，通过不断尝试和探索，提高自己的创新能力和素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创新思维与能力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十大创新方法介绍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一种激发集体智慧、产生创新设想的思维方法。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脑风暴法是一种无限制的自由联想和讨论的方法，通过在一定时间内产生大量想法和创意，以寻求解决问题的最佳方案。这种方法强调自由联想、异想天开、不受限制地表达思想，鼓励提出荒诞、离奇的想法，从而激发创新思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头脑风暴法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通过不断尝试和修正错误来解决问题的方法。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试错法是一种解决问题的方法，它鼓励在尝试过程中不断修正错误，逐步逼近正确答案。这种方法强调实践和经验的重要性，认为通过反复尝试和调整，可以找到解决问题的最佳方案。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323" r="1832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试错法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一种帮助团队进行全面思考、提高集体决策质量的思维方法。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六顶思考帽法是一种团队决策方法，它通过将团队成员分成六个不同的角色（白色、红色、黑色、黄色、绿色和蓝色），分别代表不同的思考方式和角度。这种方法鼓励团队成员从不同角度思考问题，充分挖掘各种可能性，提高决策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六顶思考帽法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https://d.book118.com/415324011043011100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2024-09-08T00:21:05.256</cp:lastPrinted>
  <dcterms:created xsi:type="dcterms:W3CDTF">2024-09-07T16:21:05Z</dcterms:created>
  <dcterms:modified xsi:type="dcterms:W3CDTF">2024-09-07T16:21:07Z</dcterms:modified>
</cp:coreProperties>
</file>