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378DD-3EEE-4182-904D-CE6A7754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5559A-0CFF-4CCE-83C2-54FED479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FED67-A0AF-4584-8D12-EEE8E616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4E236-0536-4C13-A51F-0B80626C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75631E-1889-4ACE-8451-9268E627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0D932-92FF-4495-B92B-47AA6D1F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D3DA8-0EAE-4F33-BD12-E7BA9E5B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81A92-F689-4307-844F-BBF80F39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53A73-7518-4EBB-B581-74E2BB1B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4A96-6146-41EC-987E-368FBAEA5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06749-9405-48AC-89F3-EA2CDE58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242313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配班年终工作总结报告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工作中存在的问题和反思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协助主班教师完成日常教学任务，包括备课、上课、布置作业和批改作业等。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1509" r="1150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2657" r="1265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关注学生的学习情况，及时与家长沟通，反馈学生的学习进展。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组织班级各类活动，如文体活动、社会实践等，促进班级凝聚力和学生的全面发展。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参与课程设计和教学改革，提高教学质量和效果。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针对学生的学习问题，制定个性化的辅导计划，帮助学生解决学习困难。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开展学生心理健康教育和辅导，关注学生的心理健康状况。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参与学校组织的各类临时性工作，如会议、活动策划和执行等。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配合其他部门完成相关工作，如招生、考试等。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099" r="70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应对突发事件和紧急情况，如学生生病、校园安全事故等，及时采取应对措施。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临时性工作内容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通过实施一系列的班级管理措施，班级整体纪律得到有效提升，学生出勤率、课堂秩序等各方面表现优异。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班级纪律显著改善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积极组织各类班级文化活动，如读书分享会、主题班会等，增强班级凝聚力和向心力，形成良好的班级文化氛围。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班级文化氛围浓厚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定期组织学生进行大扫除，保持教室整洁卫生，为学生提供良好的学习环境。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班级卫生情况良好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学生成长成果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学生综合素质明显提升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通过开展各类课外拓展活动，学生的综合素质得到明显提升，在团队合作、沟通表达等方面表现出色。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学业成绩稳步提升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在教师的悉心指导下，学生学业成绩稳步提升，整体及格率和优秀率均有显著提高。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学生特长得到充分发展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积极发掘和培养学生的特长，组织各类兴趣小组和社团活动，让学生在兴趣爱好方面得到充分发展。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家长积极参与家校共育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鼓励家长积极参与学校教育和班级活动，形成良好的家校共育氛围，共同促进学生的成长。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有效解决家长反映的问题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针对家长反映的问题和建议，及时进行改进和调整，积极解决家长的后顾之忧。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家长满意度高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通过定期的家校沟通，及时反馈学生在校表现，家长对班级管理和教师工作给予高度评价和认可。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家长反馈与评价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https://d.book118.com/415324231321011043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2024-09-05T20:36:56.917</cp:lastPrinted>
  <dcterms:created xsi:type="dcterms:W3CDTF">2024-09-05T12:36:56Z</dcterms:created>
  <dcterms:modified xsi:type="dcterms:W3CDTF">2024-09-05T12:36:58Z</dcterms:modified>
</cp:coreProperties>
</file>