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4057B-754E-45D4-AAD6-960B944A8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2305B-42B9-4CC4-A55B-55897CF81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BF3A6-AC30-4BF1-BDF2-EE4CDA568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2ED0EC-425C-44F7-8488-D897703BB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BFACF6-41DE-4B09-B6A6-3E9A96963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3D77DA-A132-44DF-B2F6-4B9A0A305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D6E8A1-3F7E-4DE5-870E-50ED02875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93468-5072-42B9-8831-D44E3A62E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63596-8FB7-4BA1-9F58-DC13D2B75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05424-E909-4208-A6D1-96512E528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F6702-AB5F-4759-B5E8-05B84B992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2430313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网络营销失败的案例KFC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KFC网络营销失败案例概述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KFC网络营销策略分析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KFC网络营销失败的原因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KFC网络营销失败的后果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从KFC网络营销失败中学到的教训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KFC网络营销失败案例概述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43" r="339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随着互联网的普及和网络营销的兴起，KFC也积极尝试通过网络渠道进行品牌推广和营销活动。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KFC（肯德基）作为全球知名的快餐品牌，长期以来在市场上拥有广泛的知名度和忠实的消费者群体。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案例问题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KFC在进行网络营销活动时，存在一些明显的失误和不当操作，导致营销活动未能达到预期效果，甚至产生了负面影响。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具体问题包括目标受众定位不准确、营销内容与品牌形象不符、缺乏创意和互动性等。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KFC在进行网络营销时，未能准确把握目标受众的特点和需求。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例如，针对年轻人的营销活动可能过于幼稚或不够时尚，而针对家庭群体的营销活动可能缺乏吸引力。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目标受众定位不准确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营销内容与品牌形象不符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KFC在网络营销中发布的内容与品牌形象和定位存在偏差。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例如，发布与品牌形象无关的搞笑或低俗内容，或者采用过于商业化的宣传方式，导致消费者对品牌的认知度和好感度降低。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000" r="6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KFC的网络营销活动缺乏创意和新意，难以引起消费者的兴趣和关注。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同时，营销活动缺乏互动性和参与感，无法吸引消费者主动参与和分享。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缺乏创意和互动性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KFC网络营销策略分析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KFC在营销策略上过于依赖传统方式，如电视广告和户外广告，而忽视了网络营销的重要性。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KFC的网络营销渠道有限，主要集中在官方网站和社交媒体上，缺乏多元化的营销手段。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273" b="927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712" b="671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KFC在营销内容上缺乏创新，往往只是简单地将传统广告投放到网络上，没有根据网络用户的特点进行有针对性的创意设计。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KFC的网络营销策略缺乏明确的定位和目标受众，导致营销效果不佳。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KFC在营销过程中缺乏与消费者的互动和沟通，无法及时了解消费者需求和市场变化，难以调整营销策略。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KFC的网络营销策略缺乏数据分析和挖掘，无法有效评估营销效果和优化营销策略。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营销策略的缺陷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KFC网络营销失败的原因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https://d.book118.com/415324303130011110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2024-09-15T15:58:47.733</cp:lastPrinted>
  <dcterms:created xsi:type="dcterms:W3CDTF">2024-09-15T07:58:47Z</dcterms:created>
  <dcterms:modified xsi:type="dcterms:W3CDTF">2024-09-15T07:58:49Z</dcterms:modified>
</cp:coreProperties>
</file>