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1744-BDBC-43D6-991C-406F7BD9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205AE-B5F9-4E78-ABED-A80AB85F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710A6-6AAD-432D-92BE-F41A2CDF2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FB591-39E1-4918-9A2E-F87268C3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B1766-4618-40E7-BF5C-34352083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AA84D4-2EC1-4973-8B21-976A5C2C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0CCD7-AA35-4EDE-8EEA-2C54B4088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E7231-478D-4D2E-950C-7C97C8C3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816B8-2979-47C6-A738-7BEE3CE82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62EB0-C62C-4A3F-8420-A46C342B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ADD29-2D48-4793-B75E-1EF4B75DF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0110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预防流行感冒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流行感冒的传播方式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如何预防流行感冒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流行感冒的治疗方法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流行感冒的传播方式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6208" r="62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是指病原体通过手、媒介物直接或间接接触导致的传播。在流行感冒中，患者通过咳嗽、打喷嚏等方式将含有病毒的飞沫散播到空气中，健康人吸入后可能感染。因此，保持个人卫生习惯，勤洗手，避免用手触摸口鼻眼等部位，可以有效降低感染风险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16" r="13616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是指含有病原体的飞沫在空气中短暂悬浮，被易感者吸入后导致的传播。在流行感冒中，患者咳嗽、打喷嚏或说话时，会释放出含有病毒的飞沫，易感者吸入后即可感染。因此，在公共场合应佩戴口罩，避免与他人近距离接触，尽量减少外出活动，有助于降低感染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5873" r="587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5" r="22655"/>
          <a:stretch>
            <a:fillRect/>
          </a:stretch>
        </p:blipFill>
        <p:spPr>
          <a:xfrm>
            <a:off x="6822813" y="3719013"/>
            <a:ext cx="2701661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21849" r="21849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是指含有病原体的飞沫在空气中长时间悬浮，被易感者吸入后导致的传播。在流行感冒中，患者咳嗽、打喷嚏或说话时，会释放出含有病毒的气溶胶颗粒，易感者吸入后即可感染。因此，在封闭、拥挤的环境中应特别注意防范，保持室内通风换气，定期清洁和消毒公共场所的物品和环境，以降低病毒的传播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流行感冒的症状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864" r="128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发热可能是突然出现，持续时间因个体差异而异，有时可能会反复发作。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发热是流行感冒的常见症状之一，通常伴随着体温升高和发热感。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咳嗽是流行感冒的常见症状之一，通常伴随着喉咙不适或疼痛。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咳嗽可能持续数周，且可能呈现干咳或带有痰液。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喉咙痛是流行感冒的常见症状之一，通常伴随着喉咙不适或疼痛。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喉咙痛可能出现在感染初期或中后期，有时可能伴随吞咽困难。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喉咙痛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流鼻涕是流行感冒的常见症状之一，通常伴随着鼻塞或流涕。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流涕可能呈现清鼻涕或黄脓鼻涕，有时可能伴随嗅觉减退或丧失。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流鼻涕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https://d.book118.com/415330110032011044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2024-09-06T08:13:52.404</cp:lastPrinted>
  <dcterms:created xsi:type="dcterms:W3CDTF">2024-09-06T00:13:52Z</dcterms:created>
  <dcterms:modified xsi:type="dcterms:W3CDTF">2024-09-06T00:13:54Z</dcterms:modified>
</cp:coreProperties>
</file>