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DB5CC-4829-4A2F-82F5-8B51FC378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A8DDB-CBDD-47C2-B48D-96C222EEF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E4CDB-18DE-4C39-A667-AA4E0E1DC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CF8CE-39E8-475A-A19C-64A5A35AD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EDE000-14F3-4A83-9302-5C45E1BC8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ABA25A-5349-4A77-A40A-BFEA07147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DC948B-8082-45F2-B9F9-F0A240DA9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C979B-7CB7-482C-9614-9D115AB67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A8F87-73D4-406E-99FB-FEEF1DE2B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2D940-7D01-43DE-A47F-BF0131520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A9582-5AF1-46A5-90DB-A6F363E91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30333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企业合规管理实施方案从规章制度到风险防控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合规培训与文化建设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合规监管与报告制度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建立健全企业合规管理体系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随着企业规模的不断扩大和业务的日益复杂，企业面临的风险和挑战也日益增多。为了保障企业的稳健发展，必须建立健全的合规管理体系，确保企业在法律、道德和社会责任等方面符合相关要求。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提高企业风险管理水平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企业风险管理是企业持续发展的重要保障。通过加强合规管理，可以及时发现和应对潜在风险，避免或减少损失，提高企业的风险管理水平。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增强企业社会形象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企业的社会形象是企业软实力的重要组成部分。通过加强合规管理，可以展现企业诚信、负责、守法的良好形象，增强企业的社会认可度和公信力。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对企业当前的合规管理状况进行全面梳理，识别存在的问题和不足，为后续的改进提供基础。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合规管理现状及问题分析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合规管理体系建设方案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合规风险识别与评估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合规培训与文化建设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提出建立健全企业合规管理体系的具体方案，包括制定合规政策、建立合规组织、完善合规流程等。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对企业面临的合规风险进行识别和评估，制定相应的风险应对措施。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提出加强合规培训和文化建设的建议，提高员工的合规意识和能力。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规定企业的性质、宗旨、组织形式、经营范围、股东权利和义务等根本性内容。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企业章程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涵盖人事、财务、生产、销售等各方面的管理规定，确保企业日常运营的规范化和高效化。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针对具体岗位或操作环节制定的详细操作指南，确保员工能够准确、安全地完成工作。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规章制度的种类和内容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公布实施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经审议通过后，正式公布并组织实施。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经过充分讨论和修改后，提交企业决策层进行审议。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征求意见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将草案下发至相关部门和人员征求意见，确保规章制度的科学性和民主性。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明确规章制度制定的目的、范围和时间计划。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组织专业人员起草规章制度草案，确保内容合法、合理、具有可操作性。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规章制度的制定程序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400" r="104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通过培训、宣传等方式，确保员工充分了解和掌握规章制度的内容和要求。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建立监督检查机制，定期对规章制度的执行情况进行检查，发现问题及时整改。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对遵守规章制度的员工给予奖励，对违反规章制度的员工给予相应的惩罚。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根据企业发展和市场变化，及时对规章制度进行评估和调整，确保其始终适应企业发展的需要。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合规风险的定义和分类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指企业在经营过程中因违反法律、法规、规章、行业准则或企业内部规章制度等而可能遭受法律制裁、监管处罚、重大财务损失和声誉损失的风险。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根据风险来源和性质，合规风险可分为法律风险、监管风险、道德风险、财务风险和声誉风险等。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包括问卷调查、访谈、资料分析、穿行测试等多种方法，用于发现企业存在的合规风险。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风险识别工具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可借助风险矩阵、风险清单、流程图等工具对识别出的风险进行记录和整理。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合规风险识别的方法和工具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合规风险评估的流程和标准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包括确定评估目标、收集评估信息、分析评估信息、确定风险等级和制定应对措施等步骤。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风险评估流程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根据风险的性质、影响程度、发生概率等因素，制定统一的风险评估标准，以便对不同风险进行量化和比较。同时，可结合行业特点和企业实际情况，制定个性化的风险评估标准。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合规管理策略与措施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明确合规管理目标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制定明确的合规管理目标，包括确保企业遵守法律法规、维护企业声誉、降低合规风险等。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分析合规管理现状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对企业当前的合规管理状况进行全面分析，识别存在的合规问题和风险。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制定合规管理策略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根据分析结果，制定相应的合规管理策略，包括完善规章制度、加强合规培训、建立合规监督机制等。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合规管理策略的制定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https://d.book118.com/415330333143011044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2024-09-06T22:21:25.666</cp:lastPrinted>
  <dcterms:created xsi:type="dcterms:W3CDTF">2024-09-06T14:21:25Z</dcterms:created>
  <dcterms:modified xsi:type="dcterms:W3CDTF">2024-09-06T14:21:27Z</dcterms:modified>
</cp:coreProperties>
</file>