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72281-E1ED-40DA-A0A8-CC5A1A78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8245C-2F14-4C6A-BBD2-ECFF9F61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BF1EB-73C7-414A-996E-240817CC8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09AB2-0FF3-468F-9259-64D13BEAC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CA29A-41C2-44C6-ABAF-89A1EB987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BAA41-F0AA-42B4-8577-C4A196108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ABF9C-8255-4116-AF5F-6E4C18783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FB86E-50A8-4C52-9AD3-B8EDC7E12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7FA6C-4CAC-4903-A48E-272AE1755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BD40D-3315-4E89-B2C8-E471BDA50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7158C-FB7C-4478-AB55-AD3B7EBCA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3100131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数字孪生技术及应课件项目四立体仓库的虚拟调试与工艺仿真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立体仓库概述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数字孪生技术原理及应用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虚拟调试技术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工艺仿真技术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立体仓库的虚拟调试与工艺仿真实践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立体仓库概述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立体仓库定义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立体仓库是一种采用高层货架、以托盘为存储单元、通过计算机进行管理和控制的高度自动化的现代仓储系统。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立体仓库特点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具有占地面积小、存储效率高、货物存取方便、可实现自动化和智能化管理等特点。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提高空间利用率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提高存取效率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降低人力成本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提高货物安全性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立体仓库的优势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立体仓库采用高层货架，可以充分利用空间，提高仓库的存储容量。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立体仓库采用自动化和智能化的管理和控制方式，可以快速准确地完成货物的存取操作，提高存取效率。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立体仓库采用先进的安全保护措施，可以确保货物的安全存储和运输。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立体仓库的自动化和智能化程度较高，可以减少人力投入，降低人力成本。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柔性化发展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立体仓库的发展趋势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未来立体仓库将更加注重柔性化设计，以适应不同行业和企业的个性化需求。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随着人工智能和机器学习等技术的不断发展，立体仓库的智能化程度将不断提高，实现更加智能化的管理和控制。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立体仓库将更加注重与其他物流环节的集成化发展，实现与供应链、生产线等环节的紧密衔接和协同作业。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立体仓库将更加注重环保和节能设计，采用更加环保的材料和设备，降低能源消耗和环境污染。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数字孪生技术原理及应用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虚拟模型构建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通过高精度建模技术，构建与实体仓库完全一致的虚拟模型，包括设备、货物、环境等要素。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利用物联网技术，实时采集实体仓库中的各类数据，并传输到虚拟模型中。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虚实交互与同步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实现虚拟模型与实体仓库的实时交互，确保两者状态同步更新。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数字孪生技术原理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虚拟调试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在虚拟环境中对立体仓库进行调试，验证设备性能、优化布局和调度策略，减少现场调试时间和成本。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工艺仿真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通过数字孪生技术，对立体仓库的存储、搬运、拣选等工艺过程进行仿真，预测潜在问题并优化工艺流程。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远程监控与运维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利用数字孪生技术，实现对立体仓库的远程监控和运维，提高运维效率和质量。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数字孪生在立体仓库中的应用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数据采集与传输延迟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优化数据采集和传输方案，采用高速、稳定的通信技术，降低延迟。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虚拟模型精度与实时性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提高建模精度和算法效率，确保虚拟模型与实体仓库的高度一致性和实时性。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多系统集成与协同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制定统一的数据接口和标准，实现数字孪生系统与WMS、WCS等系统的无缝集成和协同工作。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数字孪生的技术挑战与解决方案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虚拟调试技术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利用高精度模型对立体仓库进行仿真，包括设备、传感器和执行器等，以模拟实际运行过程。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基于模型的仿真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通过接入实时数据，驱动虚拟模型动态运行，以反映立体仓库的实际状态。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实现虚拟世界与现实世界的交互，使得在虚拟环境中的操作能够实时影响现实世界，反之亦然。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虚实交互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虚拟调试技术原理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工艺仿真与验证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通过虚拟调试技术，对立体仓库的工艺流程进行仿真和验证，确保工艺流程的正确性和可行性。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故障预测与维护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利用虚拟调试技术预测立体仓库可能出现的故障，提前进行维护，减少停机时间。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设备调试与优化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在虚拟环境中对立体仓库设备进行调试，优化设备参数和配置，提高设备运行效率。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虚拟调试在立体仓库中的应用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降低调试成本、提高调试效率、减少现场调试时间、降低故障率等。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模型精度与实时性、数据获取与处理、多系统协同仿真等。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虚拟调试的优势与挑战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https://d.book118.com/415331001311011113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2024-09-20T16:13:23.127</cp:lastPrinted>
  <dcterms:created xsi:type="dcterms:W3CDTF">2024-09-20T08:13:23Z</dcterms:created>
  <dcterms:modified xsi:type="dcterms:W3CDTF">2024-09-20T08:13:25Z</dcterms:modified>
</cp:coreProperties>
</file>