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38DE0D-3A6D-4D4B-B869-7D1346C613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1521F7-D328-4253-B29A-D6AE2CD68D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49C677-2DD1-4812-A423-179CC766B2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C089BC-BDBE-4042-8CE4-41C66F9770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80A8DF0-1FCE-4382-9B83-5C194C194A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825E5A5-CEC7-40CD-8F3A-0EDE0BCF7C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8E3D41C-DE5A-4FB9-9B53-AC3A268D4E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F8D12D-2638-40FE-9D36-30BE65C9D6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DA82E8-3A25-4616-9BA1-0292351060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DA5D74-30D0-41DE-9B48-D4BF0C732C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CD250F-B02E-4D15-AA18-AC5137311A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5331034132011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改变旅游业态2024年休闲度假业务培训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旅游业态变革背景与趋势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传统旅行社转型升级策略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数字化技术在休闲度假中应用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绿色低碳理念在休闲度假中实践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文化创意产业与休闲度假融合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政策法规对休闲度假影响及应对策略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旅游业态变革背景与趋势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全球化推动旅游市场开放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全球化进程加速，国际旅游市场日益开放，旅游目的地和产品更加多元化。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科技发展提升旅游体验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互联网、大数据、人工智能等科技手段在旅游业的广泛应用，为游客提供更加便捷、个性化的旅游体验。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全球化与科技发展影响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6991" r="699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游客越来越注重个性化需求的满足，对旅游产品的定制化、差异化要求更高。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游客对旅游品质的要求不断提升，追求高品质的旅游体验成为消费新趋势。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消费者需求变化分析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品质化消费趋势明显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个性化需求凸显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智慧旅游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定制旅游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主题旅游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绿色旅游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新型旅游业态涌现及特点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4919" r="1491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4919" r="1491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4919" r="1491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运用先进的信息技术手段，为游客提供全程化、智能化的旅游服务。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根据游客个性化需求，量身定制旅游行程，提供个性化服务。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围绕特定主题或文化特色，打造具有吸引力的旅游产品。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倡导环保、低碳的旅游方式，推动旅游业可持续发展。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市场规模持续扩大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随着全球经济的复苏和消费者信心的提升，休闲度假市场规模将持续扩大。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竞争格局更加激烈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休闲度假市场参与者众多，竞争将更加激烈，企业需要不断创新以保持竞争优势。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产品与服务升级成为关键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面对消费者日益提高的品质化需求，休闲度假产品与服务升级将成为企业赢得市场的关键。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2024年休闲度假市场预测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传统旅行社转型升级策略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高品质服务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提升服务质量，包括行程规划、导游服务、酒店住宿、交通等方面，确保客户满意。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定制化旅游产品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提供个性化、定制化的旅游产品，满足不同客户群体的特殊需求。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主题旅游产品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开发各类主题旅游产品，如文化、自然、户外、亲子等，丰富产品种类。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产品创新与服务升级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加强旅行社网站和移动应用的建设，提供便捷的在线预订、支付、客服等服务。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线上平台建设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5875" b="5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线下门店优化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社交媒体营销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改造传统门店，引入科技元素，提升客户体验，同时与线上平台相互补充。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利用社交媒体进行产品推广和客户服务，增强与客户的互动和黏性。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线上线下融合发展路径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与优质供应商建立长期合作关系，确保产品质量和价格优势。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6667" r="2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供应商合作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与其他行业进行合作，如文化、教育、体育等，共同开发特色旅游产品。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跨界合作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与旅游目的地管理机构合作，获取独家资源和政策支持，提升产品竞争力。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旅游目的地合作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合作伙伴关系构建与优化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客户调研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定期进行客户调研，了解客户需求和意见反馈，及时调整产品和服务。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客户关系管理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建立完善的客户关系管理系统，提供个性化服务，增强客户黏性。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售后服务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提供完善的售后服务，包括投诉处理、行程调整等，确保客户满意。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提升客户体验满意度方法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数字化技术在休闲度假中应用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智能问答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通过自然语言处理技术，为用户提供24小时在线的智能问答服务，解答旅行中的各类问题。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行程优化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根据实时交通、天气等信息，动态调整行程计划，确保用户的旅行体验。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个性化推荐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基于用户的兴趣、历史行为和偏好，利用人工智能技术生成个性化的行程推荐，提高用户满意度。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7651" r="17651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人工智能辅助行程规划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用户画像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通过大数据分析，深入了解目标用户的特点、需求和消费习惯，为精准营销提供数据支持。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营销策略制定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根据用户画像和市场趋势分析，制定有针对性的营销策略，提高营销效果。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效果评估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实时监测和分析营销活动的数据表现，及时调整策略，确保营销目标的达成。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大数据分析在精准营销中应用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景点预览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利用虚拟现实技术，让用户提前预览旅游目的地的景点，提高用户的兴趣和期待。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导游讲解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通过增强现实技术，在旅行过程中为用户提供实时的导游讲解服务，丰富用户的旅行体验。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互动游戏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结合虚拟现实/增强现实技术，设计旅行主题的互动游戏，增加旅行的趣味性和互动性。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虚拟现实/增强现实技术体验优化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https://d.book118.com/415331034132011033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2024-08-28T11:54:55.191</cp:lastPrinted>
  <dcterms:created xsi:type="dcterms:W3CDTF">2024-08-28T03:54:55Z</dcterms:created>
  <dcterms:modified xsi:type="dcterms:W3CDTF">2024-08-28T03:54:57Z</dcterms:modified>
</cp:coreProperties>
</file>