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9A6518-E687-4C62-B3AD-6E2D8A3FF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04613-818B-4D72-8BF5-04DD3A349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84D74A-A5B9-4850-B709-EA2A7915A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9C86D0-E390-4175-95DA-8CB1917BF9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7A8673-2134-46B8-B38D-4DD04880AD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824752-A478-4FE4-A76F-A02B08E54B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95523B-4969-4F23-8D39-347978BB91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50D2C8-BCD2-4BAA-8B81-0BD241F10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813680-8591-4197-8B8A-7482BD38EC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28E0C0-392A-40FE-9087-6D9CEC227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F29935-57D2-415A-B0DF-AC5674F67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33132022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访问调查法通用课件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访问调查法概述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访问调查法的基本步骤</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访问调查法的技巧与注意事项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访问调查法的优缺点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访问调查法的实际应用案例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访问调查法概述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定义</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访问调查法是一种通过与被调查者进行面对面的交流，获取所需信息的调查方法。</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特点</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直接、互动、灵活、深入。</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适用范围</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适用于各种需要获取详细信息或深入了解被调查者观点和行为的调查场景。</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了解消费者需求、品牌认知度、市场份额等。</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市场调研</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了解社会现象、公众态度、价值观等。</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社会调查</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了解公众对政策、议题、事件等的看法和态度。</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民意调查</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用于收集数据、验证假设、进行实证研究等。</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学术研究</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访问调查法的应用范围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访问调查法起源于20世纪初，随着社会调查和市场营销的发展而逐渐普及。</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历史</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随着科技的不断进步，访问调查法逐渐与计算机技术、互联网和移动通信技术相结合，实现了远程在线调查和实时数据分析等功能。</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发展</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随着人工智能和大数据技术的应用，访问调查法将更加智能化、高效化和精准化。</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未来趋势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访问调查法的历史与发展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访问调查法的基本步骤</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明确调查目标和问题，是开展访问调查的第一步。</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在进行访问调查之前，需要明确调查的目的和需要解决的问题。这有助于确定调查范围、对象和访问内容，使调查更具针对性和有效性。</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确定调查目的和问题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制定详细的调查方案，确保调查的顺利进行。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根据调查目的和问题，设计调查方案，包括调查方法、访问方式、样本选取、时间安排等。方案设计应充分考虑实际情况，确保可操作性和可行性。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设计调查方案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选择合适的样本和确定访问方式，是确保调查结果准确性的关键。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根据调查目的和方案，选取具有代表性的样本，并确定合适的访问方式，如面对面访问、电话访问或在线访问等。样本的选取应遵循随机性和多样性原则，以提高结果的泛化性。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选取样本和确定访问方式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按照调查方案实施访问，是获取有效数据的重要环节。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在实施访问过程中，应遵循调查方案和访问方式的要求，确保访问的顺利进行。同时，应关注被访者的反应和态度，及时调整访问策略，提高数据的质量和可靠性。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实施访问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对收集到的数据进行整理和分析，是得出调查结论的关键步骤。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对收集到的数据进行清洗、分类和整理，运用统计分析方法对数据进行分析，挖掘数据背后的规律和趋势。数据整理和分析应遵循科学性和客观性原则，以确保结论的准确性和可信度。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数据整理和分析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撰写调查报告，将调查结果以书面形式呈现出来。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数据整理和分析的结果，撰写调查报告，将调查过程、方法和结果清晰地呈现出来。报告应结构清晰、逻辑严密、语言简练，方便读者理解和接受。同时，应对结论进行合理的解释和讨论，提出相应的建议和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撰写调查报告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访问调查法的技巧与注意事项</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尊重被访者的隐私和人格，避免侵犯其权益。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尊重被访者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547" r="1054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208" r="13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消除紧张情绪</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875" r="5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通过友善、耐心的沟通，建立与被访者之间的信任关系。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营造轻松、自然的氛围，消除被访者的紧张情绪，使其能够自由表达意见和看法。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建立良好的沟通关系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提问时要清晰、明确，避免使用模糊或含义不明的词汇。</a:t>
            </a:r>
          </a:p>
        </p:txBody>
      </p:sp>
      <p:pic>
        <p:nvPicPr>
          <p:cNvPr id="5" name="Picture 5"/>
          <p:cNvPicPr>
            <a:picLocks noChangeAspect="1"/>
          </p:cNvPicPr>
          <p:nvPr/>
        </p:nvPicPr>
        <p:blipFill>
          <a:blip r:embed="rId2"/>
          <a:srcRect t="583" b="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000" r="15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明确问题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尽量提出开放性问题，避免诱导性或封闭性的问题，以免影响被访者的独立思考。</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避免诱导性问题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在访问过程中，根据被访者的回答，可以适当追问以获取更详细的信息。</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适当追问</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提问技巧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https://d.book118.com/415331320222011120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2024-09-23T05:11:31.265</cp:lastPrinted>
  <dcterms:created xsi:type="dcterms:W3CDTF">2024-09-22T21:11:31Z</dcterms:created>
  <dcterms:modified xsi:type="dcterms:W3CDTF">2024-09-22T21:11:33Z</dcterms:modified>
</cp:coreProperties>
</file>