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5513B-F0E8-4DC9-9C64-D6A202020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055ED-3102-49FA-97E7-910C31A06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5755A-2CC3-41E0-B390-17AB5A623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E924B-36ED-4291-81F9-1CF9AA949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61AEBB-8BB1-40C5-AB57-AC9B4B7AC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A58F4C-BB00-40FB-BD40-7165DB960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4C2001-058E-4E32-885F-4F33C2655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DA16B-B1D1-4EC9-8F3D-26FFC936F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37999-DFFF-4275-8756-550E11FF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33B30-196A-4014-AFE8-DA4F614AA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F026C-76B8-4421-9123-72DCC807A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32234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培训系统化规模化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培训系统化概述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培训规模化概述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培训系统化与规模化结合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未来培训系统化规模化的发展趋势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培训系统化概述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培训系统化的定义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它涵盖了培训需求分析、课程设计、培训实施、效果评估等各个环节，确保培训活动的连贯性和有效性。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培训系统化是指将培训活动视为一个完整的系统，通过科学的方法和流程，实现培训的规范化、标准化和规模化。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培训系统化的重要性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提高培训质量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通过系统化的培训，可以确保培训内容的针对性和实用性，提高员工的学习效果和工作表现。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降低培训成本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通过规模化培训，可以降低单次培训的成本，提高培训的投入产出比。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系统化的培训能够满足企业长期发展的需求，提高员工的综合素质和竞争力，推动企业的可持续发展。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制定培训战略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明确企业的培训目标和战略，为培训系统化提供方向和指导。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通过调查问卷、访谈等方式，了解员工的培训需求，为课程设计提供依据。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设计培训课程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根据培训需求分析结果，设计针对性强、内容丰富的培训课程。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明确培训时间、地点、参与人员等，确保培训活动的顺利进行。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实施培训计划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按照计划开展培训活动，确保培训内容的落实。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评估培训效果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通过考核、反馈等方式，对培训效果进行评估，为后续的培训提供改进依据。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培训系统化的实施步骤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培训规模化概述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35" b="71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培训规模化的定义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培训规模化是指通过扩大培训范围和规模，提高培训效率和效果，实现培训的普及化和标准化。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它通常采用统一的培训内容、方法和标准，以降低培训成本、缩短培训周期和提高培训质量。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通过规模化培训，可以同时对大量人员进行培训，缩短单个人员的培训时间，提高整体培训效率。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提高培训效率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规模化培训可以降低单个人员的培训成本，因为可以共同分摊固定成本和资源。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降低培训成本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规模化培训通常采用统一的培训内容和方法，确保所有受训者都能获得相同的知识和技能，从而提高整体培训质量。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提高培训质量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规模化培训有助于将知识和技能普及到更广泛的人群中，提高整个组织的素质和能力。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促进知识普及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培训规模化的优势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确保所有受训者都能获得相同的知识和技能，实现标准化和普及化。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制定统一的培训计划和内容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采用适当的培训方法和手段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建立完善的培训管理制度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培养专业的培训师资力量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根据受训者的特点和需求，选择适当的培训方法和手段，如在线学习、面授、实践操作等。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包括培训考核、评估和反馈机制，确保培训效果和质量。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建立专业的培训师资队伍，确保培训内容的专业性和准确性。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培训规模化的实施方法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培训系统化与规模化结合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https://d.book118.com/415332234202011104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2024-09-14T07:17:04.572</cp:lastPrinted>
  <dcterms:created xsi:type="dcterms:W3CDTF">2024-09-13T23:17:04Z</dcterms:created>
  <dcterms:modified xsi:type="dcterms:W3CDTF">2024-09-13T23:17:06Z</dcterms:modified>
</cp:coreProperties>
</file>