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38CE8-2819-4E90-9B91-C3BC32E32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C9257-7124-4B24-91F1-95BC00551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B275B-6934-49A9-9D40-2BB20ECC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9AC7A-BA13-4313-8A34-5FB369F0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7326F-760A-459D-94A3-E46AE3C4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3CAFA-B2B4-408D-BD1E-69C48032A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6B9415-4673-4F0B-9974-5670E0029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7D09B-444D-4E1F-BB44-C39E0574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771B8-236C-450E-A436-43124AF5D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F85C5-151D-46A7-B6FA-3298997B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CDF9A-2559-4F4C-8D0B-D243E117B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3324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护理文化与质量安全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护理文化与质量安全的关系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国内外护理文化与质量安全现状比较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构建良好护理文化，提升质量安全水平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护理文化是指在护理实践中形成的，具有护理特色的价值观念、行为准则、道德规范、传统习俗等精神财富和物质形态的总和。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包括护理理念、护理价值观、护理道德、护理礼仪、护理艺术等方面，是护理人员在长期实践中形成的共同认知和行为方式。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护理文化的定义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护理文化的内涵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64" r="331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96" r="317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护理文化是在长期的医疗实践中逐渐形成的，受到社会、经济、文化等多方面因素的影响。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护理文化的形成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随着医疗技术的不断进步和人们健康观念的转变，护理文化也在不断发展和完善，逐渐形成了具有现代特色的护理文化体系。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具有职业性、服务性、人文性、科学性等特点，是医疗行业中不可或缺的一部分。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具有导向功能、凝聚功能、激励功能、约束功能等，对于提高护理质量、保障患者安全、促进医院发展具有重要意义。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护理文化的特点与功能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护理文化的特点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护理质量与安全基本概念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58" r="16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护理质量是指护理工作在提供医疗服务过程中，以满足病人需求为主导，依据护理人员的专业技能和知识，通过有效的护理活动，达到促进病人康复、提高病人生活质量的目的。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包括结构质量、过程质量和结果质量三个方面。结构质量评价护理工作的基本条件和资源配备；过程质量评价护理工作的实施过程和护理人员的行为；结果质量评价护理工作的效果和病人满意度。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护理质量定义及评价标准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护理安全是指在护理过程中，采取必要的措施和手段，预防或减少医疗差错、事故和纠纷的发生，保障病人和护理人员的安全。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因素、病人因素、医疗环境因素和管理因素等。护理人员的专业技能、责任心和沟通能力等直接影响护理安全；病人的病情、年龄、文化程度等也是影响护理安全的因素；医疗环境的设备设施、药品管理等也是保障护理安全的重要环节；此外，科学合理的管理制度也是确保护理安全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护理安全影响因素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和护理安全是密切相关的。高质量的护理工作能够减少医疗差错和事故的发生，提高病人的满意度和信任度，从而保障病人的安全。同时，护理安全也是护理质量的重要体现，只有在保障安全的前提下，才能提供高质量的护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质量与安全的重要性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和护理安全是医疗服务的核心要求。提高护理质量和保障护理安全有利于提高医疗服务水平，增强医院的竞争力和社会声誉。同时，也有利于减少医疗纠纷和投诉，降低医疗成本和风险。因此，加强护理质量和护理安全管理是医院管理的重要任务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质量与安全的关系及重要性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护理文化与质量安全的关系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07" b="17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9" r="5469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护理文化对质量的影响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护理文化决定质量观念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护理人员的价值观、信念和行为准则直接影响他们对质量的认知和重视程度。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护理文化影响质量实践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护理团队的协作、沟通、教育和培训等方面的实践，受到护理文化的深刻影响，进而影响质量。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护理文化塑造质量形象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护理服务的整体形象和质量口碑，与护理文化密切相关，良好的护理文化有助于提升质量形象。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护理文化决定安全行为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护理人员的安全操作规范、风险评估和应急处理能力等，与护理文化密切相关。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护理文化塑造安全环境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护理团队的氛围、沟通方式和协作精神等，对安全环境的营造具有重要影响。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护理文化影响安全意识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护理人员对安全的重视程度和防范意识，受到护理文化的引导和熏陶。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护理文化对安全的影响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https://d.book118.com/415333240022011101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2024-09-09T08:33:16.684</cp:lastPrinted>
  <dcterms:created xsi:type="dcterms:W3CDTF">2024-09-09T00:33:16Z</dcterms:created>
  <dcterms:modified xsi:type="dcterms:W3CDTF">2024-09-09T00:33:18Z</dcterms:modified>
</cp:coreProperties>
</file>