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0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37D76233-2C52-45E9-94E8-FBDCAFC81AF1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zh-CN" altLang="en-US"/>
        </a:p>
      </dgm:t>
    </dgm:pt>
    <dgm:pt modelId="{40722E6B-70D7-49DD-BCDB-C5F5A53BB946}" type="parTrans" cxnId="{F141D575-E8D7-4781-8F12-9676646F9BFC}">
      <dgm:prSet/>
      <dgm:spPr/>
      <dgm:t>
        <a:bodyPr/>
        <a:lstStyle/>
        <a:p>
          <a:endParaRPr lang="zh-CN" altLang="en-US"/>
        </a:p>
      </dgm:t>
    </dgm:pt>
    <dgm:pt modelId="{8E2A460B-45D3-4E20-A31D-4AFE676F0DDA}">
      <dgm:prSet phldrT="[文本]" custT="1"/>
      <dgm:spPr/>
      <dgm:t>
        <a:bodyPr vert="horz" wrap="square"/>
        <a:lstStyle/>
        <a:p>
          <a:pPr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4000">
              <a:solidFill>
                <a:srgbClr val="FF0000"/>
              </a:solidFill>
            </a:rPr>
            <a:t>START</a:t>
          </a:r>
          <a:endParaRPr lang="en-US" altLang="zh-CN" sz="4000">
            <a:solidFill>
              <a:srgbClr val="FF0000"/>
            </a:solidFill>
          </a:endParaRPr>
        </a:p>
      </dgm:t>
    </dgm:pt>
    <dgm:pt modelId="{055F34F9-26B5-46B6-B947-B5718EF53A09}" type="parTrans" cxnId="{5D2CEAFC-8686-4CCA-88B9-46D3D203DA12}">
      <dgm:prSet/>
      <dgm:spPr/>
      <dgm:t>
        <a:bodyPr/>
        <a:lstStyle/>
        <a:p>
          <a:endParaRPr lang="zh-CN" altLang="en-US"/>
        </a:p>
      </dgm:t>
    </dgm:pt>
    <dgm:pt modelId="{ECE2948F-862B-4CC3-B6BC-3E6415C7F5DD}">
      <dgm:prSet phldrT="[文本]" custT="0"/>
      <dgm:spPr/>
      <dgm:t>
        <a:bodyPr vert="horz" wrap="square"/>
        <a:lstStyle/>
        <a:p>
          <a:pPr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行动</a:t>
          </a:r>
          <a:endParaRPr lang="zh-CN" altLang="en-US"/>
        </a:p>
      </dgm:t>
    </dgm:pt>
    <dgm:pt modelId="{4116C939-0673-4613-8FA7-CB6FE7258301}" type="sibTrans" cxnId="{5D2CEAFC-8686-4CCA-88B9-46D3D203DA12}">
      <dgm:prSet/>
      <dgm:spPr/>
      <dgm:t>
        <a:bodyPr/>
        <a:lstStyle/>
        <a:p>
          <a:endParaRPr lang="zh-CN" altLang="en-US"/>
        </a:p>
      </dgm:t>
    </dgm:pt>
    <dgm:pt modelId="{A96BE2DD-535A-47FD-A010-195BD3C076B9}" type="parTrans" cxnId="{F5C8B6C1-C065-44CE-94D7-F42B517DE29F}">
      <dgm:prSet/>
      <dgm:spPr/>
      <dgm:t>
        <a:bodyPr/>
        <a:lstStyle/>
        <a:p>
          <a:endParaRPr lang="zh-CN" altLang="en-US"/>
        </a:p>
      </dgm:t>
    </dgm:pt>
    <dgm:pt modelId="{D34FE5D7-7525-4D59-ABC9-3998105E634C}">
      <dgm:prSet phldrT="[文本]" custT="0"/>
      <dgm:spPr/>
      <dgm:t>
        <a:bodyPr vert="horz" wrap="square"/>
        <a:lstStyle/>
        <a:p>
          <a:pPr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呼吸</a:t>
          </a:r>
          <a:endParaRPr lang="zh-CN" altLang="en-US"/>
        </a:p>
      </dgm:t>
    </dgm:pt>
    <dgm:pt modelId="{75EA9321-EAFA-4AF6-8313-8107E8EB3526}" type="sibTrans" cxnId="{F5C8B6C1-C065-44CE-94D7-F42B517DE29F}">
      <dgm:prSet/>
      <dgm:spPr/>
      <dgm:t>
        <a:bodyPr/>
        <a:lstStyle/>
        <a:p>
          <a:endParaRPr lang="zh-CN" altLang="en-US"/>
        </a:p>
      </dgm:t>
    </dgm:pt>
    <dgm:pt modelId="{6BAC1755-6217-4715-99C2-D1422148265D}" type="parTrans" cxnId="{FA84C2FA-BE0E-4E16-B70C-F33C3F84F8E6}">
      <dgm:prSet/>
      <dgm:spPr/>
      <dgm:t>
        <a:bodyPr/>
        <a:lstStyle/>
        <a:p>
          <a:endParaRPr lang="zh-CN" altLang="en-US"/>
        </a:p>
      </dgm:t>
    </dgm:pt>
    <dgm:pt modelId="{E17F1310-B4AD-4B57-8D9B-BF776721EA77}">
      <dgm:prSet phldrT="[文本]" custT="0"/>
      <dgm:spPr/>
      <dgm:t>
        <a:bodyPr vert="horz" wrap="square"/>
        <a:lstStyle/>
        <a:p>
          <a:pPr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循环</a:t>
          </a:r>
          <a:endParaRPr lang="zh-CN" altLang="en-US"/>
        </a:p>
      </dgm:t>
    </dgm:pt>
    <dgm:pt modelId="{925984A4-8E6F-4D28-B868-DBAB08F4BD28}" type="sibTrans" cxnId="{FA84C2FA-BE0E-4E16-B70C-F33C3F84F8E6}">
      <dgm:prSet/>
      <dgm:spPr/>
      <dgm:t>
        <a:bodyPr/>
        <a:lstStyle/>
        <a:p>
          <a:endParaRPr lang="zh-CN" altLang="en-US"/>
        </a:p>
      </dgm:t>
    </dgm:pt>
    <dgm:pt modelId="{F205FF88-2C9B-4658-BCAA-BEA6EB7393B2}" type="parTrans" cxnId="{94D96373-00E6-4ABE-AC8E-2127C2FE6D18}">
      <dgm:prSet/>
      <dgm:spPr/>
      <dgm:t>
        <a:bodyPr/>
        <a:lstStyle/>
        <a:p>
          <a:endParaRPr lang="zh-CN" altLang="en-US"/>
        </a:p>
      </dgm:t>
    </dgm:pt>
    <dgm:pt modelId="{468FA009-1E87-4539-85FA-5C28B78DD6E9}">
      <dgm:prSet phldrT="[文本]" custT="0"/>
      <dgm:spPr/>
      <dgm:t>
        <a:bodyPr vert="horz" wrap="square"/>
        <a:lstStyle/>
        <a:p>
          <a:pPr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意识</a:t>
          </a:r>
          <a:endParaRPr lang="zh-CN" altLang="en-US"/>
        </a:p>
      </dgm:t>
    </dgm:pt>
    <dgm:pt modelId="{B5C730DE-1181-420B-A78D-195E914DCCF5}" type="sibTrans" cxnId="{94D96373-00E6-4ABE-AC8E-2127C2FE6D18}">
      <dgm:prSet/>
      <dgm:spPr/>
      <dgm:t>
        <a:bodyPr/>
        <a:lstStyle/>
        <a:p>
          <a:endParaRPr lang="zh-CN" altLang="en-US"/>
        </a:p>
      </dgm:t>
    </dgm:pt>
    <dgm:pt modelId="{AC66A5CC-387D-4D7B-8E90-1B8214C2F261}" type="sibTrans" cxnId="{F141D575-E8D7-4781-8F12-9676646F9BFC}">
      <dgm:prSet/>
      <dgm:spPr/>
      <dgm:t>
        <a:bodyPr/>
        <a:lstStyle/>
        <a:p>
          <a:endParaRPr lang="zh-CN" altLang="en-US"/>
        </a:p>
      </dgm:t>
    </dgm:pt>
    <dgm:pt modelId="{D5B7622F-17AC-467C-B10C-28C38C38C350}" type="pres">
      <dgm:prSet presAssocID="{37D76233-2C52-45E9-94E8-FBDCAFC81AF1}" presName="Name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/>
      </dgm:t>
    </dgm:pt>
    <dgm:pt modelId="{BADECBB5-37EA-4668-8A2F-BD2C2902F22A}" type="pres">
      <dgm:prSet presAssocID="{8E2A460B-45D3-4E20-A31D-4AFE676F0DDA}" presName="centerShape" presStyleLbl="node0" presStyleCnt="1"/>
      <dgm:spPr/>
      <dgm:t>
        <a:bodyPr/>
        <a:lstStyle/>
        <a:p/>
      </dgm:t>
    </dgm:pt>
    <dgm:pt modelId="{C2E7DEFD-0505-42BF-AE13-B6483BF86572}" type="pres">
      <dgm:prSet presAssocID="{ECE2948F-862B-4CC3-B6BC-3E6415C7F5DD}" presName="node" presStyleLbl="node1" presStyleCnt="4">
        <dgm:presLayoutVars>
          <dgm:bulletEnabled val="1"/>
        </dgm:presLayoutVars>
      </dgm:prSet>
      <dgm:spPr/>
      <dgm:t>
        <a:bodyPr/>
        <a:lstStyle/>
        <a:p/>
      </dgm:t>
    </dgm:pt>
    <dgm:pt modelId="{45046E67-FA41-4C32-9E33-BDDDFBBF1D6A}" type="pres">
      <dgm:prSet presAssocID="{ECE2948F-862B-4CC3-B6BC-3E6415C7F5DD}" presName="dummy"/>
      <dgm:spPr/>
      <dgm:t>
        <a:bodyPr/>
        <a:lstStyle/>
        <a:p/>
      </dgm:t>
    </dgm:pt>
    <dgm:pt modelId="{F3596884-C09F-4C70-900E-D61864BED5F1}" type="pres">
      <dgm:prSet presAssocID="{4116C939-0673-4613-8FA7-CB6FE7258301}" presName="sibTrans" presStyleLbl="sibTrans2D1" presStyleCnt="4"/>
      <dgm:spPr/>
      <dgm:t>
        <a:bodyPr/>
        <a:lstStyle/>
        <a:p/>
      </dgm:t>
    </dgm:pt>
    <dgm:pt modelId="{44F31994-0027-4DC3-B39E-FEE01FB1A852}" type="pres">
      <dgm:prSet presAssocID="{D34FE5D7-7525-4D59-ABC9-3998105E634C}" presName="node" presStyleLbl="node1" presStyleIdx="1" presStyleCnt="4">
        <dgm:presLayoutVars>
          <dgm:bulletEnabled val="1"/>
        </dgm:presLayoutVars>
      </dgm:prSet>
      <dgm:spPr/>
      <dgm:t>
        <a:bodyPr/>
        <a:lstStyle/>
        <a:p/>
      </dgm:t>
    </dgm:pt>
    <dgm:pt modelId="{C6A1073C-AEB6-41D2-8257-B02F52AE6460}" type="pres">
      <dgm:prSet presAssocID="{D34FE5D7-7525-4D59-ABC9-3998105E634C}" presName="dummy"/>
      <dgm:spPr/>
      <dgm:t>
        <a:bodyPr/>
        <a:lstStyle/>
        <a:p/>
      </dgm:t>
    </dgm:pt>
    <dgm:pt modelId="{15715456-3418-4DF0-AF3A-DA59307B110D}" type="pres">
      <dgm:prSet presAssocID="{75EA9321-EAFA-4AF6-8313-8107E8EB3526}" presName="sibTrans" presStyleLbl="sibTrans2D1" presStyleIdx="1" presStyleCnt="4"/>
      <dgm:spPr/>
      <dgm:t>
        <a:bodyPr/>
        <a:lstStyle/>
        <a:p/>
      </dgm:t>
    </dgm:pt>
    <dgm:pt modelId="{0DA4B7DF-BD6B-46E8-940A-69050C019BB3}" type="pres">
      <dgm:prSet presAssocID="{E17F1310-B4AD-4B57-8D9B-BF776721EA77}" presName="node" presStyleLbl="node1" presStyleIdx="2" presStyleCnt="4">
        <dgm:presLayoutVars>
          <dgm:bulletEnabled val="1"/>
        </dgm:presLayoutVars>
      </dgm:prSet>
      <dgm:spPr/>
      <dgm:t>
        <a:bodyPr/>
        <a:lstStyle/>
        <a:p/>
      </dgm:t>
    </dgm:pt>
    <dgm:pt modelId="{9268D1C0-A139-4893-A300-CF509D15352B}" type="pres">
      <dgm:prSet presAssocID="{E17F1310-B4AD-4B57-8D9B-BF776721EA77}" presName="dummy"/>
      <dgm:spPr/>
      <dgm:t>
        <a:bodyPr/>
        <a:lstStyle/>
        <a:p/>
      </dgm:t>
    </dgm:pt>
    <dgm:pt modelId="{EBDCA107-8C73-4044-AC95-50DA28B759A8}" type="pres">
      <dgm:prSet presAssocID="{925984A4-8E6F-4D28-B868-DBAB08F4BD28}" presName="sibTrans" presStyleLbl="sibTrans2D1" presStyleIdx="2" presStyleCnt="4"/>
      <dgm:spPr/>
      <dgm:t>
        <a:bodyPr/>
        <a:lstStyle/>
        <a:p/>
      </dgm:t>
    </dgm:pt>
    <dgm:pt modelId="{F539A410-44AA-4A02-9F1B-997DD2B71E87}" type="pres">
      <dgm:prSet presAssocID="{468FA009-1E87-4539-85FA-5C28B78DD6E9}" presName="node" presStyleLbl="node1" presStyleIdx="3" presStyleCnt="4">
        <dgm:presLayoutVars>
          <dgm:bulletEnabled val="1"/>
        </dgm:presLayoutVars>
      </dgm:prSet>
      <dgm:spPr/>
      <dgm:t>
        <a:bodyPr/>
        <a:lstStyle/>
        <a:p/>
      </dgm:t>
    </dgm:pt>
    <dgm:pt modelId="{2B016566-AAE3-46FD-A114-7C13E71734EF}" type="pres">
      <dgm:prSet presAssocID="{468FA009-1E87-4539-85FA-5C28B78DD6E9}" presName="dummy"/>
      <dgm:spPr/>
      <dgm:t>
        <a:bodyPr/>
        <a:lstStyle/>
        <a:p/>
      </dgm:t>
    </dgm:pt>
    <dgm:pt modelId="{B5FF6E04-452A-4146-97F4-3BC94EB5BB87}" type="pres">
      <dgm:prSet presAssocID="{B5C730DE-1181-420B-A78D-195E914DCCF5}" presName="sibTrans" presStyleLbl="sibTrans2D1" presStyleIdx="3" presStyleCnt="4"/>
      <dgm:spPr/>
      <dgm:t>
        <a:bodyPr/>
        <a:lstStyle/>
        <a:p/>
      </dgm:t>
    </dgm:pt>
  </dgm:ptLst>
  <dgm:cxnLst>
    <dgm:cxn modelId="{F141D575-E8D7-4781-8F12-9676646F9BFC}" srcId="{37D76233-2C52-45E9-94E8-FBDCAFC81AF1}" destId="{8E2A460B-45D3-4E20-A31D-4AFE676F0DDA}" srcOrd="0" destOrd="0" parTransId="{40722E6B-70D7-49DD-BCDB-C5F5A53BB946}" sibTransId="{AC66A5CC-387D-4D7B-8E90-1B8214C2F261}"/>
    <dgm:cxn modelId="{5D2CEAFC-8686-4CCA-88B9-46D3D203DA12}" srcId="{8E2A460B-45D3-4E20-A31D-4AFE676F0DDA}" destId="{ECE2948F-862B-4CC3-B6BC-3E6415C7F5DD}" srcOrd="0" destOrd="0" parTransId="{055F34F9-26B5-46B6-B947-B5718EF53A09}" sibTransId="{4116C939-0673-4613-8FA7-CB6FE7258301}"/>
    <dgm:cxn modelId="{F5C8B6C1-C065-44CE-94D7-F42B517DE29F}" srcId="{8E2A460B-45D3-4E20-A31D-4AFE676F0DDA}" destId="{D34FE5D7-7525-4D59-ABC9-3998105E634C}" srcOrd="1" destOrd="0" parTransId="{A96BE2DD-535A-47FD-A010-195BD3C076B9}" sibTransId="{75EA9321-EAFA-4AF6-8313-8107E8EB3526}"/>
    <dgm:cxn modelId="{FA84C2FA-BE0E-4E16-B70C-F33C3F84F8E6}" srcId="{8E2A460B-45D3-4E20-A31D-4AFE676F0DDA}" destId="{E17F1310-B4AD-4B57-8D9B-BF776721EA77}" srcOrd="2" destOrd="0" parTransId="{6BAC1755-6217-4715-99C2-D1422148265D}" sibTransId="{925984A4-8E6F-4D28-B868-DBAB08F4BD28}"/>
    <dgm:cxn modelId="{94D96373-00E6-4ABE-AC8E-2127C2FE6D18}" srcId="{8E2A460B-45D3-4E20-A31D-4AFE676F0DDA}" destId="{468FA009-1E87-4539-85FA-5C28B78DD6E9}" srcOrd="3" destOrd="0" parTransId="{F205FF88-2C9B-4658-BCAA-BEA6EB7393B2}" sibTransId="{B5C730DE-1181-420B-A78D-195E914DCCF5}"/>
    <dgm:cxn modelId="{B030A24F-9EC5-4F89-8CDF-AC95EBC1C066}" type="presOf" srcId="{37D76233-2C52-45E9-94E8-FBDCAFC81AF1}" destId="{D5B7622F-17AC-467C-B10C-28C38C38C350}" srcOrd="0" destOrd="0" presId="urn:microsoft.com/office/officeart/2005/8/layout/radial6"/>
    <dgm:cxn modelId="{E01F6D6D-BA22-406C-858A-D4BF9A0FEF93}" type="presParOf" srcId="{D5B7622F-17AC-467C-B10C-28C38C38C350}" destId="{BADECBB5-37EA-4668-8A2F-BD2C2902F22A}" srcOrd="0" destOrd="0" presId="urn:microsoft.com/office/officeart/2005/8/layout/radial6"/>
    <dgm:cxn modelId="{C14215D1-4E93-40E2-8E99-043B460E3C3A}" type="presOf" srcId="{8E2A460B-45D3-4E20-A31D-4AFE676F0DDA}" destId="{BADECBB5-37EA-4668-8A2F-BD2C2902F22A}" srcOrd="0" destOrd="0" presId="urn:microsoft.com/office/officeart/2005/8/layout/radial6"/>
    <dgm:cxn modelId="{44FACD8D-C143-4382-ABB2-C4623AD063C2}" type="presParOf" srcId="{D5B7622F-17AC-467C-B10C-28C38C38C350}" destId="{C2E7DEFD-0505-42BF-AE13-B6483BF86572}" srcOrd="1" destOrd="0" presId="urn:microsoft.com/office/officeart/2005/8/layout/radial6"/>
    <dgm:cxn modelId="{2EB9C248-C0F6-4057-8E3A-D839D199D9EF}" type="presOf" srcId="{ECE2948F-862B-4CC3-B6BC-3E6415C7F5DD}" destId="{C2E7DEFD-0505-42BF-AE13-B6483BF86572}" srcOrd="0" destOrd="0" presId="urn:microsoft.com/office/officeart/2005/8/layout/radial6"/>
    <dgm:cxn modelId="{97F3B0F2-663E-44AE-A619-EE2D971861DF}" type="presParOf" srcId="{D5B7622F-17AC-467C-B10C-28C38C38C350}" destId="{45046E67-FA41-4C32-9E33-BDDDFBBF1D6A}" srcOrd="2" destOrd="0" presId="urn:microsoft.com/office/officeart/2005/8/layout/radial6"/>
    <dgm:cxn modelId="{687EB978-E4AE-4702-8109-AF102DFD117B}" type="presParOf" srcId="{D5B7622F-17AC-467C-B10C-28C38C38C350}" destId="{F3596884-C09F-4C70-900E-D61864BED5F1}" srcOrd="3" destOrd="0" presId="urn:microsoft.com/office/officeart/2005/8/layout/radial6"/>
    <dgm:cxn modelId="{707D76FB-7FFB-4D74-B54E-FABF2FB42C49}" type="presOf" srcId="{4116C939-0673-4613-8FA7-CB6FE7258301}" destId="{F3596884-C09F-4C70-900E-D61864BED5F1}" srcOrd="0" destOrd="0" presId="urn:microsoft.com/office/officeart/2005/8/layout/radial6"/>
    <dgm:cxn modelId="{3B422103-A6E8-4492-BBC2-731FAD3BE667}" type="presParOf" srcId="{D5B7622F-17AC-467C-B10C-28C38C38C350}" destId="{44F31994-0027-4DC3-B39E-FEE01FB1A852}" srcOrd="4" destOrd="0" presId="urn:microsoft.com/office/officeart/2005/8/layout/radial6"/>
    <dgm:cxn modelId="{CBCA988E-A89C-4540-AE55-03EA36AED027}" type="presOf" srcId="{D34FE5D7-7525-4D59-ABC9-3998105E634C}" destId="{44F31994-0027-4DC3-B39E-FEE01FB1A852}" srcOrd="0" destOrd="0" presId="urn:microsoft.com/office/officeart/2005/8/layout/radial6"/>
    <dgm:cxn modelId="{C2B4B283-FC0A-462A-90F6-78CBFEB7BBB1}" type="presParOf" srcId="{D5B7622F-17AC-467C-B10C-28C38C38C350}" destId="{C6A1073C-AEB6-41D2-8257-B02F52AE6460}" srcOrd="5" destOrd="0" presId="urn:microsoft.com/office/officeart/2005/8/layout/radial6"/>
    <dgm:cxn modelId="{E1380F6E-56D2-4B5E-BA6A-6914CD561DE0}" type="presParOf" srcId="{D5B7622F-17AC-467C-B10C-28C38C38C350}" destId="{15715456-3418-4DF0-AF3A-DA59307B110D}" srcOrd="6" destOrd="0" presId="urn:microsoft.com/office/officeart/2005/8/layout/radial6"/>
    <dgm:cxn modelId="{631839AA-E9F7-4A1B-B33E-64F931C78E46}" type="presOf" srcId="{75EA9321-EAFA-4AF6-8313-8107E8EB3526}" destId="{15715456-3418-4DF0-AF3A-DA59307B110D}" srcOrd="0" destOrd="0" presId="urn:microsoft.com/office/officeart/2005/8/layout/radial6"/>
    <dgm:cxn modelId="{9645414B-FB4F-433C-AC2B-27F11ACBBD58}" type="presParOf" srcId="{D5B7622F-17AC-467C-B10C-28C38C38C350}" destId="{0DA4B7DF-BD6B-46E8-940A-69050C019BB3}" srcOrd="7" destOrd="0" presId="urn:microsoft.com/office/officeart/2005/8/layout/radial6"/>
    <dgm:cxn modelId="{A536F12A-5C20-47EE-928E-2829F263D3EE}" type="presOf" srcId="{E17F1310-B4AD-4B57-8D9B-BF776721EA77}" destId="{0DA4B7DF-BD6B-46E8-940A-69050C019BB3}" srcOrd="0" destOrd="0" presId="urn:microsoft.com/office/officeart/2005/8/layout/radial6"/>
    <dgm:cxn modelId="{044B932A-0528-4A21-8176-7F3CA9A7DE1F}" type="presParOf" srcId="{D5B7622F-17AC-467C-B10C-28C38C38C350}" destId="{9268D1C0-A139-4893-A300-CF509D15352B}" srcOrd="8" destOrd="0" presId="urn:microsoft.com/office/officeart/2005/8/layout/radial6"/>
    <dgm:cxn modelId="{DDAA5CE3-F5C8-4A2C-AB2A-3033C27C426B}" type="presParOf" srcId="{D5B7622F-17AC-467C-B10C-28C38C38C350}" destId="{EBDCA107-8C73-4044-AC95-50DA28B759A8}" srcOrd="9" destOrd="0" presId="urn:microsoft.com/office/officeart/2005/8/layout/radial6"/>
    <dgm:cxn modelId="{A9320DB2-EE57-4C12-B934-F16B1DDDA1B2}" type="presOf" srcId="{925984A4-8E6F-4D28-B868-DBAB08F4BD28}" destId="{EBDCA107-8C73-4044-AC95-50DA28B759A8}" srcOrd="0" destOrd="0" presId="urn:microsoft.com/office/officeart/2005/8/layout/radial6"/>
    <dgm:cxn modelId="{24F7F5B9-AD12-47CE-B66A-2FB89CD691CC}" type="presParOf" srcId="{D5B7622F-17AC-467C-B10C-28C38C38C350}" destId="{F539A410-44AA-4A02-9F1B-997DD2B71E87}" srcOrd="10" destOrd="0" presId="urn:microsoft.com/office/officeart/2005/8/layout/radial6"/>
    <dgm:cxn modelId="{0AE57164-6509-4565-A2F3-A895BCD145E9}" type="presOf" srcId="{468FA009-1E87-4539-85FA-5C28B78DD6E9}" destId="{F539A410-44AA-4A02-9F1B-997DD2B71E87}" srcOrd="0" destOrd="0" presId="urn:microsoft.com/office/officeart/2005/8/layout/radial6"/>
    <dgm:cxn modelId="{285115E0-91C2-499C-9EFA-09CAA54828D1}" type="presParOf" srcId="{D5B7622F-17AC-467C-B10C-28C38C38C350}" destId="{2B016566-AAE3-46FD-A114-7C13E71734EF}" srcOrd="11" destOrd="0" presId="urn:microsoft.com/office/officeart/2005/8/layout/radial6"/>
    <dgm:cxn modelId="{879E498B-5E9A-40D2-83BA-BCA14460E429}" type="presParOf" srcId="{D5B7622F-17AC-467C-B10C-28C38C38C350}" destId="{B5FF6E04-452A-4146-97F4-3BC94EB5BB87}" srcOrd="12" destOrd="0" presId="urn:microsoft.com/office/officeart/2005/8/layout/radial6"/>
    <dgm:cxn modelId="{63302797-3B96-478C-A8AC-922C7A5471FA}" type="presOf" srcId="{B5C730DE-1181-420B-A78D-195E914DCCF5}" destId="{B5FF6E04-452A-4146-97F4-3BC94EB5BB87}" srcOrd="0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4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2" name="组合 1"/>
      <dsp:cNvGrpSpPr/>
    </dsp:nvGrpSpPr>
    <dsp:grpSpPr>
      <a:xfrm>
        <a:off x="0" y="0"/>
        <a:ext cx="8552180" cy="5868670"/>
        <a:chExt cx="8552180" cy="5868670"/>
      </a:xfrm>
    </dsp:grpSpPr>
    <dsp:sp modelId="{F3596884-C09F-4C70-900E-D61864BED5F1}">
      <dsp:nvSpPr>
        <dsp:cNvPr id="5" name="空心弧 4"/>
        <dsp:cNvSpPr/>
      </dsp:nvSpPr>
      <dsp:spPr bwMode="white">
        <a:xfrm>
          <a:off x="1895325" y="553570"/>
          <a:ext cx="4761531" cy="4761531"/>
        </a:xfrm>
        <a:prstGeom prst="blockArc">
          <a:avLst>
            <a:gd name="adj1" fmla="val 16199999"/>
            <a:gd name="adj2" fmla="val 0"/>
            <a:gd name="adj3" fmla="val 3962"/>
          </a:avLst>
        </a:prstGeom>
      </dsp:spPr>
      <dsp:style>
        <a:lnRef idx="0">
          <a:schemeClr val="accent1">
            <a:tint val="60000"/>
          </a:schemeClr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1895325" y="553570"/>
        <a:ext cx="4761531" cy="4761531"/>
      </dsp:txXfrm>
    </dsp:sp>
    <dsp:sp modelId="{15715456-3418-4DF0-AF3A-DA59307B110D}">
      <dsp:nvSpPr>
        <dsp:cNvPr id="7" name="空心弧 6"/>
        <dsp:cNvSpPr/>
      </dsp:nvSpPr>
      <dsp:spPr bwMode="white">
        <a:xfrm>
          <a:off x="1895325" y="553570"/>
          <a:ext cx="4761531" cy="4761531"/>
        </a:xfrm>
        <a:prstGeom prst="blockArc">
          <a:avLst>
            <a:gd name="adj1" fmla="val 0"/>
            <a:gd name="adj2" fmla="val 5400000"/>
            <a:gd name="adj3" fmla="val 3962"/>
          </a:avLst>
        </a:prstGeom>
      </dsp:spPr>
      <dsp:style>
        <a:lnRef idx="0">
          <a:schemeClr val="accent1">
            <a:tint val="60000"/>
          </a:schemeClr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1895325" y="553570"/>
        <a:ext cx="4761531" cy="4761531"/>
      </dsp:txXfrm>
    </dsp:sp>
    <dsp:sp modelId="{EBDCA107-8C73-4044-AC95-50DA28B759A8}">
      <dsp:nvSpPr>
        <dsp:cNvPr id="9" name="空心弧 8"/>
        <dsp:cNvSpPr/>
      </dsp:nvSpPr>
      <dsp:spPr bwMode="white">
        <a:xfrm>
          <a:off x="1895325" y="553570"/>
          <a:ext cx="4761531" cy="4761531"/>
        </a:xfrm>
        <a:prstGeom prst="blockArc">
          <a:avLst>
            <a:gd name="adj1" fmla="val 5400000"/>
            <a:gd name="adj2" fmla="val 10800000"/>
            <a:gd name="adj3" fmla="val 3962"/>
          </a:avLst>
        </a:prstGeom>
      </dsp:spPr>
      <dsp:style>
        <a:lnRef idx="0">
          <a:schemeClr val="accent1">
            <a:tint val="60000"/>
          </a:schemeClr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1895325" y="553570"/>
        <a:ext cx="4761531" cy="4761531"/>
      </dsp:txXfrm>
    </dsp:sp>
    <dsp:sp modelId="{B5FF6E04-452A-4146-97F4-3BC94EB5BB87}">
      <dsp:nvSpPr>
        <dsp:cNvPr id="11" name="空心弧 10"/>
        <dsp:cNvSpPr/>
      </dsp:nvSpPr>
      <dsp:spPr bwMode="white">
        <a:xfrm>
          <a:off x="1895325" y="553570"/>
          <a:ext cx="4761531" cy="4761531"/>
        </a:xfrm>
        <a:prstGeom prst="blockArc">
          <a:avLst>
            <a:gd name="adj1" fmla="val 10800000"/>
            <a:gd name="adj2" fmla="val 16199999"/>
            <a:gd name="adj3" fmla="val 3962"/>
          </a:avLst>
        </a:prstGeom>
      </dsp:spPr>
      <dsp:style>
        <a:lnRef idx="0">
          <a:schemeClr val="accent1">
            <a:tint val="60000"/>
          </a:schemeClr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1895325" y="553570"/>
        <a:ext cx="4761531" cy="4761531"/>
      </dsp:txXfrm>
    </dsp:sp>
    <dsp:sp modelId="{BADECBB5-37EA-4668-8A2F-BD2C2902F22A}">
      <dsp:nvSpPr>
        <dsp:cNvPr id="3" name="椭圆 2"/>
        <dsp:cNvSpPr/>
      </dsp:nvSpPr>
      <dsp:spPr bwMode="white">
        <a:xfrm>
          <a:off x="3235546" y="1893791"/>
          <a:ext cx="2081089" cy="2081089"/>
        </a:xfrm>
        <a:prstGeom prst="ellipse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50800" tIns="50800" rIns="50800" bIns="508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4000">
              <a:solidFill>
                <a:srgbClr val="FF0000"/>
              </a:solidFill>
            </a:rPr>
            <a:t>START</a:t>
          </a:r>
          <a:endParaRPr lang="en-US" altLang="zh-CN" sz="4000">
            <a:solidFill>
              <a:srgbClr val="FF0000"/>
            </a:solidFill>
          </a:endParaRPr>
        </a:p>
      </dsp:txBody>
      <dsp:txXfrm>
        <a:off x="3540314" y="2198560"/>
        <a:ext cx="1471552" cy="1471552"/>
      </dsp:txXfrm>
    </dsp:sp>
    <dsp:sp modelId="{C2E7DEFD-0505-42BF-AE13-B6483BF86572}">
      <dsp:nvSpPr>
        <dsp:cNvPr id="4" name="椭圆 3"/>
        <dsp:cNvSpPr/>
      </dsp:nvSpPr>
      <dsp:spPr bwMode="white">
        <a:xfrm>
          <a:off x="3547709" y="0"/>
          <a:ext cx="1456762" cy="1456762"/>
        </a:xfrm>
        <a:prstGeom prst="ellipse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45720" tIns="45720" rIns="45720" bIns="45720" anchor="ctr"/>
        <a:lstStyle>
          <a:lvl1pPr algn="ctr">
            <a:defRPr sz="3600"/>
          </a:lvl1pPr>
          <a:lvl2pPr marL="285750" indent="-285750" algn="ctr">
            <a:defRPr sz="2800"/>
          </a:lvl2pPr>
          <a:lvl3pPr marL="571500" indent="-285750" algn="ctr">
            <a:defRPr sz="2800"/>
          </a:lvl3pPr>
          <a:lvl4pPr marL="857250" indent="-285750" algn="ctr">
            <a:defRPr sz="2800"/>
          </a:lvl4pPr>
          <a:lvl5pPr marL="1143000" indent="-285750" algn="ctr">
            <a:defRPr sz="2800"/>
          </a:lvl5pPr>
          <a:lvl6pPr marL="1428750" indent="-285750" algn="ctr">
            <a:defRPr sz="2800"/>
          </a:lvl6pPr>
          <a:lvl7pPr marL="1714500" indent="-285750" algn="ctr">
            <a:defRPr sz="2800"/>
          </a:lvl7pPr>
          <a:lvl8pPr marL="2000250" indent="-285750" algn="ctr">
            <a:defRPr sz="2800"/>
          </a:lvl8pPr>
          <a:lvl9pPr marL="2286000" indent="-285750" algn="ctr">
            <a:defRPr sz="28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行动</a:t>
          </a:r>
          <a:endParaRPr lang="zh-CN" altLang="en-US"/>
        </a:p>
      </dsp:txBody>
      <dsp:txXfrm>
        <a:off x="3761047" y="213338"/>
        <a:ext cx="1030086" cy="1030086"/>
      </dsp:txXfrm>
    </dsp:sp>
    <dsp:sp modelId="{44F31994-0027-4DC3-B39E-FEE01FB1A852}">
      <dsp:nvSpPr>
        <dsp:cNvPr id="6" name="椭圆 5"/>
        <dsp:cNvSpPr/>
      </dsp:nvSpPr>
      <dsp:spPr bwMode="white">
        <a:xfrm>
          <a:off x="5753663" y="2205954"/>
          <a:ext cx="1456762" cy="1456762"/>
        </a:xfrm>
        <a:prstGeom prst="ellipse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45720" tIns="45720" rIns="45720" bIns="45720" anchor="ctr"/>
        <a:lstStyle>
          <a:lvl1pPr algn="ctr">
            <a:defRPr sz="3600"/>
          </a:lvl1pPr>
          <a:lvl2pPr marL="285750" indent="-285750" algn="ctr">
            <a:defRPr sz="2800"/>
          </a:lvl2pPr>
          <a:lvl3pPr marL="571500" indent="-285750" algn="ctr">
            <a:defRPr sz="2800"/>
          </a:lvl3pPr>
          <a:lvl4pPr marL="857250" indent="-285750" algn="ctr">
            <a:defRPr sz="2800"/>
          </a:lvl4pPr>
          <a:lvl5pPr marL="1143000" indent="-285750" algn="ctr">
            <a:defRPr sz="2800"/>
          </a:lvl5pPr>
          <a:lvl6pPr marL="1428750" indent="-285750" algn="ctr">
            <a:defRPr sz="2800"/>
          </a:lvl6pPr>
          <a:lvl7pPr marL="1714500" indent="-285750" algn="ctr">
            <a:defRPr sz="2800"/>
          </a:lvl7pPr>
          <a:lvl8pPr marL="2000250" indent="-285750" algn="ctr">
            <a:defRPr sz="2800"/>
          </a:lvl8pPr>
          <a:lvl9pPr marL="2286000" indent="-285750" algn="ctr">
            <a:defRPr sz="28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呼吸</a:t>
          </a:r>
          <a:endParaRPr lang="zh-CN" altLang="en-US"/>
        </a:p>
      </dsp:txBody>
      <dsp:txXfrm>
        <a:off x="5967001" y="2419292"/>
        <a:ext cx="1030086" cy="1030086"/>
      </dsp:txXfrm>
    </dsp:sp>
    <dsp:sp modelId="{0DA4B7DF-BD6B-46E8-940A-69050C019BB3}">
      <dsp:nvSpPr>
        <dsp:cNvPr id="8" name="椭圆 7"/>
        <dsp:cNvSpPr/>
      </dsp:nvSpPr>
      <dsp:spPr bwMode="white">
        <a:xfrm>
          <a:off x="3547709" y="4411908"/>
          <a:ext cx="1456762" cy="1456762"/>
        </a:xfrm>
        <a:prstGeom prst="ellipse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45720" tIns="45720" rIns="45720" bIns="45720" anchor="ctr"/>
        <a:lstStyle>
          <a:lvl1pPr algn="ctr">
            <a:defRPr sz="3600"/>
          </a:lvl1pPr>
          <a:lvl2pPr marL="285750" indent="-285750" algn="ctr">
            <a:defRPr sz="2800"/>
          </a:lvl2pPr>
          <a:lvl3pPr marL="571500" indent="-285750" algn="ctr">
            <a:defRPr sz="2800"/>
          </a:lvl3pPr>
          <a:lvl4pPr marL="857250" indent="-285750" algn="ctr">
            <a:defRPr sz="2800"/>
          </a:lvl4pPr>
          <a:lvl5pPr marL="1143000" indent="-285750" algn="ctr">
            <a:defRPr sz="2800"/>
          </a:lvl5pPr>
          <a:lvl6pPr marL="1428750" indent="-285750" algn="ctr">
            <a:defRPr sz="2800"/>
          </a:lvl6pPr>
          <a:lvl7pPr marL="1714500" indent="-285750" algn="ctr">
            <a:defRPr sz="2800"/>
          </a:lvl7pPr>
          <a:lvl8pPr marL="2000250" indent="-285750" algn="ctr">
            <a:defRPr sz="2800"/>
          </a:lvl8pPr>
          <a:lvl9pPr marL="2286000" indent="-285750" algn="ctr">
            <a:defRPr sz="28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循环</a:t>
          </a:r>
          <a:endParaRPr lang="zh-CN" altLang="en-US"/>
        </a:p>
      </dsp:txBody>
      <dsp:txXfrm>
        <a:off x="3761047" y="4625246"/>
        <a:ext cx="1030086" cy="1030086"/>
      </dsp:txXfrm>
    </dsp:sp>
    <dsp:sp modelId="{F539A410-44AA-4A02-9F1B-997DD2B71E87}">
      <dsp:nvSpPr>
        <dsp:cNvPr id="10" name="椭圆 9"/>
        <dsp:cNvSpPr/>
      </dsp:nvSpPr>
      <dsp:spPr bwMode="white">
        <a:xfrm>
          <a:off x="1341755" y="2205954"/>
          <a:ext cx="1456762" cy="1456762"/>
        </a:xfrm>
        <a:prstGeom prst="ellipse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45720" tIns="45720" rIns="45720" bIns="45720" anchor="ctr"/>
        <a:lstStyle>
          <a:lvl1pPr algn="ctr">
            <a:defRPr sz="3600"/>
          </a:lvl1pPr>
          <a:lvl2pPr marL="285750" indent="-285750" algn="ctr">
            <a:defRPr sz="2800"/>
          </a:lvl2pPr>
          <a:lvl3pPr marL="571500" indent="-285750" algn="ctr">
            <a:defRPr sz="2800"/>
          </a:lvl3pPr>
          <a:lvl4pPr marL="857250" indent="-285750" algn="ctr">
            <a:defRPr sz="2800"/>
          </a:lvl4pPr>
          <a:lvl5pPr marL="1143000" indent="-285750" algn="ctr">
            <a:defRPr sz="2800"/>
          </a:lvl5pPr>
          <a:lvl6pPr marL="1428750" indent="-285750" algn="ctr">
            <a:defRPr sz="2800"/>
          </a:lvl6pPr>
          <a:lvl7pPr marL="1714500" indent="-285750" algn="ctr">
            <a:defRPr sz="2800"/>
          </a:lvl7pPr>
          <a:lvl8pPr marL="2000250" indent="-285750" algn="ctr">
            <a:defRPr sz="2800"/>
          </a:lvl8pPr>
          <a:lvl9pPr marL="2286000" indent="-285750" algn="ctr">
            <a:defRPr sz="28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意识</a:t>
          </a:r>
          <a:endParaRPr lang="zh-CN" altLang="en-US"/>
        </a:p>
      </dsp:txBody>
      <dsp:txXfrm>
        <a:off x="1555093" y="2419292"/>
        <a:ext cx="1030086" cy="1030086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/>
    </dgm:ruleLst>
    <dgm:forEach name="Name19" axis="ch" ptType="node" cnt="1">
      <dgm:layoutNode name="centerShape" styleLbl="node0">
        <dgm:alg type="tx"/>
        <dgm:shape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/>
                </dgm:ruleLst>
              </dgm:layoutNode>
              <dgm:layoutNode name="dummy">
                <dgm:alg type="sp"/>
                <dgm:shape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dstNode" val="node"/>
                    <dgm:param type="begSty" val="noArr"/>
                    <dgm:param type="endSty" val="noArr"/>
                    <dgm:param type="connRout" val="curve"/>
                    <dgm:param type="begPts" val="ctr"/>
                    <dgm:param type="endPts" val="ctr"/>
                  </dgm:alg>
                  <dgm:shape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/>
                  </dgm:ruleLst>
                </dgm:layoutNode>
              </dgm:layoutNode>
              <dgm:layoutNode name="dummya">
                <dgm:alg type="sp"/>
                <dgm:shape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srcNode" val="dummyConnPt"/>
                    <dgm:param type="dstNode" val="dummyConnPt"/>
                    <dgm:param type="begSty" val="noArr"/>
                    <dgm:param type="endSty" val="noArr"/>
                    <dgm:param type="connRout" val="longCurve"/>
                    <dgm:param type="begPts" val="bCtr"/>
                    <dgm:param type="endPts" val="tCtr"/>
                  </dgm:alg>
                  <dgm:shape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7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9392356" cy="25806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12277295" y="0"/>
            <a:ext cx="9392356" cy="25806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9294283" y="642938"/>
            <a:ext cx="3086100" cy="1735931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2167467" y="2475309"/>
            <a:ext cx="17339732" cy="202525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4885432"/>
            <a:ext cx="9392356" cy="25806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12277295" y="4885432"/>
            <a:ext cx="9392356" cy="25806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  <p:custDataLst>
              <p:tags r:id="rId4"/>
            </p:custDataLst>
          </p:nvPr>
        </p:nvSpPr>
        <p:spPr/>
        <p:txBody>
          <a:bodyPr/>
          <a:lstStyle/>
          <a:p>
            <a:fld id="{B826434C-CDFF-4725-A164-64ABF5590FBF}" type="slidenum">
              <a:rPr lang="en-US" altLang="zh-CN"/>
              <a:t>10</a:t>
            </a:fld>
            <a:endParaRPr lang="en-US" altLang="zh-CN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  <p:custDataLst>
              <p:tags r:id="rId5"/>
            </p:custDataLst>
          </p:nvPr>
        </p:nvSpPr>
        <p:spPr/>
      </p:sp>
      <p:sp>
        <p:nvSpPr>
          <p:cNvPr id="41987" name="Rectangle 3"/>
          <p:cNvSpPr>
            <a:spLocks noGrp="1" noChangeArrowheads="1"/>
          </p:cNvSpPr>
          <p:nvPr>
            <p:ph type="body" idx="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  <p:custDataLst>
              <p:tags r:id="rId4"/>
            </p:custDataLst>
          </p:nvPr>
        </p:nvSpPr>
        <p:spPr/>
        <p:txBody>
          <a:bodyPr/>
          <a:lstStyle/>
          <a:p>
            <a:fld id="{4A221F15-95E7-40E3-8FC8-F17C86F3BEC0}" type="slidenum">
              <a:rPr lang="en-US" altLang="zh-CN"/>
              <a:t>12</a:t>
            </a:fld>
            <a:endParaRPr lang="en-US" altLang="zh-CN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  <p:custDataLst>
              <p:tags r:id="rId5"/>
            </p:custDataLst>
          </p:nvPr>
        </p:nvSpPr>
        <p:spPr/>
      </p:sp>
      <p:sp>
        <p:nvSpPr>
          <p:cNvPr id="40963" name="Rectangle 3"/>
          <p:cNvSpPr>
            <a:spLocks noGrp="1" noChangeArrowheads="1"/>
          </p:cNvSpPr>
          <p:nvPr>
            <p:ph type="body" idx="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5B2E474-7281-4B8E-8406-32FD3BACE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2B235F9-3985-4515-AD4E-C4F9F3D40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A9906AF-1227-4CD2-BFDF-0C8CDEAF7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AA92016-A089-4B38-BB74-664A49609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02609F72-0C78-4D8D-A67E-2DDAA989C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B9CF6634-DDBF-4251-9720-5A9DE0D8F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E4279E4E-87D8-463F-BAD8-7A716AA77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37CDADC-D442-4738-AB85-4AB908DDE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2657FC1-6178-4C50-B53E-2BBAB3B48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842EFA8-19F1-4507-BA1C-DC8D10D4B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A5AE43D-53FE-454B-974B-E952C0533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871825" y="1797049"/>
            <a:ext cx="6448348" cy="6972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bg1"/>
                </a:solidFill>
                <a:latin typeface="黑体" panose="02010609060101010101" charset="-122"/>
                <a:cs typeface="黑体" panose="02010609060101010101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  <p:custDataLst>
              <p:tags r:id="rId3"/>
            </p:custDataLst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  <p:custDataLst>
              <p:tags r:id="rId4"/>
            </p:custDataLst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  <p:custDataLst>
              <p:tags r:id="rId5"/>
            </p:custDataLst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  <p:custDataLst>
              <p:tags r:id="rId6"/>
            </p:custDataLst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bg1"/>
                </a:solidFill>
                <a:latin typeface="黑体" panose="02010609060101010101" charset="-122"/>
                <a:cs typeface="黑体" panose="02010609060101010101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黑体" panose="02010609060101010101" charset="-122"/>
                <a:cs typeface="黑体" panose="02010609060101010101" charset="-122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  <p:custDataLst>
              <p:tags r:id="rId4"/>
            </p:custDataLst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  <p:custDataLst>
              <p:tags r:id="rId5"/>
            </p:custDataLst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  <p:custDataLst>
              <p:tags r:id="rId6"/>
            </p:custDataLst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bg1"/>
                </a:solidFill>
                <a:latin typeface="黑体" panose="02010609060101010101" charset="-122"/>
                <a:cs typeface="黑体" panose="02010609060101010101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  <p:custDataLst>
              <p:tags r:id="rId4"/>
            </p:custDataLst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  <p:custDataLst>
              <p:tags r:id="rId5"/>
            </p:custDataLst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  <p:custDataLst>
              <p:tags r:id="rId6"/>
            </p:custDataLst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  <p:custDataLst>
              <p:tags r:id="rId7"/>
            </p:custDataLst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bg1"/>
                </a:solidFill>
                <a:latin typeface="黑体" panose="02010609060101010101" charset="-122"/>
                <a:cs typeface="黑体" panose="02010609060101010101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  <p:custDataLst>
              <p:tags r:id="rId3"/>
            </p:custDataLst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  <p:custDataLst>
              <p:tags r:id="rId4"/>
            </p:custDataLst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  <p:custDataLst>
              <p:tags r:id="rId5"/>
            </p:custDataLst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  <p:custDataLst>
              <p:tags r:id="rId2"/>
            </p:custDataLst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  <p:custDataLst>
              <p:tags r:id="rId3"/>
            </p:custDataLst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  <p:custDataLst>
              <p:tags r:id="rId4"/>
            </p:custDataLst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lvl="0" latinLnBrk="0"/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lvl="0" latinLnBrk="0"/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latinLnBrk="0"/>
            <a:fld id="{9A0DB2DC-4C9A-4742-B13C-FB6460FD3503}" type="slidenum">
              <a:rPr lang="zh-CN" altLang="en-US"/>
              <a:t/>
            </a:fld>
            <a:endParaRPr lang="zh-CN" altLang="en-US" sz="12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tags" Target="../tags/tag11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9"/>
          </p:custDataLst>
        </p:nvPr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>
            <p:custDataLst>
              <p:tags r:id="rId10"/>
            </p:custDataLst>
          </p:nvPr>
        </p:nvSpPr>
        <p:spPr>
          <a:xfrm>
            <a:off x="1062227" y="6444996"/>
            <a:ext cx="11130280" cy="413384"/>
          </a:xfrm>
          <a:custGeom>
            <a:rect l="l" t="t" r="r" b="b"/>
            <a:pathLst>
              <a:path w="11130280" h="413384">
                <a:moveTo>
                  <a:pt x="0" y="413003"/>
                </a:moveTo>
                <a:lnTo>
                  <a:pt x="11129772" y="413003"/>
                </a:lnTo>
                <a:lnTo>
                  <a:pt x="11129772" y="0"/>
                </a:lnTo>
                <a:lnTo>
                  <a:pt x="0" y="0"/>
                </a:lnTo>
                <a:lnTo>
                  <a:pt x="0" y="413003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bk object 17"/>
          <p:cNvSpPr/>
          <p:nvPr>
            <p:custDataLst>
              <p:tags r:id="rId11"/>
            </p:custDataLst>
          </p:nvPr>
        </p:nvSpPr>
        <p:spPr>
          <a:xfrm>
            <a:off x="0" y="6444996"/>
            <a:ext cx="1062355" cy="413384"/>
          </a:xfrm>
          <a:custGeom>
            <a:rect l="l" t="t" r="r" b="b"/>
            <a:pathLst>
              <a:path w="1062355" h="413384">
                <a:moveTo>
                  <a:pt x="0" y="0"/>
                </a:moveTo>
                <a:lnTo>
                  <a:pt x="1062228" y="0"/>
                </a:lnTo>
                <a:lnTo>
                  <a:pt x="1062228" y="413003"/>
                </a:lnTo>
                <a:lnTo>
                  <a:pt x="0" y="413003"/>
                </a:lnTo>
                <a:lnTo>
                  <a:pt x="0" y="0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Holder 2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2871825" y="1797049"/>
            <a:ext cx="6448348" cy="6972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bg1"/>
                </a:solidFill>
                <a:latin typeface="黑体" panose="02010609060101010101" charset="-122"/>
                <a:cs typeface="黑体" panose="02010609060101010101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1567561" y="2536304"/>
            <a:ext cx="9056877" cy="17297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黑体" panose="02010609060101010101" charset="-122"/>
                <a:cs typeface="黑体" panose="02010609060101010101" charset="-122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  <p:custDataLst>
              <p:tags r:id="rId14"/>
            </p:custDataLst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  <p:custDataLst>
              <p:tags r:id="rId15"/>
            </p:custDataLst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  <p:custDataLst>
              <p:tags r:id="rId16"/>
            </p:custDataLst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139.xml" /><Relationship Id="rId11" Type="http://schemas.openxmlformats.org/officeDocument/2006/relationships/image" Target="../media/image4.png" /><Relationship Id="rId12" Type="http://schemas.openxmlformats.org/officeDocument/2006/relationships/tags" Target="../tags/tag140.xml" /><Relationship Id="rId13" Type="http://schemas.openxmlformats.org/officeDocument/2006/relationships/image" Target="../media/image5.png" /><Relationship Id="rId14" Type="http://schemas.openxmlformats.org/officeDocument/2006/relationships/tags" Target="../tags/tag141.xml" /><Relationship Id="rId15" Type="http://schemas.openxmlformats.org/officeDocument/2006/relationships/image" Target="../media/image6.png" /><Relationship Id="rId16" Type="http://schemas.openxmlformats.org/officeDocument/2006/relationships/tags" Target="../tags/tag142.xml" /><Relationship Id="rId17" Type="http://schemas.openxmlformats.org/officeDocument/2006/relationships/image" Target="../media/image7.png" /><Relationship Id="rId18" Type="http://schemas.openxmlformats.org/officeDocument/2006/relationships/tags" Target="../tags/tag143.xml" /><Relationship Id="rId19" Type="http://schemas.openxmlformats.org/officeDocument/2006/relationships/image" Target="../media/image8.png" /><Relationship Id="rId2" Type="http://schemas.openxmlformats.org/officeDocument/2006/relationships/tags" Target="../tags/tag134.xml" /><Relationship Id="rId20" Type="http://schemas.openxmlformats.org/officeDocument/2006/relationships/tags" Target="../tags/tag144.xml" /><Relationship Id="rId21" Type="http://schemas.openxmlformats.org/officeDocument/2006/relationships/image" Target="../media/image9.png" /><Relationship Id="rId22" Type="http://schemas.openxmlformats.org/officeDocument/2006/relationships/tags" Target="../tags/tag145.xml" /><Relationship Id="rId23" Type="http://schemas.openxmlformats.org/officeDocument/2006/relationships/image" Target="../media/image10.png" /><Relationship Id="rId24" Type="http://schemas.openxmlformats.org/officeDocument/2006/relationships/tags" Target="../tags/tag146.xml" /><Relationship Id="rId25" Type="http://schemas.openxmlformats.org/officeDocument/2006/relationships/image" Target="../media/image11.png" /><Relationship Id="rId26" Type="http://schemas.openxmlformats.org/officeDocument/2006/relationships/tags" Target="../tags/tag147.xml" /><Relationship Id="rId27" Type="http://schemas.openxmlformats.org/officeDocument/2006/relationships/image" Target="../media/image12.png" /><Relationship Id="rId28" Type="http://schemas.openxmlformats.org/officeDocument/2006/relationships/tags" Target="../tags/tag148.xml" /><Relationship Id="rId29" Type="http://schemas.openxmlformats.org/officeDocument/2006/relationships/image" Target="../media/image13.png" /><Relationship Id="rId3" Type="http://schemas.openxmlformats.org/officeDocument/2006/relationships/tags" Target="../tags/tag135.xml" /><Relationship Id="rId30" Type="http://schemas.openxmlformats.org/officeDocument/2006/relationships/tags" Target="../tags/tag149.xml" /><Relationship Id="rId31" Type="http://schemas.openxmlformats.org/officeDocument/2006/relationships/tags" Target="../tags/tag150.xml" /><Relationship Id="rId32" Type="http://schemas.openxmlformats.org/officeDocument/2006/relationships/image" Target="../media/image14.png" /><Relationship Id="rId33" Type="http://schemas.openxmlformats.org/officeDocument/2006/relationships/tags" Target="../tags/tag151.xml" /><Relationship Id="rId34" Type="http://schemas.openxmlformats.org/officeDocument/2006/relationships/image" Target="../media/image15.png" /><Relationship Id="rId35" Type="http://schemas.openxmlformats.org/officeDocument/2006/relationships/tags" Target="../tags/tag152.xml" /><Relationship Id="rId36" Type="http://schemas.openxmlformats.org/officeDocument/2006/relationships/tags" Target="../tags/tag153.xml" /><Relationship Id="rId37" Type="http://schemas.openxmlformats.org/officeDocument/2006/relationships/tags" Target="../tags/tag154.xml" /><Relationship Id="rId38" Type="http://schemas.openxmlformats.org/officeDocument/2006/relationships/tags" Target="../tags/tag155.xml" /><Relationship Id="rId39" Type="http://schemas.openxmlformats.org/officeDocument/2006/relationships/tags" Target="../tags/tag156.xml" /><Relationship Id="rId4" Type="http://schemas.openxmlformats.org/officeDocument/2006/relationships/tags" Target="../tags/tag136.xml" /><Relationship Id="rId40" Type="http://schemas.openxmlformats.org/officeDocument/2006/relationships/tags" Target="../tags/tag157.xml" /><Relationship Id="rId5" Type="http://schemas.openxmlformats.org/officeDocument/2006/relationships/image" Target="../media/image1.png" /><Relationship Id="rId6" Type="http://schemas.openxmlformats.org/officeDocument/2006/relationships/tags" Target="../tags/tag137.xml" /><Relationship Id="rId7" Type="http://schemas.openxmlformats.org/officeDocument/2006/relationships/image" Target="../media/image2.png" /><Relationship Id="rId8" Type="http://schemas.openxmlformats.org/officeDocument/2006/relationships/tags" Target="../tags/tag138.xml" /><Relationship Id="rId9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176.xml" /><Relationship Id="rId11" Type="http://schemas.openxmlformats.org/officeDocument/2006/relationships/image" Target="../media/image17.png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image" Target="../media/image18.png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image" Target="../media/image19.png" /><Relationship Id="rId19" Type="http://schemas.openxmlformats.org/officeDocument/2006/relationships/tags" Target="../tags/tag182.xml" /><Relationship Id="rId2" Type="http://schemas.openxmlformats.org/officeDocument/2006/relationships/tags" Target="../tags/tag169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image" Target="../media/image20.png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image" Target="../media/image16.png" /><Relationship Id="rId9" Type="http://schemas.openxmlformats.org/officeDocument/2006/relationships/tags" Target="../tags/tag17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3.png" /><Relationship Id="rId11" Type="http://schemas.openxmlformats.org/officeDocument/2006/relationships/image" Target="../media/image24.svg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image" Target="../media/image21.png" /><Relationship Id="rId8" Type="http://schemas.openxmlformats.org/officeDocument/2006/relationships/image" Target="../media/image22.svg" /><Relationship Id="rId9" Type="http://schemas.openxmlformats.org/officeDocument/2006/relationships/tags" Target="../tags/tag2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22" Type="http://schemas.openxmlformats.org/officeDocument/2006/relationships/tags" Target="../tags/tag248.xml" /><Relationship Id="rId23" Type="http://schemas.openxmlformats.org/officeDocument/2006/relationships/tags" Target="../tags/tag249.xml" /><Relationship Id="rId24" Type="http://schemas.openxmlformats.org/officeDocument/2006/relationships/tags" Target="../tags/tag250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image" Target="../media/image25.png" /><Relationship Id="rId8" Type="http://schemas.openxmlformats.org/officeDocument/2006/relationships/tags" Target="../tags/tag296.xml" /><Relationship Id="rId9" Type="http://schemas.openxmlformats.org/officeDocument/2006/relationships/image" Target="../media/image2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303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microsoft.com/office/2007/relationships/diagramDrawing" Target="../diagrams/drawing1.xml" /><Relationship Id="rId5" Type="http://schemas.openxmlformats.org/officeDocument/2006/relationships/diagramData" Target="../diagrams/data1.xml" /><Relationship Id="rId6" Type="http://schemas.openxmlformats.org/officeDocument/2006/relationships/diagramLayout" Target="../diagrams/layout1.xml" /><Relationship Id="rId7" Type="http://schemas.openxmlformats.org/officeDocument/2006/relationships/diagramQuickStyle" Target="../diagrams/quickStyle1.xml" /><Relationship Id="rId8" Type="http://schemas.openxmlformats.org/officeDocument/2006/relationships/diagramColors" Target="../diagrams/colors1.xml" /><Relationship Id="rId9" Type="http://schemas.openxmlformats.org/officeDocument/2006/relationships/tags" Target="../tags/tag30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hyperlink" Target="https://d.book118.com/4153400021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object 2"/>
          <p:cNvSpPr/>
          <p:nvPr>
            <p:custDataLst>
              <p:tags r:id="rId3"/>
            </p:custDataLst>
          </p:nvPr>
        </p:nvSpPr>
        <p:spPr>
          <a:xfrm>
            <a:off x="37465" y="1773935"/>
            <a:ext cx="12192000" cy="2848610"/>
          </a:xfrm>
          <a:custGeom>
            <a:rect l="l" t="t" r="r" b="b"/>
            <a:pathLst>
              <a:path w="12192000" h="2848610">
                <a:moveTo>
                  <a:pt x="0" y="2848356"/>
                </a:moveTo>
                <a:lnTo>
                  <a:pt x="0" y="0"/>
                </a:lnTo>
                <a:lnTo>
                  <a:pt x="12192000" y="0"/>
                </a:lnTo>
                <a:lnTo>
                  <a:pt x="12192000" y="2848356"/>
                </a:lnTo>
                <a:lnTo>
                  <a:pt x="0" y="2848356"/>
                </a:lnTo>
                <a:close/>
              </a:path>
            </a:pathLst>
          </a:custGeom>
          <a:solidFill>
            <a:srgbClr val="006FC0">
              <a:alpha val="17999"/>
            </a:srgbClr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>
            <p:custDataLst>
              <p:tags r:id="rId4"/>
            </p:custDataLst>
          </p:nvPr>
        </p:nvSpPr>
        <p:spPr>
          <a:xfrm>
            <a:off x="10761002" y="4553191"/>
            <a:ext cx="1317117" cy="122699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>
            <p:custDataLst>
              <p:tags r:id="rId6"/>
            </p:custDataLst>
          </p:nvPr>
        </p:nvSpPr>
        <p:spPr>
          <a:xfrm>
            <a:off x="5861329" y="5783275"/>
            <a:ext cx="1115136" cy="102508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>
            <p:custDataLst>
              <p:tags r:id="rId8"/>
            </p:custDataLst>
          </p:nvPr>
        </p:nvSpPr>
        <p:spPr>
          <a:xfrm>
            <a:off x="5952299" y="5869711"/>
            <a:ext cx="913790" cy="85219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>
            <p:custDataLst>
              <p:tags r:id="rId10"/>
            </p:custDataLst>
          </p:nvPr>
        </p:nvSpPr>
        <p:spPr>
          <a:xfrm>
            <a:off x="10984598" y="1920341"/>
            <a:ext cx="1115136" cy="1050480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>
            <p:custDataLst>
              <p:tags r:id="rId12"/>
            </p:custDataLst>
          </p:nvPr>
        </p:nvSpPr>
        <p:spPr>
          <a:xfrm>
            <a:off x="11084242" y="2010803"/>
            <a:ext cx="913790" cy="869568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>
            <p:custDataLst>
              <p:tags r:id="rId14"/>
            </p:custDataLst>
          </p:nvPr>
        </p:nvSpPr>
        <p:spPr>
          <a:xfrm>
            <a:off x="9694544" y="5424601"/>
            <a:ext cx="1071981" cy="1008189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>
            <p:custDataLst>
              <p:tags r:id="rId16"/>
            </p:custDataLst>
          </p:nvPr>
        </p:nvSpPr>
        <p:spPr>
          <a:xfrm>
            <a:off x="6765366" y="5027714"/>
            <a:ext cx="1071981" cy="1008189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>
            <p:custDataLst>
              <p:tags r:id="rId18"/>
            </p:custDataLst>
          </p:nvPr>
        </p:nvSpPr>
        <p:spPr>
          <a:xfrm>
            <a:off x="9379216" y="648957"/>
            <a:ext cx="1885315" cy="1642033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/>
          <p:nvPr>
            <p:custDataLst>
              <p:tags r:id="rId20"/>
            </p:custDataLst>
          </p:nvPr>
        </p:nvSpPr>
        <p:spPr>
          <a:xfrm>
            <a:off x="7926971" y="1899272"/>
            <a:ext cx="1884679" cy="1771573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/>
          <p:nvPr>
            <p:custDataLst>
              <p:tags r:id="rId22"/>
            </p:custDataLst>
          </p:nvPr>
        </p:nvSpPr>
        <p:spPr>
          <a:xfrm>
            <a:off x="9422041" y="3160661"/>
            <a:ext cx="1842592" cy="1422323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/>
          <p:nvPr>
            <p:custDataLst>
              <p:tags r:id="rId24"/>
            </p:custDataLst>
          </p:nvPr>
        </p:nvSpPr>
        <p:spPr>
          <a:xfrm>
            <a:off x="7792986" y="4305922"/>
            <a:ext cx="1845310" cy="1612823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/>
          <p:nvPr>
            <p:custDataLst>
              <p:tags r:id="rId26"/>
            </p:custDataLst>
          </p:nvPr>
        </p:nvSpPr>
        <p:spPr>
          <a:xfrm>
            <a:off x="6409321" y="1190612"/>
            <a:ext cx="1694180" cy="1492808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/>
          <p:nvPr>
            <p:custDataLst>
              <p:tags r:id="rId28"/>
            </p:custDataLst>
          </p:nvPr>
        </p:nvSpPr>
        <p:spPr>
          <a:xfrm>
            <a:off x="10863960" y="4092486"/>
            <a:ext cx="1328039" cy="2057755"/>
          </a:xfrm>
          <a:prstGeom prst="rect">
            <a:avLst/>
          </a:prstGeom>
          <a:blipFill>
            <a:blip r:embed="rId29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object 16"/>
          <p:cNvSpPr txBox="1"/>
          <p:nvPr>
            <p:custDataLst>
              <p:tags r:id="rId30"/>
            </p:custDataLst>
          </p:nvPr>
        </p:nvSpPr>
        <p:spPr>
          <a:xfrm>
            <a:off x="1062227" y="6522961"/>
            <a:ext cx="1113028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803275" algn="r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808080"/>
                </a:solidFill>
                <a:latin typeface="微软雅黑" panose="020b0503020204020204" charset="-122"/>
                <a:cs typeface="微软雅黑" panose="020b0503020204020204" charset="-122"/>
              </a:rPr>
              <a:t>One experience, a lifetime</a:t>
            </a:r>
            <a:r>
              <a:rPr sz="1000" b="1" spc="10">
                <a:solidFill>
                  <a:srgbClr val="80808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1000" b="1" spc="-5">
                <a:solidFill>
                  <a:srgbClr val="808080"/>
                </a:solidFill>
                <a:latin typeface="微软雅黑" panose="020b0503020204020204" charset="-122"/>
                <a:cs typeface="微软雅黑" panose="020b0503020204020204" charset="-122"/>
              </a:rPr>
              <a:t>benefit.</a:t>
            </a:r>
            <a:endParaRPr sz="10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object 20"/>
          <p:cNvSpPr/>
          <p:nvPr>
            <p:custDataLst>
              <p:tags r:id="rId31"/>
            </p:custDataLst>
          </p:nvPr>
        </p:nvSpPr>
        <p:spPr>
          <a:xfrm>
            <a:off x="4625556" y="4085501"/>
            <a:ext cx="830135" cy="101155"/>
          </a:xfrm>
          <a:prstGeom prst="rect">
            <a:avLst/>
          </a:prstGeom>
          <a:blipFill>
            <a:blip r:embed="rId3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/>
          <p:nvPr>
            <p:custDataLst>
              <p:tags r:id="rId33"/>
            </p:custDataLst>
          </p:nvPr>
        </p:nvSpPr>
        <p:spPr>
          <a:xfrm>
            <a:off x="5398071" y="3911511"/>
            <a:ext cx="1470990" cy="407860"/>
          </a:xfrm>
          <a:prstGeom prst="rect">
            <a:avLst/>
          </a:prstGeom>
          <a:blipFill>
            <a:blip r:embed="rId34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object 24"/>
          <p:cNvSpPr/>
          <p:nvPr>
            <p:custDataLst>
              <p:tags r:id="rId35"/>
            </p:custDataLst>
          </p:nvPr>
        </p:nvSpPr>
        <p:spPr>
          <a:xfrm>
            <a:off x="1417929" y="4648708"/>
            <a:ext cx="5782310" cy="0"/>
          </a:xfrm>
          <a:custGeom>
            <a:rect l="l" t="t" r="r" b="b"/>
            <a:pathLst>
              <a:path w="5782309">
                <a:moveTo>
                  <a:pt x="0" y="0"/>
                </a:moveTo>
                <a:lnTo>
                  <a:pt x="5781687" y="0"/>
                </a:lnTo>
              </a:path>
            </a:pathLst>
          </a:custGeom>
          <a:ln w="28575">
            <a:solidFill>
              <a:srgbClr val="BEBEBE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object 25"/>
          <p:cNvSpPr/>
          <p:nvPr>
            <p:custDataLst>
              <p:tags r:id="rId36"/>
            </p:custDataLst>
          </p:nvPr>
        </p:nvSpPr>
        <p:spPr>
          <a:xfrm>
            <a:off x="1417929" y="4724895"/>
            <a:ext cx="5782310" cy="0"/>
          </a:xfrm>
          <a:custGeom>
            <a:rect l="l" t="t" r="r" b="b"/>
            <a:pathLst>
              <a:path w="5782309">
                <a:moveTo>
                  <a:pt x="0" y="0"/>
                </a:moveTo>
                <a:lnTo>
                  <a:pt x="5781687" y="0"/>
                </a:lnTo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object 26"/>
          <p:cNvSpPr txBox="1"/>
          <p:nvPr>
            <p:custDataLst>
              <p:tags r:id="rId37"/>
            </p:custDataLst>
          </p:nvPr>
        </p:nvSpPr>
        <p:spPr>
          <a:xfrm>
            <a:off x="2743733" y="4364164"/>
            <a:ext cx="294068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>
                <a:solidFill>
                  <a:srgbClr val="808080"/>
                </a:solidFill>
                <a:latin typeface="微软雅黑" panose="020b0503020204020204" charset="-122"/>
                <a:cs typeface="微软雅黑" panose="020b0503020204020204" charset="-122"/>
              </a:rPr>
              <a:t>Emergency rescue skills</a:t>
            </a:r>
            <a:r>
              <a:rPr sz="1400" b="1" spc="-50">
                <a:solidFill>
                  <a:srgbClr val="80808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b="1" spc="-5">
                <a:solidFill>
                  <a:srgbClr val="808080"/>
                </a:solidFill>
                <a:latin typeface="微软雅黑" panose="020b0503020204020204" charset="-122"/>
                <a:cs typeface="微软雅黑" panose="020b0503020204020204" charset="-122"/>
              </a:rPr>
              <a:t>training.</a:t>
            </a:r>
            <a:endParaRPr sz="14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文本框 30"/>
          <p:cNvSpPr txBox="1"/>
          <p:nvPr>
            <p:custDataLst>
              <p:tags r:id="rId38"/>
            </p:custDataLst>
          </p:nvPr>
        </p:nvSpPr>
        <p:spPr>
          <a:xfrm>
            <a:off x="154940" y="2552700"/>
            <a:ext cx="8308340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rgbClr val="021F5F"/>
                </a:solidFill>
                <a:latin typeface="Tahoma" panose="020b0604030504040204" charset="0"/>
                <a:cs typeface="Tahoma" panose="020b0604030504040204" charset="0"/>
                <a:sym typeface="+mn-ea"/>
              </a:rPr>
              <a:t>综合应急能力提升培训</a:t>
            </a:r>
            <a:endParaRPr lang="zh-CN" altLang="en-US" sz="4400"/>
          </a:p>
          <a:p>
            <a:endParaRPr lang="en-US" altLang="zh-CN" sz="4400" b="1">
              <a:solidFill>
                <a:srgbClr val="021F5F"/>
              </a:solidFill>
              <a:latin typeface="Tahoma" panose="020b0604030504040204" charset="0"/>
              <a:cs typeface="Tahoma" panose="020b0604030504040204" charset="0"/>
            </a:endParaRPr>
          </a:p>
        </p:txBody>
      </p:sp>
      <p:sp>
        <p:nvSpPr>
          <p:cNvPr id="32" name="PB1"/>
          <p:cNvSpPr/>
          <p:nvPr>
            <p:custDataLst>
              <p:tags r:id="rId39"/>
            </p:custDataLst>
          </p:nvPr>
        </p:nvSpPr>
        <p:spPr>
          <a:xfrm>
            <a:off x="0" y="6839712"/>
            <a:ext cx="4064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3" name="PageNumberTextBox1" hidden="1"/>
          <p:cNvSpPr txBox="1"/>
          <p:nvPr>
            <p:custDataLst>
              <p:tags r:id="rId40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检伤分类课件全文共30页，当前为第1页。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778240" y="6377941"/>
            <a:ext cx="2804160" cy="274320"/>
          </a:xfrm>
        </p:spPr>
        <p:txBody>
          <a:bodyPr/>
          <a:lstStyle/>
          <a:p>
            <a:fld id="{448D34CE-86BF-4D15-83B2-488626938840}" type="slidenum">
              <a:rPr lang="en-US" altLang="zh-CN" smtClean="0"/>
              <a:t>2</a:t>
            </a:fld>
            <a:endParaRPr lang="en-US" altLang="zh-CN"/>
          </a:p>
        </p:txBody>
      </p:sp>
      <p:sp>
        <p:nvSpPr>
          <p:cNvPr id="153603" name="Rectangle 3"/>
          <p:cNvSpPr>
            <a:spLocks noGrp="1" noChangeArrowheads="1"/>
          </p:cNvSpPr>
          <p:nvPr>
            <p:ph idx="1"/>
            <p:custDataLst>
              <p:tags r:id="rId4"/>
            </p:custDataLst>
          </p:nvPr>
        </p:nvSpPr>
        <p:spPr>
          <a:xfrm>
            <a:off x="904875" y="1752600"/>
            <a:ext cx="10532745" cy="418338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zh-CN" altLang="en-US">
              <a:latin typeface="宋体" panose="02010600030101010101" pitchFamily="2" charset="-122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zh-CN" altLang="en-US">
                <a:latin typeface="华文琥珀" panose="02010800040101010101" charset="-122"/>
                <a:ea typeface="华文琥珀" panose="02010800040101010101" charset="-122"/>
              </a:rPr>
              <a:t>那么，面对这么多的伤员，</a:t>
            </a:r>
            <a:r>
              <a:rPr lang="zh-CN" altLang="en-US">
                <a:latin typeface="华文琥珀" panose="02010800040101010101" charset="-122"/>
                <a:ea typeface="华文琥珀" panose="02010800040101010101" charset="-122"/>
                <a:sym typeface="+mn-ea"/>
              </a:rPr>
              <a:t>  </a:t>
            </a:r>
            <a:r>
              <a:rPr lang="en-US" altLang="zh-CN">
                <a:latin typeface="华文琥珀" panose="02010800040101010101" charset="-122"/>
                <a:ea typeface="华文琥珀" panose="02010800040101010101" charset="-122"/>
                <a:sym typeface="+mn-ea"/>
              </a:rPr>
              <a:t>— —</a:t>
            </a:r>
            <a:r>
              <a:rPr lang="zh-CN" altLang="en-US">
                <a:latin typeface="华文琥珀" panose="02010800040101010101" charset="-122"/>
                <a:ea typeface="华文琥珀" panose="02010800040101010101" charset="-122"/>
                <a:sym typeface="+mn-ea"/>
              </a:rPr>
              <a:t>你先救谁呢？</a:t>
            </a:r>
            <a:endParaRPr lang="zh-CN" altLang="en-US">
              <a:latin typeface="华文琥珀" panose="02010800040101010101" charset="-122"/>
              <a:ea typeface="华文琥珀" panose="02010800040101010101" charset="-122"/>
            </a:endParaRP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zh-CN" altLang="en-US">
                <a:latin typeface="华文琥珀" panose="02010800040101010101" charset="-122"/>
                <a:ea typeface="华文琥珀" panose="02010800040101010101" charset="-122"/>
              </a:rPr>
              <a:t>                </a:t>
            </a:r>
            <a:endParaRPr lang="zh-CN" altLang="en-US">
              <a:latin typeface="华文琥珀" panose="02010800040101010101" charset="-122"/>
              <a:ea typeface="华文琥珀" panose="02010800040101010101" charset="-122"/>
            </a:endParaRPr>
          </a:p>
          <a:p>
            <a:pPr marL="0" indent="0" algn="ctr">
              <a:buNone/>
            </a:pPr>
            <a:r>
              <a:rPr lang="zh-CN" altLang="en-US">
                <a:latin typeface="华文琥珀" panose="02010800040101010101" charset="-122"/>
                <a:ea typeface="华文琥珀" panose="02010800040101010101" charset="-122"/>
              </a:rPr>
              <a:t> </a:t>
            </a:r>
            <a:r>
              <a:rPr lang="zh-CN" altLang="en-US">
                <a:latin typeface="华文细黑" panose="02010600040101010101" charset="-122"/>
                <a:ea typeface="华文细黑" panose="02010600040101010101" charset="-122"/>
                <a:sym typeface="+mn-ea"/>
              </a:rPr>
              <a:t>亲属？</a:t>
            </a:r>
            <a:endParaRPr lang="en-US" altLang="zh-CN">
              <a:latin typeface="华文细黑" panose="02010600040101010101" charset="-122"/>
              <a:ea typeface="华文细黑" panose="02010600040101010101" charset="-122"/>
            </a:endParaRPr>
          </a:p>
          <a:p>
            <a:pPr marL="0" indent="0" algn="ctr">
              <a:buNone/>
            </a:pPr>
            <a:r>
              <a:rPr lang="zh-CN" altLang="en-US">
                <a:latin typeface="华文细黑" panose="02010600040101010101" charset="-122"/>
                <a:ea typeface="华文细黑" panose="02010600040101010101" charset="-122"/>
                <a:sym typeface="+mn-ea"/>
              </a:rPr>
              <a:t>朋友？</a:t>
            </a:r>
            <a:endParaRPr lang="zh-CN" altLang="en-US">
              <a:latin typeface="华文细黑" panose="02010600040101010101" charset="-122"/>
              <a:ea typeface="华文细黑" panose="02010600040101010101" charset="-122"/>
            </a:endParaRPr>
          </a:p>
          <a:p>
            <a:pPr marL="0" indent="0" algn="ctr">
              <a:buNone/>
            </a:pPr>
            <a:r>
              <a:rPr lang="zh-CN" altLang="en-US">
                <a:latin typeface="华文细黑" panose="02010600040101010101" charset="-122"/>
                <a:ea typeface="华文细黑" panose="02010600040101010101" charset="-122"/>
                <a:sym typeface="+mn-ea"/>
              </a:rPr>
              <a:t>谁好救就救谁？</a:t>
            </a:r>
            <a:endParaRPr lang="zh-CN" altLang="en-US">
              <a:latin typeface="华文细黑" panose="02010600040101010101" charset="-122"/>
              <a:ea typeface="华文细黑" panose="02010600040101010101" charset="-122"/>
            </a:endParaRPr>
          </a:p>
          <a:p>
            <a:pPr marL="0" indent="0" algn="ctr">
              <a:buNone/>
            </a:pPr>
            <a:r>
              <a:rPr lang="zh-CN" altLang="en-US">
                <a:latin typeface="华文细黑" panose="02010600040101010101" charset="-122"/>
                <a:ea typeface="华文细黑" panose="02010600040101010101" charset="-122"/>
                <a:sym typeface="+mn-ea"/>
              </a:rPr>
              <a:t>刚好看着谁就救谁？</a:t>
            </a:r>
            <a:endParaRPr lang="zh-CN" altLang="en-US">
              <a:latin typeface="华文细黑" panose="02010600040101010101" charset="-122"/>
              <a:ea typeface="华文细黑" panose="02010600040101010101" charset="-122"/>
            </a:endParaRPr>
          </a:p>
          <a:p>
            <a:pPr marL="0" indent="0" algn="ctr">
              <a:buNone/>
            </a:pPr>
            <a:r>
              <a:rPr lang="zh-CN" altLang="en-US">
                <a:latin typeface="华文细黑" panose="02010600040101010101" charset="-122"/>
                <a:ea typeface="华文细黑" panose="02010600040101010101" charset="-122"/>
                <a:sym typeface="+mn-ea"/>
              </a:rPr>
              <a:t>谁大喊大叫喊就救谁？</a:t>
            </a:r>
            <a:endParaRPr lang="en-US" altLang="zh-CN"/>
          </a:p>
        </p:txBody>
      </p:sp>
      <p:sp>
        <p:nvSpPr>
          <p:cNvPr id="100" name="文本框 99"/>
          <p:cNvSpPr txBox="1"/>
          <p:nvPr>
            <p:custDataLst>
              <p:tags r:id="rId5"/>
            </p:custDataLst>
          </p:nvPr>
        </p:nvSpPr>
        <p:spPr>
          <a:xfrm>
            <a:off x="1905000" y="381000"/>
            <a:ext cx="766445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/>
            <a:r>
              <a:rPr lang="en-US" altLang="zh-CN" sz="2800" b="0" u="none">
                <a:solidFill>
                  <a:srgbClr val="444444"/>
                </a:solidFill>
                <a:highlight>
                  <a:srgbClr val="FFFFFF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2800" b="0" u="none">
                <a:solidFill>
                  <a:srgbClr val="444444"/>
                </a:solidFill>
                <a:highlight>
                  <a:srgbClr val="FFFFFF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根据发生的灾害，我们可以看出当发生伤亡人员众多的严重灾难事件时，现场往往没有足够的医疗救援资源</a:t>
            </a:r>
            <a:r>
              <a:rPr lang="zh-CN" altLang="en-US" sz="2400" b="0" u="none">
                <a:solidFill>
                  <a:srgbClr val="444444"/>
                </a:solidFill>
                <a:highlight>
                  <a:srgbClr val="FFFFFF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2400"/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0087610" y="4565650"/>
            <a:ext cx="789940" cy="14452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8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彩云" panose="02010800040101010101" charset="-122"/>
                <a:ea typeface="华文彩云" panose="02010800040101010101" charset="-122"/>
              </a:rPr>
              <a:t>？</a:t>
            </a:r>
            <a:endParaRPr lang="zh-CN" altLang="en-US" sz="88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彩云" panose="02010800040101010101" charset="-122"/>
              <a:ea typeface="华文彩云" panose="02010800040101010101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7"/>
            </p:custDataLst>
          </p:nvPr>
        </p:nvSpPr>
        <p:spPr>
          <a:xfrm>
            <a:off x="10561320" y="4755515"/>
            <a:ext cx="789940" cy="14452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8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彩云" panose="02010800040101010101" charset="-122"/>
                <a:ea typeface="华文彩云" panose="02010800040101010101" charset="-122"/>
              </a:rPr>
              <a:t>？</a:t>
            </a:r>
            <a:endParaRPr lang="zh-CN" altLang="en-US" sz="88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彩云" panose="02010800040101010101" charset="-122"/>
              <a:ea typeface="华文彩云" panose="02010800040101010101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8"/>
            </p:custDataLst>
          </p:nvPr>
        </p:nvSpPr>
        <p:spPr>
          <a:xfrm>
            <a:off x="9665335" y="4958080"/>
            <a:ext cx="789940" cy="14452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8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彩云" panose="02010800040101010101" charset="-122"/>
                <a:ea typeface="华文彩云" panose="02010800040101010101" charset="-122"/>
              </a:rPr>
              <a:t>？</a:t>
            </a:r>
            <a:endParaRPr lang="zh-CN" altLang="en-US" sz="88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彩云" panose="02010800040101010101" charset="-122"/>
              <a:ea typeface="华文彩云" panose="02010800040101010101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9"/>
            </p:custDataLst>
          </p:nvPr>
        </p:nvSpPr>
        <p:spPr>
          <a:xfrm>
            <a:off x="10896600" y="4199890"/>
            <a:ext cx="789940" cy="14452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8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彩云" panose="02010800040101010101" charset="-122"/>
                <a:ea typeface="华文彩云" panose="02010800040101010101" charset="-122"/>
              </a:rPr>
              <a:t>？</a:t>
            </a:r>
            <a:endParaRPr lang="zh-CN" altLang="en-US" sz="88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彩云" panose="02010800040101010101" charset="-122"/>
              <a:ea typeface="华文彩云" panose="02010800040101010101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10"/>
            </p:custDataLst>
          </p:nvPr>
        </p:nvSpPr>
        <p:spPr>
          <a:xfrm>
            <a:off x="11277600" y="4419600"/>
            <a:ext cx="789940" cy="14452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8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彩云" panose="02010800040101010101" charset="-122"/>
                <a:ea typeface="华文彩云" panose="02010800040101010101" charset="-122"/>
              </a:rPr>
              <a:t>？</a:t>
            </a:r>
            <a:endParaRPr lang="zh-CN" altLang="en-US" sz="88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彩云" panose="02010800040101010101" charset="-122"/>
              <a:ea typeface="华文彩云" panose="02010800040101010101" charset="-122"/>
            </a:endParaRPr>
          </a:p>
        </p:txBody>
      </p:sp>
      <p:sp>
        <p:nvSpPr>
          <p:cNvPr id="153604" name="PB2"/>
          <p:cNvSpPr/>
          <p:nvPr>
            <p:custDataLst>
              <p:tags r:id="rId11"/>
            </p:custDataLst>
          </p:nvPr>
        </p:nvSpPr>
        <p:spPr>
          <a:xfrm>
            <a:off x="0" y="6839712"/>
            <a:ext cx="8128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53605" name="PageNumberTextBox2" hidden="1"/>
          <p:cNvSpPr txBox="1"/>
          <p:nvPr>
            <p:custDataLst>
              <p:tags r:id="rId12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检伤分类课件全文共30页，当前为第2页。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53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3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53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"/>
                                        <p:tgtEl>
                                          <p:spTgt spid="153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object 2"/>
          <p:cNvSpPr/>
          <p:nvPr>
            <p:custDataLst>
              <p:tags r:id="rId3"/>
            </p:custDataLst>
          </p:nvPr>
        </p:nvSpPr>
        <p:spPr>
          <a:xfrm>
            <a:off x="0" y="544068"/>
            <a:ext cx="3053080" cy="492759"/>
          </a:xfrm>
          <a:custGeom>
            <a:rect l="l" t="t" r="r" b="b"/>
            <a:pathLst>
              <a:path w="3053080" h="492759">
                <a:moveTo>
                  <a:pt x="0" y="0"/>
                </a:moveTo>
                <a:lnTo>
                  <a:pt x="3052572" y="0"/>
                </a:lnTo>
                <a:lnTo>
                  <a:pt x="3052572" y="492251"/>
                </a:lnTo>
                <a:lnTo>
                  <a:pt x="0" y="492251"/>
                </a:lnTo>
                <a:lnTo>
                  <a:pt x="0" y="0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>
            <p:custDataLst>
              <p:tags r:id="rId4"/>
            </p:custDataLst>
          </p:nvPr>
        </p:nvSpPr>
        <p:spPr>
          <a:xfrm>
            <a:off x="3052572" y="547116"/>
            <a:ext cx="317500" cy="489584"/>
          </a:xfrm>
          <a:custGeom>
            <a:rect l="l" t="t" r="r" b="b"/>
            <a:pathLst>
              <a:path w="317500" h="489584">
                <a:moveTo>
                  <a:pt x="316991" y="489204"/>
                </a:moveTo>
                <a:lnTo>
                  <a:pt x="0" y="489204"/>
                </a:lnTo>
                <a:lnTo>
                  <a:pt x="0" y="0"/>
                </a:lnTo>
                <a:lnTo>
                  <a:pt x="316991" y="489204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>
            <p:custDataLst>
              <p:tags r:id="rId5"/>
            </p:custDataLst>
          </p:nvPr>
        </p:nvSpPr>
        <p:spPr>
          <a:xfrm>
            <a:off x="976795" y="608444"/>
            <a:ext cx="8883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70230"/>
              </a:tabLst>
            </a:pPr>
            <a:r>
              <a:rPr sz="2400">
                <a:solidFill>
                  <a:srgbClr val="FFFFFF"/>
                </a:solidFill>
                <a:latin typeface="黑体" panose="02010609060101010101" charset="-122"/>
                <a:cs typeface="黑体" panose="02010609060101010101" charset="-122"/>
              </a:rPr>
              <a:t>目	录</a:t>
            </a:r>
            <a:endParaRPr sz="2400">
              <a:latin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5" name="object 5"/>
          <p:cNvSpPr/>
          <p:nvPr>
            <p:custDataLst>
              <p:tags r:id="rId6"/>
            </p:custDataLst>
          </p:nvPr>
        </p:nvSpPr>
        <p:spPr>
          <a:xfrm>
            <a:off x="11550395" y="6507188"/>
            <a:ext cx="299720" cy="300355"/>
          </a:xfrm>
          <a:custGeom>
            <a:rect l="l" t="t" r="r" b="b"/>
            <a:pathLst>
              <a:path w="299720" h="300354">
                <a:moveTo>
                  <a:pt x="149809" y="299783"/>
                </a:moveTo>
                <a:lnTo>
                  <a:pt x="102434" y="292140"/>
                </a:lnTo>
                <a:lnTo>
                  <a:pt x="61294" y="270847"/>
                </a:lnTo>
                <a:lnTo>
                  <a:pt x="28859" y="238363"/>
                </a:lnTo>
                <a:lnTo>
                  <a:pt x="7604" y="197143"/>
                </a:lnTo>
                <a:lnTo>
                  <a:pt x="0" y="149644"/>
                </a:lnTo>
                <a:lnTo>
                  <a:pt x="7604" y="102386"/>
                </a:lnTo>
                <a:lnTo>
                  <a:pt x="28859" y="61313"/>
                </a:lnTo>
                <a:lnTo>
                  <a:pt x="61294" y="28903"/>
                </a:lnTo>
                <a:lnTo>
                  <a:pt x="102434" y="7639"/>
                </a:lnTo>
                <a:lnTo>
                  <a:pt x="149809" y="0"/>
                </a:lnTo>
                <a:lnTo>
                  <a:pt x="197185" y="7641"/>
                </a:lnTo>
                <a:lnTo>
                  <a:pt x="238333" y="28919"/>
                </a:lnTo>
                <a:lnTo>
                  <a:pt x="270783" y="61365"/>
                </a:lnTo>
                <a:lnTo>
                  <a:pt x="292064" y="102510"/>
                </a:lnTo>
                <a:lnTo>
                  <a:pt x="299707" y="149885"/>
                </a:lnTo>
                <a:lnTo>
                  <a:pt x="292064" y="197266"/>
                </a:lnTo>
                <a:lnTo>
                  <a:pt x="270783" y="238415"/>
                </a:lnTo>
                <a:lnTo>
                  <a:pt x="238333" y="270863"/>
                </a:lnTo>
                <a:lnTo>
                  <a:pt x="197185" y="292142"/>
                </a:lnTo>
                <a:lnTo>
                  <a:pt x="149809" y="299783"/>
                </a:lnTo>
                <a:close/>
              </a:path>
            </a:pathLst>
          </a:custGeom>
          <a:solidFill>
            <a:srgbClr val="FBF8EC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>
            <p:custDataLst>
              <p:tags r:id="rId7"/>
            </p:custDataLst>
          </p:nvPr>
        </p:nvSpPr>
        <p:spPr>
          <a:xfrm>
            <a:off x="11640311" y="6566916"/>
            <a:ext cx="144780" cy="169163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>
            <p:custDataLst>
              <p:tags r:id="rId9"/>
            </p:custDataLst>
          </p:nvPr>
        </p:nvSpPr>
        <p:spPr>
          <a:xfrm>
            <a:off x="11055769" y="6507188"/>
            <a:ext cx="299720" cy="300355"/>
          </a:xfrm>
          <a:custGeom>
            <a:rect l="l" t="t" r="r" b="b"/>
            <a:pathLst>
              <a:path w="299720" h="300354">
                <a:moveTo>
                  <a:pt x="149898" y="299783"/>
                </a:moveTo>
                <a:lnTo>
                  <a:pt x="102513" y="292140"/>
                </a:lnTo>
                <a:lnTo>
                  <a:pt x="61352" y="270847"/>
                </a:lnTo>
                <a:lnTo>
                  <a:pt x="28920" y="238415"/>
                </a:lnTo>
                <a:lnTo>
                  <a:pt x="7641" y="197266"/>
                </a:lnTo>
                <a:lnTo>
                  <a:pt x="0" y="149885"/>
                </a:lnTo>
                <a:lnTo>
                  <a:pt x="7641" y="102510"/>
                </a:lnTo>
                <a:lnTo>
                  <a:pt x="28920" y="61365"/>
                </a:lnTo>
                <a:lnTo>
                  <a:pt x="61397" y="28903"/>
                </a:lnTo>
                <a:lnTo>
                  <a:pt x="102528" y="7639"/>
                </a:lnTo>
                <a:lnTo>
                  <a:pt x="149898" y="0"/>
                </a:lnTo>
                <a:lnTo>
                  <a:pt x="197275" y="7641"/>
                </a:lnTo>
                <a:lnTo>
                  <a:pt x="238418" y="28919"/>
                </a:lnTo>
                <a:lnTo>
                  <a:pt x="270814" y="61313"/>
                </a:lnTo>
                <a:lnTo>
                  <a:pt x="292025" y="102386"/>
                </a:lnTo>
                <a:lnTo>
                  <a:pt x="299554" y="149644"/>
                </a:lnTo>
                <a:lnTo>
                  <a:pt x="292025" y="197143"/>
                </a:lnTo>
                <a:lnTo>
                  <a:pt x="270814" y="238363"/>
                </a:lnTo>
                <a:lnTo>
                  <a:pt x="238373" y="270863"/>
                </a:lnTo>
                <a:lnTo>
                  <a:pt x="197259" y="292142"/>
                </a:lnTo>
                <a:lnTo>
                  <a:pt x="149898" y="299783"/>
                </a:lnTo>
                <a:close/>
              </a:path>
            </a:pathLst>
          </a:custGeom>
          <a:solidFill>
            <a:srgbClr val="FBF8EC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>
            <p:custDataLst>
              <p:tags r:id="rId10"/>
            </p:custDataLst>
          </p:nvPr>
        </p:nvSpPr>
        <p:spPr>
          <a:xfrm>
            <a:off x="11122152" y="6566916"/>
            <a:ext cx="143255" cy="169163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>
            <p:custDataLst>
              <p:tags r:id="rId12"/>
            </p:custDataLst>
          </p:nvPr>
        </p:nvSpPr>
        <p:spPr>
          <a:xfrm>
            <a:off x="3992143" y="2318842"/>
            <a:ext cx="5346700" cy="589915"/>
          </a:xfrm>
          <a:custGeom>
            <a:rect l="l" t="t" r="r" b="b"/>
            <a:pathLst>
              <a:path w="5346700" h="589914">
                <a:moveTo>
                  <a:pt x="5247894" y="589762"/>
                </a:moveTo>
                <a:lnTo>
                  <a:pt x="0" y="589762"/>
                </a:lnTo>
                <a:lnTo>
                  <a:pt x="0" y="0"/>
                </a:lnTo>
                <a:lnTo>
                  <a:pt x="5247894" y="0"/>
                </a:lnTo>
                <a:lnTo>
                  <a:pt x="5286157" y="7724"/>
                </a:lnTo>
                <a:lnTo>
                  <a:pt x="5317402" y="28789"/>
                </a:lnTo>
                <a:lnTo>
                  <a:pt x="5338467" y="60034"/>
                </a:lnTo>
                <a:lnTo>
                  <a:pt x="5346192" y="98297"/>
                </a:lnTo>
                <a:lnTo>
                  <a:pt x="5346192" y="491464"/>
                </a:lnTo>
                <a:lnTo>
                  <a:pt x="5338467" y="529728"/>
                </a:lnTo>
                <a:lnTo>
                  <a:pt x="5317402" y="560973"/>
                </a:lnTo>
                <a:lnTo>
                  <a:pt x="5286157" y="582038"/>
                </a:lnTo>
                <a:lnTo>
                  <a:pt x="5247894" y="589762"/>
                </a:lnTo>
                <a:close/>
              </a:path>
            </a:pathLst>
          </a:custGeom>
          <a:solidFill>
            <a:srgbClr val="CCCED9">
              <a:alpha val="90199"/>
            </a:srgbClr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>
            <p:custDataLst>
              <p:tags r:id="rId13"/>
            </p:custDataLst>
          </p:nvPr>
        </p:nvSpPr>
        <p:spPr>
          <a:xfrm>
            <a:off x="2380856" y="2235593"/>
            <a:ext cx="6963829" cy="755650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 txBox="1"/>
          <p:nvPr>
            <p:custDataLst>
              <p:tags r:id="rId15"/>
            </p:custDataLst>
          </p:nvPr>
        </p:nvSpPr>
        <p:spPr>
          <a:xfrm>
            <a:off x="4227195" y="2343150"/>
            <a:ext cx="3016250" cy="4425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150" indent="-17145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184150"/>
              </a:tabLst>
            </a:pPr>
            <a:r>
              <a:rPr sz="2800" b="1">
                <a:latin typeface="黑体" panose="02010609060101010101" charset="-122"/>
                <a:cs typeface="黑体" panose="02010609060101010101" charset="-122"/>
              </a:rPr>
              <a:t>检伤分类</a:t>
            </a:r>
            <a:r>
              <a:rPr lang="zh-CN" sz="2800" b="1">
                <a:latin typeface="黑体" panose="02010609060101010101" charset="-122"/>
                <a:cs typeface="黑体" panose="02010609060101010101" charset="-122"/>
              </a:rPr>
              <a:t>定义</a:t>
            </a:r>
            <a:endParaRPr lang="zh-CN" sz="2800" b="1">
              <a:latin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2" name="object 12"/>
          <p:cNvSpPr/>
          <p:nvPr>
            <p:custDataLst>
              <p:tags r:id="rId16"/>
            </p:custDataLst>
          </p:nvPr>
        </p:nvSpPr>
        <p:spPr>
          <a:xfrm>
            <a:off x="3992143" y="3092907"/>
            <a:ext cx="5346700" cy="589915"/>
          </a:xfrm>
          <a:custGeom>
            <a:rect l="l" t="t" r="r" b="b"/>
            <a:pathLst>
              <a:path w="5346700" h="589914">
                <a:moveTo>
                  <a:pt x="5247894" y="589775"/>
                </a:moveTo>
                <a:lnTo>
                  <a:pt x="0" y="589775"/>
                </a:lnTo>
                <a:lnTo>
                  <a:pt x="0" y="0"/>
                </a:lnTo>
                <a:lnTo>
                  <a:pt x="5247894" y="0"/>
                </a:lnTo>
                <a:lnTo>
                  <a:pt x="5286157" y="7725"/>
                </a:lnTo>
                <a:lnTo>
                  <a:pt x="5317402" y="28794"/>
                </a:lnTo>
                <a:lnTo>
                  <a:pt x="5338467" y="60039"/>
                </a:lnTo>
                <a:lnTo>
                  <a:pt x="5346192" y="98298"/>
                </a:lnTo>
                <a:lnTo>
                  <a:pt x="5346192" y="491477"/>
                </a:lnTo>
                <a:lnTo>
                  <a:pt x="5338467" y="529735"/>
                </a:lnTo>
                <a:lnTo>
                  <a:pt x="5317402" y="560981"/>
                </a:lnTo>
                <a:lnTo>
                  <a:pt x="5286157" y="582049"/>
                </a:lnTo>
                <a:lnTo>
                  <a:pt x="5247894" y="589775"/>
                </a:lnTo>
                <a:close/>
              </a:path>
            </a:pathLst>
          </a:custGeom>
          <a:solidFill>
            <a:srgbClr val="CCCED9">
              <a:alpha val="90199"/>
            </a:srgbClr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/>
          <p:nvPr>
            <p:custDataLst>
              <p:tags r:id="rId17"/>
            </p:custDataLst>
          </p:nvPr>
        </p:nvSpPr>
        <p:spPr>
          <a:xfrm>
            <a:off x="2380856" y="3009658"/>
            <a:ext cx="6963829" cy="755650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 txBox="1"/>
          <p:nvPr>
            <p:custDataLst>
              <p:tags r:id="rId19"/>
            </p:custDataLst>
          </p:nvPr>
        </p:nvSpPr>
        <p:spPr>
          <a:xfrm>
            <a:off x="4227093" y="3117037"/>
            <a:ext cx="2339340" cy="4425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150" indent="-17145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184150"/>
              </a:tabLst>
            </a:pPr>
            <a:r>
              <a:rPr sz="2800" b="1">
                <a:latin typeface="黑体" panose="02010609060101010101" charset="-122"/>
                <a:cs typeface="黑体" panose="02010609060101010101" charset="-122"/>
              </a:rPr>
              <a:t>检伤分类流</a:t>
            </a:r>
            <a:r>
              <a:rPr sz="2800" b="1" spc="-20">
                <a:latin typeface="黑体" panose="02010609060101010101" charset="-122"/>
                <a:cs typeface="黑体" panose="02010609060101010101" charset="-122"/>
              </a:rPr>
              <a:t>程</a:t>
            </a:r>
            <a:endParaRPr sz="2800">
              <a:latin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5" name="object 15"/>
          <p:cNvSpPr/>
          <p:nvPr>
            <p:custDataLst>
              <p:tags r:id="rId20"/>
            </p:custDataLst>
          </p:nvPr>
        </p:nvSpPr>
        <p:spPr>
          <a:xfrm>
            <a:off x="3992143" y="3866984"/>
            <a:ext cx="5346700" cy="589915"/>
          </a:xfrm>
          <a:custGeom>
            <a:rect l="l" t="t" r="r" b="b"/>
            <a:pathLst>
              <a:path w="5346700" h="589914">
                <a:moveTo>
                  <a:pt x="5247894" y="589762"/>
                </a:moveTo>
                <a:lnTo>
                  <a:pt x="0" y="589762"/>
                </a:lnTo>
                <a:lnTo>
                  <a:pt x="0" y="0"/>
                </a:lnTo>
                <a:lnTo>
                  <a:pt x="5247894" y="0"/>
                </a:lnTo>
                <a:lnTo>
                  <a:pt x="5286157" y="7724"/>
                </a:lnTo>
                <a:lnTo>
                  <a:pt x="5317402" y="28789"/>
                </a:lnTo>
                <a:lnTo>
                  <a:pt x="5338467" y="60034"/>
                </a:lnTo>
                <a:lnTo>
                  <a:pt x="5346192" y="98297"/>
                </a:lnTo>
                <a:lnTo>
                  <a:pt x="5346192" y="491464"/>
                </a:lnTo>
                <a:lnTo>
                  <a:pt x="5338467" y="529728"/>
                </a:lnTo>
                <a:lnTo>
                  <a:pt x="5317402" y="560973"/>
                </a:lnTo>
                <a:lnTo>
                  <a:pt x="5286157" y="582038"/>
                </a:lnTo>
                <a:lnTo>
                  <a:pt x="5247894" y="589762"/>
                </a:lnTo>
                <a:close/>
              </a:path>
            </a:pathLst>
          </a:custGeom>
          <a:solidFill>
            <a:srgbClr val="CCCED9">
              <a:alpha val="90199"/>
            </a:srgbClr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object 16"/>
          <p:cNvSpPr/>
          <p:nvPr>
            <p:custDataLst>
              <p:tags r:id="rId21"/>
            </p:custDataLst>
          </p:nvPr>
        </p:nvSpPr>
        <p:spPr>
          <a:xfrm>
            <a:off x="2380856" y="3783736"/>
            <a:ext cx="6963829" cy="755650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 txBox="1"/>
          <p:nvPr>
            <p:custDataLst>
              <p:tags r:id="rId23"/>
            </p:custDataLst>
          </p:nvPr>
        </p:nvSpPr>
        <p:spPr>
          <a:xfrm>
            <a:off x="4227093" y="3891114"/>
            <a:ext cx="2339340" cy="45148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150" indent="-17145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184150"/>
              </a:tabLst>
            </a:pPr>
            <a:r>
              <a:rPr sz="2800" b="1">
                <a:latin typeface="黑体" panose="02010609060101010101" charset="-122"/>
                <a:cs typeface="黑体" panose="02010609060101010101" charset="-122"/>
              </a:rPr>
              <a:t>检伤分类练</a:t>
            </a:r>
            <a:r>
              <a:rPr sz="2800" b="1" spc="-20">
                <a:latin typeface="黑体" panose="02010609060101010101" charset="-122"/>
                <a:cs typeface="黑体" panose="02010609060101010101" charset="-122"/>
              </a:rPr>
              <a:t>习</a:t>
            </a:r>
            <a:endParaRPr sz="2800">
              <a:latin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8" name="object 18"/>
          <p:cNvSpPr txBox="1"/>
          <p:nvPr>
            <p:custDataLst>
              <p:tags r:id="rId24"/>
            </p:custDataLst>
          </p:nvPr>
        </p:nvSpPr>
        <p:spPr>
          <a:xfrm>
            <a:off x="3047606" y="2052586"/>
            <a:ext cx="286385" cy="2348230"/>
          </a:xfrm>
          <a:prstGeom prst="rect">
            <a:avLst/>
          </a:prstGeom>
        </p:spPr>
        <p:txBody>
          <a:bodyPr vert="horz" wrap="square" lIns="0" tIns="222885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755"/>
              </a:spcBef>
            </a:pPr>
            <a:r>
              <a:rPr sz="3700" spc="-5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3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3700" spc="-5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3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3700" spc="-5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3700">
              <a:latin typeface="Arial"/>
              <a:cs typeface="Arial"/>
            </a:endParaRPr>
          </a:p>
        </p:txBody>
      </p:sp>
      <p:sp>
        <p:nvSpPr>
          <p:cNvPr id="19" name="PB3"/>
          <p:cNvSpPr/>
          <p:nvPr>
            <p:custDataLst>
              <p:tags r:id="rId25"/>
            </p:custDataLst>
          </p:nvPr>
        </p:nvSpPr>
        <p:spPr>
          <a:xfrm>
            <a:off x="0" y="6839712"/>
            <a:ext cx="12192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0" name="PageNumberTextBox3" hidden="1"/>
          <p:cNvSpPr txBox="1"/>
          <p:nvPr>
            <p:custDataLst>
              <p:tags r:id="rId26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检伤分类课件全文共30页，当前为第3页。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5651" name="Rectangle 3"/>
          <p:cNvSpPr>
            <a:spLocks noGrp="1" noChangeArrowheads="1"/>
          </p:cNvSpPr>
          <p:nvPr>
            <p:ph idx="1"/>
            <p:custDataLst>
              <p:tags r:id="rId3"/>
            </p:custDataLst>
          </p:nvPr>
        </p:nvSpPr>
        <p:spPr>
          <a:xfrm>
            <a:off x="2063750" y="1987550"/>
            <a:ext cx="8135938" cy="410527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None/>
            </a:pPr>
            <a:endParaRPr sz="1800"/>
          </a:p>
          <a:p>
            <a:pPr>
              <a:lnSpc>
                <a:spcPct val="180000"/>
              </a:lnSpc>
              <a:buFont typeface="Wingdings" panose="05000000000000000000" pitchFamily="2" charset="2"/>
              <a:buNone/>
            </a:pPr>
            <a:endParaRPr sz="1800"/>
          </a:p>
          <a:p>
            <a:pPr>
              <a:lnSpc>
                <a:spcPct val="180000"/>
              </a:lnSpc>
              <a:buFont typeface="Wingdings" panose="05000000000000000000" pitchFamily="2" charset="2"/>
              <a:buNone/>
            </a:pPr>
            <a:endParaRPr sz="1800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778240" y="6377940"/>
            <a:ext cx="2804160" cy="276860"/>
          </a:xfrm>
        </p:spPr>
        <p:txBody>
          <a:bodyPr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43EE33F-9F33-4A44-AB4B-1B02FA76FC1D}" type="slidenum">
              <a:rPr lang="en-US" altLang="zh-CN"/>
              <a:t>4</a:t>
            </a:fld>
            <a:endParaRPr lang="en-US" altLang="zh-CN"/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2209800" y="1905000"/>
            <a:ext cx="7900670" cy="24168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en-US" altLang="zh-CN">
                <a:sym typeface="+mn-ea"/>
              </a:rPr>
              <a:t>       </a:t>
            </a:r>
            <a:r>
              <a:rPr lang="en-US" altLang="zh-CN" b="1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 sz="2400" b="1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 sz="2800" b="1">
                <a:solidFill>
                  <a:srgbClr val="FF0000"/>
                </a:solidFill>
                <a:sym typeface="+mn-ea"/>
              </a:rPr>
              <a:t> </a:t>
            </a:r>
            <a:r>
              <a:rPr sz="2800" b="1">
                <a:solidFill>
                  <a:srgbClr val="FF0000"/>
                </a:solidFill>
                <a:sym typeface="+mn-ea"/>
              </a:rPr>
              <a:t>急救检伤分类（triage）</a:t>
            </a:r>
            <a:r>
              <a:rPr lang="zh-CN" sz="2800" b="1">
                <a:solidFill>
                  <a:srgbClr val="FF0000"/>
                </a:solidFill>
                <a:sym typeface="+mn-ea"/>
              </a:rPr>
              <a:t>：</a:t>
            </a:r>
            <a:r>
              <a:rPr sz="2800">
                <a:sym typeface="+mn-ea"/>
              </a:rPr>
              <a:t>就是一种医疗卫生资源分配决策系统，用于急诊部门、大型事故及战场上大量病人治疗优先顺序的分配</a:t>
            </a:r>
            <a:r>
              <a:rPr sz="2000">
                <a:sym typeface="+mn-ea"/>
              </a:rPr>
              <a:t>。</a:t>
            </a:r>
            <a:endParaRPr lang="zh-CN" altLang="en-US" sz="2000"/>
          </a:p>
        </p:txBody>
      </p:sp>
      <p:sp>
        <p:nvSpPr>
          <p:cNvPr id="9" name="object 9"/>
          <p:cNvSpPr/>
          <p:nvPr>
            <p:custDataLst>
              <p:tags r:id="rId6"/>
            </p:custDataLst>
          </p:nvPr>
        </p:nvSpPr>
        <p:spPr>
          <a:xfrm>
            <a:off x="0" y="544068"/>
            <a:ext cx="3053080" cy="492759"/>
          </a:xfrm>
          <a:custGeom>
            <a:rect l="l" t="t" r="r" b="b"/>
            <a:pathLst>
              <a:path w="3053080" h="492759">
                <a:moveTo>
                  <a:pt x="0" y="0"/>
                </a:moveTo>
                <a:lnTo>
                  <a:pt x="3052572" y="0"/>
                </a:lnTo>
                <a:lnTo>
                  <a:pt x="3052572" y="492251"/>
                </a:lnTo>
                <a:lnTo>
                  <a:pt x="0" y="492251"/>
                </a:lnTo>
                <a:lnTo>
                  <a:pt x="0" y="0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 txBox="1">
            <a:spLocks noGrp="1"/>
          </p:cNvSpPr>
          <p:nvPr>
            <p:ph type="title" idx="4294967295"/>
            <p:custDataLst>
              <p:tags r:id="rId7"/>
            </p:custDataLst>
          </p:nvPr>
        </p:nvSpPr>
        <p:spPr>
          <a:xfrm>
            <a:off x="409575" y="606425"/>
            <a:ext cx="2359025" cy="381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/>
              <a:t>检伤分类</a:t>
            </a:r>
            <a:r>
              <a:rPr lang="zh-CN" sz="2400"/>
              <a:t>的概念</a:t>
            </a:r>
            <a:endParaRPr lang="zh-CN" sz="2400"/>
          </a:p>
        </p:txBody>
      </p:sp>
      <p:sp>
        <p:nvSpPr>
          <p:cNvPr id="155652" name="PB4"/>
          <p:cNvSpPr/>
          <p:nvPr>
            <p:custDataLst>
              <p:tags r:id="rId8"/>
            </p:custDataLst>
          </p:nvPr>
        </p:nvSpPr>
        <p:spPr>
          <a:xfrm>
            <a:off x="0" y="6839712"/>
            <a:ext cx="16256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55653" name="PageNumberTextBox4" hidden="1"/>
          <p:cNvSpPr txBox="1"/>
          <p:nvPr>
            <p:custDataLst>
              <p:tags r:id="rId9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检伤分类课件全文共30页，当前为第4页。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2962910" y="1437640"/>
            <a:ext cx="376364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ctr"/>
            <a:r>
              <a:rPr lang="zh-CN" altLang="en-US" sz="2800" b="0" u="none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灾难急救检伤分类灾难</a:t>
            </a:r>
            <a:endParaRPr lang="zh-CN" altLang="en-US" sz="2800" b="0" u="none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2962910" y="4757420"/>
            <a:ext cx="465328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en-US" sz="2800">
                <a:solidFill>
                  <a:srgbClr val="3C3C3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急诊部门的</a:t>
            </a:r>
            <a:r>
              <a:rPr lang="zh-CN" altLang="en-US" sz="28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急救检伤分类</a:t>
            </a:r>
            <a:endParaRPr lang="zh-CN" altLang="en-US" sz="280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2962910" y="2267585"/>
            <a:ext cx="417639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en-US" sz="2800">
                <a:solidFill>
                  <a:srgbClr val="3C3C3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住院</a:t>
            </a:r>
            <a:r>
              <a:rPr lang="zh-CN" altLang="en-US" sz="28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急救检伤分类</a:t>
            </a:r>
            <a:endParaRPr lang="zh-CN" altLang="en-US" sz="280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2962910" y="3097530"/>
            <a:ext cx="412496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大型事故急救检伤分类</a:t>
            </a:r>
            <a:endParaRPr lang="zh-CN" altLang="en-US" sz="28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2962910" y="3927475"/>
            <a:ext cx="510603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军队（战地）急救检伤分类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7" name="object 2"/>
          <p:cNvSpPr/>
          <p:nvPr>
            <p:custDataLst>
              <p:tags r:id="rId8"/>
            </p:custDataLst>
          </p:nvPr>
        </p:nvSpPr>
        <p:spPr>
          <a:xfrm>
            <a:off x="0" y="550545"/>
            <a:ext cx="3482340" cy="492760"/>
          </a:xfrm>
          <a:custGeom>
            <a:rect l="l" t="t" r="r" b="b"/>
            <a:pathLst>
              <a:path w="3053080" h="492759">
                <a:moveTo>
                  <a:pt x="0" y="0"/>
                </a:moveTo>
                <a:lnTo>
                  <a:pt x="3052572" y="0"/>
                </a:lnTo>
                <a:lnTo>
                  <a:pt x="3052572" y="492251"/>
                </a:lnTo>
                <a:lnTo>
                  <a:pt x="0" y="492251"/>
                </a:lnTo>
                <a:lnTo>
                  <a:pt x="0" y="0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343535" y="602615"/>
            <a:ext cx="27184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</a:rPr>
              <a:t>检伤分类的类型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101" name="PB5"/>
          <p:cNvSpPr/>
          <p:nvPr>
            <p:custDataLst>
              <p:tags r:id="rId10"/>
            </p:custDataLst>
          </p:nvPr>
        </p:nvSpPr>
        <p:spPr>
          <a:xfrm>
            <a:off x="0" y="6839712"/>
            <a:ext cx="2032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2" name="PageNumberTextBox5" hidden="1"/>
          <p:cNvSpPr txBox="1"/>
          <p:nvPr>
            <p:custDataLst>
              <p:tags r:id="rId11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检伤分类课件全文共30页，当前为第5页。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object 2"/>
          <p:cNvSpPr/>
          <p:nvPr>
            <p:custDataLst>
              <p:tags r:id="rId3"/>
            </p:custDataLst>
          </p:nvPr>
        </p:nvSpPr>
        <p:spPr>
          <a:xfrm>
            <a:off x="0" y="550545"/>
            <a:ext cx="3482340" cy="492760"/>
          </a:xfrm>
          <a:custGeom>
            <a:rect l="l" t="t" r="r" b="b"/>
            <a:pathLst>
              <a:path w="3053080" h="492759">
                <a:moveTo>
                  <a:pt x="0" y="0"/>
                </a:moveTo>
                <a:lnTo>
                  <a:pt x="3052572" y="0"/>
                </a:lnTo>
                <a:lnTo>
                  <a:pt x="3052572" y="492251"/>
                </a:lnTo>
                <a:lnTo>
                  <a:pt x="0" y="492251"/>
                </a:lnTo>
                <a:lnTo>
                  <a:pt x="0" y="0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409575" y="606425"/>
            <a:ext cx="3343910" cy="381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/>
              <a:t>检伤分类目的</a:t>
            </a:r>
            <a:r>
              <a:rPr lang="zh-CN" sz="2400"/>
              <a:t>和意义</a:t>
            </a:r>
            <a:endParaRPr lang="zh-CN" sz="2400"/>
          </a:p>
        </p:txBody>
      </p:sp>
      <p:sp>
        <p:nvSpPr>
          <p:cNvPr id="2075" name="Rectangle 8"/>
          <p:cNvSpPr/>
          <p:nvPr>
            <p:custDataLst>
              <p:tags r:id="rId5"/>
            </p:custDataLst>
          </p:nvPr>
        </p:nvSpPr>
        <p:spPr>
          <a:xfrm>
            <a:off x="4114800" y="1752600"/>
            <a:ext cx="3400425" cy="517525"/>
          </a:xfrm>
          <a:prstGeom prst="rect">
            <a:avLst/>
          </a:prstGeom>
          <a:noFill/>
          <a:ln w="9525">
            <a:noFill/>
          </a:ln>
        </p:spPr>
        <p:txBody>
          <a:bodyPr wrap="none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黑体" panose="02010609060101010101" charset="-122"/>
              </a:rPr>
              <a:t>评估伤势的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黑体" panose="02010609060101010101" charset="-122"/>
              </a:rPr>
              <a:t>危急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黑体" panose="02010609060101010101" charset="-122"/>
              </a:rPr>
              <a:t>程度</a:t>
            </a:r>
            <a:endParaRPr lang="zh-CN" altLang="en-US" sz="32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黑体" panose="02010609060101010101" charset="-122"/>
            </a:endParaRPr>
          </a:p>
        </p:txBody>
      </p:sp>
      <p:sp>
        <p:nvSpPr>
          <p:cNvPr id="2079" name="Rectangle 12"/>
          <p:cNvSpPr/>
          <p:nvPr>
            <p:custDataLst>
              <p:tags r:id="rId6"/>
            </p:custDataLst>
          </p:nvPr>
        </p:nvSpPr>
        <p:spPr>
          <a:xfrm>
            <a:off x="4114800" y="2311400"/>
            <a:ext cx="3400425" cy="517525"/>
          </a:xfrm>
          <a:prstGeom prst="rect">
            <a:avLst/>
          </a:prstGeom>
          <a:noFill/>
          <a:ln w="9525">
            <a:noFill/>
          </a:ln>
        </p:spPr>
        <p:txBody>
          <a:bodyPr wrap="none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黑体" panose="02010609060101010101" charset="-122"/>
              </a:rPr>
              <a:t>建立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黑体" panose="02010609060101010101" charset="-122"/>
              </a:rPr>
              <a:t>优先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黑体" panose="02010609060101010101" charset="-122"/>
              </a:rPr>
              <a:t>救治的顺序</a:t>
            </a:r>
            <a:endParaRPr lang="zh-CN" altLang="en-US" sz="32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黑体" panose="02010609060101010101" charset="-122"/>
            </a:endParaRPr>
          </a:p>
        </p:txBody>
      </p:sp>
      <p:sp>
        <p:nvSpPr>
          <p:cNvPr id="2083" name="Rectangle 16"/>
          <p:cNvSpPr/>
          <p:nvPr>
            <p:custDataLst>
              <p:tags r:id="rId7"/>
            </p:custDataLst>
          </p:nvPr>
        </p:nvSpPr>
        <p:spPr>
          <a:xfrm>
            <a:off x="3886200" y="2839720"/>
            <a:ext cx="3757613" cy="517525"/>
          </a:xfrm>
          <a:prstGeom prst="rect">
            <a:avLst/>
          </a:prstGeom>
          <a:noFill/>
          <a:ln w="9525">
            <a:noFill/>
          </a:ln>
        </p:spPr>
        <p:txBody>
          <a:bodyPr wrap="none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0" hangingPunct="0"/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黑体" panose="02010609060101010101" charset="-122"/>
              </a:rPr>
              <a:t>急危重症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黑体" panose="02010609060101010101" charset="-122"/>
              </a:rPr>
              <a:t>得到立即处置</a:t>
            </a:r>
            <a:endParaRPr lang="zh-CN" altLang="en-US" sz="32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黑体" panose="02010609060101010101" charset="-122"/>
            </a:endParaRPr>
          </a:p>
        </p:txBody>
      </p:sp>
      <p:sp>
        <p:nvSpPr>
          <p:cNvPr id="2084" name="Rectangle 24"/>
          <p:cNvSpPr/>
          <p:nvPr>
            <p:custDataLst>
              <p:tags r:id="rId8"/>
            </p:custDataLst>
          </p:nvPr>
        </p:nvSpPr>
        <p:spPr>
          <a:xfrm>
            <a:off x="1640840" y="4267200"/>
            <a:ext cx="8910320" cy="944880"/>
          </a:xfrm>
          <a:prstGeom prst="rect">
            <a:avLst/>
          </a:prstGeom>
          <a:noFill/>
          <a:ln w="9525">
            <a:noFill/>
          </a:ln>
        </p:spPr>
        <p:txBody>
          <a:bodyPr wrap="none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黑体" panose="02010609060101010101" charset="-122"/>
              </a:rPr>
              <a:t>有限的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黑体" panose="02010609060101010101" charset="-122"/>
              </a:rPr>
              <a:t>人力、物力、时间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黑体" panose="02010609060101010101" charset="-122"/>
              </a:rPr>
              <a:t>，用于有存活希望的伤病员。</a:t>
            </a:r>
            <a:endParaRPr lang="zh-CN" alt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黑体" panose="02010609060101010101" charset="-122"/>
            </a:endParaRPr>
          </a:p>
        </p:txBody>
      </p:sp>
      <p:sp>
        <p:nvSpPr>
          <p:cNvPr id="2085" name="PB6"/>
          <p:cNvSpPr/>
          <p:nvPr>
            <p:custDataLst>
              <p:tags r:id="rId9"/>
            </p:custDataLst>
          </p:nvPr>
        </p:nvSpPr>
        <p:spPr>
          <a:xfrm>
            <a:off x="0" y="6839712"/>
            <a:ext cx="24384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086" name="PageNumberTextBox6" hidden="1"/>
          <p:cNvSpPr txBox="1"/>
          <p:nvPr>
            <p:custDataLst>
              <p:tags r:id="rId10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检伤分类课件全文共30页，当前为第6页。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2514600" y="2438400"/>
            <a:ext cx="7207250" cy="830580"/>
          </a:xfrm>
        </p:spPr>
        <p:txBody>
          <a:bodyPr wrap="square"/>
          <a:lstStyle/>
          <a:p>
            <a:pPr algn="ctr"/>
            <a:r>
              <a:rPr lang="zh-CN" altLang="en-US" sz="5400">
                <a:solidFill>
                  <a:srgbClr val="FF0000"/>
                </a:solidFill>
              </a:rPr>
              <a:t>一个特点</a:t>
            </a:r>
            <a:r>
              <a:rPr lang="en-US" altLang="zh-CN" sz="5400">
                <a:solidFill>
                  <a:srgbClr val="FF0000"/>
                </a:solidFill>
              </a:rPr>
              <a:t> </a:t>
            </a:r>
            <a:r>
              <a:rPr lang="zh-CN" altLang="en-US" sz="5400">
                <a:solidFill>
                  <a:srgbClr val="FF0000"/>
                </a:solidFill>
              </a:rPr>
              <a:t>，两个关键</a:t>
            </a:r>
            <a:endParaRPr lang="zh-CN" altLang="en-US" sz="540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1676400" y="457200"/>
            <a:ext cx="160528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◯</a:t>
            </a:r>
            <a:r>
              <a:rPr lang="zh-CN" altLang="en-US" sz="4000">
                <a:solidFill>
                  <a:srgbClr val="FF0000"/>
                </a:solidFill>
              </a:rPr>
              <a:t>特点</a:t>
            </a:r>
            <a:endParaRPr lang="zh-CN" altLang="en-US" sz="4000">
              <a:solidFill>
                <a:srgbClr val="FF0000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790065" y="1793240"/>
            <a:ext cx="24599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/>
              <a:t>时间紧迫</a:t>
            </a:r>
            <a:endParaRPr lang="zh-CN" altLang="en-US" sz="3600"/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1905000" y="3581400"/>
            <a:ext cx="19253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资源有限</a:t>
            </a:r>
            <a:endParaRPr lang="zh-CN" altLang="en-US" sz="3200"/>
          </a:p>
        </p:txBody>
      </p:sp>
      <p:pic>
        <p:nvPicPr>
          <p:cNvPr id="9" name="图片 8" descr="31393935333133373b31393938323331313bc4d6d6d3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90600" y="1617980"/>
            <a:ext cx="914400" cy="914400"/>
          </a:xfrm>
          <a:prstGeom prst="rect">
            <a:avLst/>
          </a:prstGeom>
        </p:spPr>
      </p:pic>
      <p:pic>
        <p:nvPicPr>
          <p:cNvPr id="11" name="图片 10" descr="32313536333638383b32313536333637323bbcd3bac5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66800" y="3352800"/>
            <a:ext cx="914400" cy="914400"/>
          </a:xfrm>
          <a:prstGeom prst="rect">
            <a:avLst/>
          </a:prstGeom>
        </p:spPr>
      </p:pic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7772400" y="580390"/>
            <a:ext cx="242951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◯两个关键</a:t>
            </a:r>
            <a:endParaRPr lang="zh-CN" altLang="en-US" sz="32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4"/>
            </p:custDataLst>
          </p:nvPr>
        </p:nvSpPr>
        <p:spPr>
          <a:xfrm>
            <a:off x="7162800" y="1592580"/>
            <a:ext cx="37426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如何评估患者伤情</a:t>
            </a:r>
            <a:endParaRPr lang="zh-CN" altLang="en-US" sz="3200"/>
          </a:p>
        </p:txBody>
      </p:sp>
      <p:sp>
        <p:nvSpPr>
          <p:cNvPr id="14" name="文本框 13"/>
          <p:cNvSpPr txBox="1"/>
          <p:nvPr>
            <p:custDataLst>
              <p:tags r:id="rId15"/>
            </p:custDataLst>
          </p:nvPr>
        </p:nvSpPr>
        <p:spPr>
          <a:xfrm>
            <a:off x="7086600" y="3428365"/>
            <a:ext cx="47523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怎么明确伤情的轻重缓急</a:t>
            </a:r>
            <a:endParaRPr lang="zh-CN" altLang="en-US" sz="3200"/>
          </a:p>
        </p:txBody>
      </p:sp>
      <p:sp>
        <p:nvSpPr>
          <p:cNvPr id="52" name="PB7"/>
          <p:cNvSpPr/>
          <p:nvPr>
            <p:custDataLst>
              <p:tags r:id="rId16"/>
            </p:custDataLst>
          </p:nvPr>
        </p:nvSpPr>
        <p:spPr>
          <a:xfrm>
            <a:off x="0" y="6839712"/>
            <a:ext cx="28448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53" name="PageNumberTextBox7" hidden="1"/>
          <p:cNvSpPr txBox="1"/>
          <p:nvPr>
            <p:custDataLst>
              <p:tags r:id="rId17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5" grpId="0"/>
      <p:bldP spid="6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1" name="矩形 20"/>
          <p:cNvSpPr/>
          <p:nvPr>
            <p:custDataLst>
              <p:tags r:id="rId3"/>
            </p:custDataLst>
          </p:nvPr>
        </p:nvSpPr>
        <p:spPr>
          <a:xfrm>
            <a:off x="4267200" y="5105400"/>
            <a:ext cx="5715000" cy="6858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4"/>
            </p:custDataLst>
          </p:nvPr>
        </p:nvSpPr>
        <p:spPr>
          <a:xfrm>
            <a:off x="4218940" y="3959860"/>
            <a:ext cx="5715000" cy="72199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矩形 18"/>
          <p:cNvSpPr/>
          <p:nvPr>
            <p:custDataLst>
              <p:tags r:id="rId5"/>
            </p:custDataLst>
          </p:nvPr>
        </p:nvSpPr>
        <p:spPr>
          <a:xfrm>
            <a:off x="4218305" y="2895600"/>
            <a:ext cx="5763895" cy="6096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6"/>
            </p:custDataLst>
          </p:nvPr>
        </p:nvSpPr>
        <p:spPr>
          <a:xfrm>
            <a:off x="4218940" y="1905000"/>
            <a:ext cx="5715000" cy="6096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1295400" y="5181600"/>
            <a:ext cx="1828800" cy="6096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8"/>
            </p:custDataLst>
          </p:nvPr>
        </p:nvSpPr>
        <p:spPr>
          <a:xfrm>
            <a:off x="1295400" y="3962400"/>
            <a:ext cx="1828800" cy="6858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>
            <p:custDataLst>
              <p:tags r:id="rId9"/>
            </p:custDataLst>
          </p:nvPr>
        </p:nvSpPr>
        <p:spPr>
          <a:xfrm>
            <a:off x="1295400" y="2819400"/>
            <a:ext cx="1828800" cy="685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>
            <p:custDataLst>
              <p:tags r:id="rId10"/>
            </p:custDataLst>
          </p:nvPr>
        </p:nvSpPr>
        <p:spPr>
          <a:xfrm>
            <a:off x="1297305" y="1891665"/>
            <a:ext cx="1828800" cy="6096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4" name="Rectangle 2"/>
          <p:cNvSpPr>
            <a:spLocks noGrp="1" noChangeArrowheads="1"/>
          </p:cNvSpPr>
          <p:nvPr>
            <p:ph type="title" idx="4294967295"/>
            <p:custDataLst>
              <p:tags r:id="rId11"/>
            </p:custDataLst>
          </p:nvPr>
        </p:nvSpPr>
        <p:spPr>
          <a:xfrm>
            <a:off x="2859088" y="609600"/>
            <a:ext cx="6765925" cy="676910"/>
          </a:xfrm>
        </p:spPr>
        <p:txBody>
          <a:bodyPr/>
          <a:lstStyle/>
          <a:p>
            <a:r>
              <a:rPr lang="en-US" altLang="zh-CN" b="1">
                <a:latin typeface="华文中宋" panose="02010600040101010101" pitchFamily="2" charset="-122"/>
                <a:ea typeface="华文中宋" panose="02010600040101010101" pitchFamily="2" charset="-122"/>
              </a:rPr>
              <a:t>2</a:t>
            </a:r>
            <a:r>
              <a:rPr lang="zh-CN" altLang="en-US" b="1">
                <a:latin typeface="华文中宋" panose="02010600040101010101" pitchFamily="2" charset="-122"/>
                <a:ea typeface="华文中宋" panose="02010600040101010101" pitchFamily="2" charset="-122"/>
              </a:rPr>
              <a:t>、</a:t>
            </a:r>
            <a:r>
              <a:rPr lang="zh-CN" altLang="en-US" b="1">
                <a:ea typeface="华文中宋" panose="02010600040101010101" pitchFamily="2" charset="-122"/>
              </a:rPr>
              <a:t>必须遵循</a:t>
            </a:r>
            <a:r>
              <a:rPr lang="zh-CN" altLang="en-US" b="1">
                <a:latin typeface="华文中宋" panose="02010600040101010101" pitchFamily="2" charset="-122"/>
                <a:ea typeface="华文中宋" panose="02010600040101010101" pitchFamily="2" charset="-122"/>
              </a:rPr>
              <a:t>的救治顺序</a:t>
            </a:r>
            <a:endParaRPr lang="zh-CN" altLang="en-US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2" name="object 2"/>
          <p:cNvSpPr/>
          <p:nvPr>
            <p:custDataLst>
              <p:tags r:id="rId12"/>
            </p:custDataLst>
          </p:nvPr>
        </p:nvSpPr>
        <p:spPr>
          <a:xfrm>
            <a:off x="0" y="550545"/>
            <a:ext cx="5107305" cy="492760"/>
          </a:xfrm>
          <a:custGeom>
            <a:rect l="l" t="t" r="r" b="b"/>
            <a:pathLst>
              <a:path w="3053080" h="492759">
                <a:moveTo>
                  <a:pt x="0" y="0"/>
                </a:moveTo>
                <a:lnTo>
                  <a:pt x="3052572" y="0"/>
                </a:lnTo>
                <a:lnTo>
                  <a:pt x="3052572" y="492251"/>
                </a:lnTo>
                <a:lnTo>
                  <a:pt x="0" y="492251"/>
                </a:lnTo>
                <a:lnTo>
                  <a:pt x="0" y="0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4"/>
          <p:cNvSpPr txBox="1">
            <a:spLocks noGrp="1"/>
          </p:cNvSpPr>
          <p:nvPr>
            <p:custDataLst>
              <p:tags r:id="rId13"/>
            </p:custDataLst>
          </p:nvPr>
        </p:nvSpPr>
        <p:spPr>
          <a:xfrm>
            <a:off x="457200" y="606425"/>
            <a:ext cx="4484370" cy="381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4400" b="0" i="0" kern="1200">
                <a:solidFill>
                  <a:schemeClr val="bg1"/>
                </a:solidFill>
                <a:latin typeface="黑体" panose="02010609060101010101" charset="-122"/>
                <a:ea typeface="+mj-ea"/>
                <a:cs typeface="黑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/>
              <a:t>检伤分类</a:t>
            </a:r>
            <a:r>
              <a:rPr lang="zh-CN" sz="2400"/>
              <a:t>登记、标识和救治顺序</a:t>
            </a:r>
            <a:endParaRPr lang="zh-CN" sz="2400"/>
          </a:p>
        </p:txBody>
      </p:sp>
      <p:sp>
        <p:nvSpPr>
          <p:cNvPr id="5" name="文本框 4"/>
          <p:cNvSpPr txBox="1"/>
          <p:nvPr>
            <p:custDataLst>
              <p:tags r:id="rId14"/>
            </p:custDataLst>
          </p:nvPr>
        </p:nvSpPr>
        <p:spPr>
          <a:xfrm>
            <a:off x="1371600" y="1905000"/>
            <a:ext cx="16021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sym typeface="+mn-ea"/>
              </a:rPr>
              <a:t>危重伤</a:t>
            </a:r>
            <a:endParaRPr lang="zh-CN" altLang="en-US" sz="3600"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5"/>
            </p:custDataLst>
          </p:nvPr>
        </p:nvSpPr>
        <p:spPr>
          <a:xfrm>
            <a:off x="1524000" y="3962400"/>
            <a:ext cx="16021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/>
              <a:t>轻伤</a:t>
            </a:r>
            <a:endParaRPr lang="zh-CN" altLang="en-US" sz="3600"/>
          </a:p>
        </p:txBody>
      </p:sp>
      <p:sp>
        <p:nvSpPr>
          <p:cNvPr id="7" name="文本框 6"/>
          <p:cNvSpPr txBox="1"/>
          <p:nvPr>
            <p:custDataLst>
              <p:tags r:id="rId16"/>
            </p:custDataLst>
          </p:nvPr>
        </p:nvSpPr>
        <p:spPr>
          <a:xfrm>
            <a:off x="1524000" y="5149850"/>
            <a:ext cx="16021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bg1"/>
                </a:solidFill>
              </a:rPr>
              <a:t>致命伤</a:t>
            </a:r>
            <a:endParaRPr lang="zh-CN" altLang="en-US" sz="3600">
              <a:solidFill>
                <a:schemeClr val="bg1"/>
              </a:solidFill>
            </a:endParaRPr>
          </a:p>
        </p:txBody>
      </p:sp>
      <p:sp>
        <p:nvSpPr>
          <p:cNvPr id="8" name="文本框 7"/>
          <p:cNvSpPr txBox="1"/>
          <p:nvPr>
            <p:custDataLst>
              <p:tags r:id="rId17"/>
            </p:custDataLst>
          </p:nvPr>
        </p:nvSpPr>
        <p:spPr>
          <a:xfrm>
            <a:off x="1371600" y="2895600"/>
            <a:ext cx="16021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/>
              <a:t>中度伤</a:t>
            </a:r>
            <a:endParaRPr lang="zh-CN" altLang="en-US" sz="3600"/>
          </a:p>
        </p:txBody>
      </p:sp>
      <p:sp>
        <p:nvSpPr>
          <p:cNvPr id="13" name="文本框 12"/>
          <p:cNvSpPr txBox="1"/>
          <p:nvPr>
            <p:custDataLst>
              <p:tags r:id="rId18"/>
            </p:custDataLst>
          </p:nvPr>
        </p:nvSpPr>
        <p:spPr>
          <a:xfrm>
            <a:off x="1522095" y="5191760"/>
            <a:ext cx="16021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tx1"/>
                </a:solidFill>
              </a:rPr>
              <a:t>致命伤</a:t>
            </a:r>
            <a:endParaRPr lang="zh-CN" altLang="en-US" sz="3600">
              <a:solidFill>
                <a:schemeClr val="tx1"/>
              </a:solidFill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4267200" y="1940560"/>
            <a:ext cx="53568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窒息、张力性气胸、严重出血</a:t>
            </a:r>
            <a:endParaRPr lang="zh-CN" altLang="en-US" sz="2800"/>
          </a:p>
        </p:txBody>
      </p:sp>
      <p:sp>
        <p:nvSpPr>
          <p:cNvPr id="15" name="文本框 14"/>
          <p:cNvSpPr txBox="1"/>
          <p:nvPr>
            <p:custDataLst>
              <p:tags r:id="rId20"/>
            </p:custDataLst>
          </p:nvPr>
        </p:nvSpPr>
        <p:spPr>
          <a:xfrm>
            <a:off x="4419600" y="2901315"/>
            <a:ext cx="531368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头部伤、脊髓损伤、开放性骨折</a:t>
            </a:r>
            <a:endParaRPr lang="zh-CN" altLang="en-US" sz="2800"/>
          </a:p>
        </p:txBody>
      </p:sp>
      <p:sp>
        <p:nvSpPr>
          <p:cNvPr id="16" name="文本框 15"/>
          <p:cNvSpPr txBox="1"/>
          <p:nvPr>
            <p:custDataLst>
              <p:tags r:id="rId21"/>
            </p:custDataLst>
          </p:nvPr>
        </p:nvSpPr>
        <p:spPr>
          <a:xfrm>
            <a:off x="4361180" y="4114800"/>
            <a:ext cx="55270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无内脏损伤、仅有皮外伤或闭合性骨折</a:t>
            </a:r>
            <a:endParaRPr lang="zh-CN" altLang="en-US" sz="2400"/>
          </a:p>
        </p:txBody>
      </p:sp>
      <p:sp>
        <p:nvSpPr>
          <p:cNvPr id="17" name="文本框 16"/>
          <p:cNvSpPr txBox="1"/>
          <p:nvPr>
            <p:custDataLst>
              <p:tags r:id="rId22"/>
            </p:custDataLst>
          </p:nvPr>
        </p:nvSpPr>
        <p:spPr>
          <a:xfrm>
            <a:off x="4572000" y="5181600"/>
            <a:ext cx="39839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chemeClr val="bg1"/>
                </a:solidFill>
              </a:rPr>
              <a:t>死亡患者</a:t>
            </a:r>
            <a:endParaRPr lang="zh-CN" altLang="en-US" sz="3200">
              <a:solidFill>
                <a:schemeClr val="bg1"/>
              </a:solidFill>
            </a:endParaRPr>
          </a:p>
        </p:txBody>
      </p:sp>
      <p:sp>
        <p:nvSpPr>
          <p:cNvPr id="105475" name="PB8"/>
          <p:cNvSpPr/>
          <p:nvPr>
            <p:custDataLst>
              <p:tags r:id="rId23"/>
            </p:custDataLst>
          </p:nvPr>
        </p:nvSpPr>
        <p:spPr>
          <a:xfrm>
            <a:off x="0" y="6839712"/>
            <a:ext cx="32512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5476" name="PageNumberTextBox8" hidden="1"/>
          <p:cNvSpPr txBox="1"/>
          <p:nvPr>
            <p:custDataLst>
              <p:tags r:id="rId24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检伤分类课件全文共30页，当前为第8页。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6" grpId="0"/>
      <p:bldP spid="9" grpId="0"/>
      <p:bldP spid="10" grpId="0"/>
      <p:bldP spid="11" grpId="0"/>
      <p:bldP spid="12" grpId="0"/>
      <p:bldP spid="7" grpId="0" build="allAtOnce"/>
      <p:bldP spid="13" grpId="2"/>
      <p:bldP spid="13" grpId="3"/>
      <p:bldP spid="18" grpId="0"/>
      <p:bldP spid="14" grpId="0"/>
      <p:bldP spid="19" grpId="0"/>
      <p:bldP spid="15" grpId="0"/>
      <p:bldP spid="16" grpId="0"/>
      <p:bldP spid="20" grpId="0"/>
      <p:bldP spid="21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4627880" y="317500"/>
            <a:ext cx="3529013" cy="615315"/>
          </a:xfrm>
        </p:spPr>
        <p:txBody>
          <a:bodyPr/>
          <a:lstStyle/>
          <a:p>
            <a:r>
              <a:rPr lang="zh-CN" altLang="en-US" sz="40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lang="en-US" altLang="zh-CN" sz="40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1</a:t>
            </a:r>
            <a:r>
              <a:rPr lang="zh-CN" altLang="en-US" sz="40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）轻伤员</a:t>
            </a:r>
            <a:endParaRPr lang="zh-CN" altLang="en-US" sz="4000" b="1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  <p:custDataLst>
              <p:tags r:id="rId4"/>
            </p:custDataLst>
          </p:nvPr>
        </p:nvSpPr>
        <p:spPr>
          <a:xfrm>
            <a:off x="304800" y="1447800"/>
            <a:ext cx="8091170" cy="4931410"/>
          </a:xfrm>
        </p:spPr>
        <p:txBody>
          <a:bodyPr>
            <a:noAutofit/>
          </a:bodyPr>
          <a:lstStyle/>
          <a:p>
            <a:pPr marL="914400" lvl="1" indent="-457200">
              <a:lnSpc>
                <a:spcPct val="100000"/>
              </a:lnSpc>
              <a:buFont typeface="Arial" pitchFamily="34" charset="0"/>
              <a:buChar char="•"/>
            </a:pPr>
            <a:r>
              <a:rPr lang="zh-CN" altLang="en-US" sz="2800">
                <a:latin typeface="宋体" panose="02010600030101010101" pitchFamily="2" charset="-122"/>
              </a:rPr>
              <a:t>比例最高，约占伤员总数的</a:t>
            </a:r>
            <a:r>
              <a:rPr lang="en-US" altLang="zh-CN" sz="2800">
                <a:latin typeface="Times New Roman" panose="02020603050405020304" charset="0"/>
              </a:rPr>
              <a:t>35% ~ 50%</a:t>
            </a:r>
            <a:endParaRPr lang="en-US" altLang="zh-CN" sz="2800">
              <a:latin typeface="Times New Roman" panose="02020603050405020304" charset="0"/>
            </a:endParaRPr>
          </a:p>
          <a:p>
            <a:pPr marL="914400" lvl="1" indent="-457200">
              <a:lnSpc>
                <a:spcPct val="100000"/>
              </a:lnSpc>
              <a:buFont typeface="Arial" pitchFamily="34" charset="0"/>
              <a:buChar char="•"/>
            </a:pPr>
            <a:r>
              <a:rPr lang="zh-CN" altLang="en-US" sz="2800">
                <a:latin typeface="宋体" panose="02010600030101010101" pitchFamily="2" charset="-122"/>
              </a:rPr>
              <a:t>伤员的重要部位和脏器均未受损伤</a:t>
            </a:r>
            <a:endParaRPr lang="zh-CN" altLang="en-US" sz="2800">
              <a:latin typeface="宋体" panose="02010600030101010101" pitchFamily="2" charset="-122"/>
            </a:endParaRPr>
          </a:p>
          <a:p>
            <a:pPr marL="914400" lvl="1" indent="-457200">
              <a:lnSpc>
                <a:spcPct val="100000"/>
              </a:lnSpc>
              <a:buFont typeface="Arial" pitchFamily="34" charset="0"/>
              <a:buChar char="•"/>
            </a:pPr>
            <a:r>
              <a:rPr lang="zh-CN" altLang="en-US" sz="2800">
                <a:latin typeface="宋体" panose="02010600030101010101" pitchFamily="2" charset="-122"/>
              </a:rPr>
              <a:t>无内脏伤，仅有皮外伤或单纯闭合性骨折</a:t>
            </a:r>
            <a:endParaRPr lang="zh-CN" altLang="en-US" sz="2800">
              <a:latin typeface="宋体" panose="02010600030101010101" pitchFamily="2" charset="-122"/>
            </a:endParaRPr>
          </a:p>
          <a:p>
            <a:pPr marL="914400" lvl="1" indent="-457200">
              <a:lnSpc>
                <a:spcPct val="100000"/>
              </a:lnSpc>
              <a:buFont typeface="Arial" pitchFamily="34" charset="0"/>
              <a:buChar char="•"/>
            </a:pPr>
            <a:r>
              <a:rPr lang="zh-CN" altLang="en-US" sz="2800">
                <a:latin typeface="宋体" panose="02010600030101010101" pitchFamily="2" charset="-122"/>
              </a:rPr>
              <a:t>伤员的全部生命体征稳定，无异常改变</a:t>
            </a:r>
            <a:endParaRPr lang="zh-CN" altLang="en-US" sz="2800">
              <a:latin typeface="宋体" panose="02010600030101010101" pitchFamily="2" charset="-122"/>
            </a:endParaRPr>
          </a:p>
          <a:p>
            <a:pPr marL="914400" lvl="1" indent="-457200">
              <a:lnSpc>
                <a:spcPct val="100000"/>
              </a:lnSpc>
              <a:buFont typeface="Arial" pitchFamily="34" charset="0"/>
              <a:buChar char="•"/>
            </a:pPr>
            <a:r>
              <a:rPr lang="zh-CN" altLang="en-US" sz="2800">
                <a:latin typeface="宋体" panose="02010600030101010101" pitchFamily="2" charset="-122"/>
              </a:rPr>
              <a:t>不会有生命危险，愈后</a:t>
            </a:r>
            <a:r>
              <a:rPr lang="zh-CN" altLang="en-US" sz="2800"/>
              <a:t>很好</a:t>
            </a:r>
            <a:endParaRPr lang="zh-CN" altLang="en-US" sz="2800"/>
          </a:p>
          <a:p>
            <a:pPr marL="914400" lvl="1" indent="-457200">
              <a:lnSpc>
                <a:spcPct val="100000"/>
              </a:lnSpc>
              <a:buFont typeface="Arial" pitchFamily="34" charset="0"/>
              <a:buChar char="•"/>
            </a:pPr>
            <a:r>
              <a:rPr lang="zh-CN" altLang="en-US" sz="2800">
                <a:latin typeface="宋体" panose="02010600030101010101" pitchFamily="2" charset="-122"/>
              </a:rPr>
              <a:t>因此可以在现场等待稍后的延期医疗处理</a:t>
            </a:r>
            <a:endParaRPr lang="zh-CN" altLang="en-US" sz="2800">
              <a:latin typeface="宋体" panose="02010600030101010101" pitchFamily="2" charset="-122"/>
            </a:endParaRPr>
          </a:p>
          <a:p>
            <a:pPr marL="914400" lvl="1" indent="-457200">
              <a:lnSpc>
                <a:spcPct val="100000"/>
              </a:lnSpc>
              <a:buFont typeface="Arial" pitchFamily="34" charset="0"/>
              <a:buChar char="•"/>
            </a:pPr>
            <a:r>
              <a:rPr lang="zh-CN" altLang="en-US" sz="2800">
                <a:latin typeface="宋体" panose="02010600030101010101" pitchFamily="2" charset="-122"/>
              </a:rPr>
              <a:t>一般在</a:t>
            </a:r>
            <a:r>
              <a:rPr lang="en-US" altLang="zh-CN" sz="2800">
                <a:latin typeface="Times New Roman" panose="02020603050405020304" charset="0"/>
              </a:rPr>
              <a:t>1 ~ 4</a:t>
            </a:r>
            <a:r>
              <a:rPr lang="zh-CN" altLang="en-US" sz="2800">
                <a:latin typeface="宋体" panose="02010600030101010101" pitchFamily="2" charset="-122"/>
              </a:rPr>
              <a:t>周内痊愈，无后遗症</a:t>
            </a:r>
            <a:endParaRPr lang="zh-CN" altLang="en-US" sz="2800">
              <a:latin typeface="宋体" panose="02010600030101010101" pitchFamily="2" charset="-122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zh-CN" altLang="en-US" sz="2800">
              <a:latin typeface="宋体" panose="02010600030101010101" pitchFamily="2" charset="-122"/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778240" y="6377940"/>
            <a:ext cx="2804160" cy="276860"/>
          </a:xfrm>
        </p:spPr>
        <p:txBody>
          <a:bodyPr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203D6A0-CDC7-4CA2-B755-C4609EC2ADC6}" type="slidenum">
              <a:rPr lang="en-US" altLang="zh-CN"/>
              <a:t>9</a:t>
            </a:fld>
            <a:endParaRPr lang="en-US" altLang="zh-CN"/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838200" y="567055"/>
            <a:ext cx="20396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</a:rPr>
              <a:t>轻伤员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66564" name="PB9"/>
          <p:cNvSpPr/>
          <p:nvPr>
            <p:custDataLst>
              <p:tags r:id="rId7"/>
            </p:custDataLst>
          </p:nvPr>
        </p:nvSpPr>
        <p:spPr>
          <a:xfrm>
            <a:off x="0" y="6839712"/>
            <a:ext cx="36576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66565" name="PageNumberTextBox9" hidden="1"/>
          <p:cNvSpPr txBox="1"/>
          <p:nvPr>
            <p:custDataLst>
              <p:tags r:id="rId8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检伤分类课件全文共30页，当前为第9页。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4719955" y="462280"/>
            <a:ext cx="3598863" cy="615315"/>
          </a:xfrm>
        </p:spPr>
        <p:txBody>
          <a:bodyPr/>
          <a:lstStyle/>
          <a:p>
            <a:r>
              <a:rPr lang="zh-CN" altLang="en-US" sz="40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lang="en-US" altLang="zh-CN" sz="40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2</a:t>
            </a:r>
            <a:r>
              <a:rPr lang="zh-CN" altLang="en-US" sz="40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）中度伤</a:t>
            </a:r>
            <a:endParaRPr lang="zh-CN" altLang="en-US" sz="4000" b="1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  <p:custDataLst>
              <p:tags r:id="rId5"/>
            </p:custDataLst>
          </p:nvPr>
        </p:nvSpPr>
        <p:spPr>
          <a:xfrm>
            <a:off x="825500" y="1371600"/>
            <a:ext cx="6105525" cy="4767580"/>
          </a:xfrm>
        </p:spPr>
        <p:txBody>
          <a:bodyPr>
            <a:normAutofit/>
          </a:bodyPr>
          <a:lstStyle/>
          <a:p>
            <a:pPr marL="742950" lvl="1" indent="-285750">
              <a:lnSpc>
                <a:spcPct val="140000"/>
              </a:lnSpc>
              <a:buFont typeface="Arial" pitchFamily="34" charset="0"/>
              <a:buChar char="•"/>
            </a:pPr>
            <a:r>
              <a:rPr lang="zh-CN" altLang="en-US">
                <a:latin typeface="宋体" panose="02010600030101010101" pitchFamily="2" charset="-122"/>
              </a:rPr>
              <a:t>总的概率约占伤员人数的</a:t>
            </a:r>
            <a:r>
              <a:rPr lang="en-US" altLang="zh-CN">
                <a:latin typeface="Times New Roman" panose="02020603050405020304" charset="0"/>
              </a:rPr>
              <a:t>25% ~ 35%</a:t>
            </a:r>
            <a:endParaRPr lang="en-US" altLang="zh-CN">
              <a:latin typeface="Times New Roman" panose="02020603050405020304" charset="0"/>
            </a:endParaRPr>
          </a:p>
          <a:p>
            <a:pPr marL="742950" lvl="1" indent="-285750">
              <a:lnSpc>
                <a:spcPct val="140000"/>
              </a:lnSpc>
              <a:buFont typeface="Arial" pitchFamily="34" charset="0"/>
              <a:buChar char="•"/>
            </a:pPr>
            <a:r>
              <a:rPr lang="zh-CN" altLang="en-US">
                <a:latin typeface="宋体" panose="02010600030101010101" pitchFamily="2" charset="-122"/>
              </a:rPr>
              <a:t>伤情介于重伤与轻伤之间</a:t>
            </a:r>
            <a:endParaRPr lang="zh-CN" altLang="en-US">
              <a:latin typeface="宋体" panose="02010600030101010101" pitchFamily="2" charset="-122"/>
            </a:endParaRPr>
          </a:p>
          <a:p>
            <a:pPr marL="742950" lvl="1" indent="-285750">
              <a:lnSpc>
                <a:spcPct val="140000"/>
              </a:lnSpc>
              <a:buFont typeface="Arial" pitchFamily="34" charset="0"/>
              <a:buChar char="•"/>
            </a:pPr>
            <a:r>
              <a:rPr lang="zh-CN" altLang="en-US">
                <a:latin typeface="宋体" panose="02010600030101010101" pitchFamily="2" charset="-122"/>
              </a:rPr>
              <a:t>伤员重要部位或脏器有损伤，生命体征不稳定，如果伤情恶化则有潜在的生命危险，但是，短时间内不会发生心搏呼吸骤停</a:t>
            </a:r>
            <a:endParaRPr lang="zh-CN" altLang="en-US">
              <a:latin typeface="宋体" panose="02010600030101010101" pitchFamily="2" charset="-122"/>
            </a:endParaRPr>
          </a:p>
          <a:p>
            <a:pPr marL="742950" lvl="1" indent="-285750">
              <a:lnSpc>
                <a:spcPct val="140000"/>
              </a:lnSpc>
              <a:buFont typeface="Arial" pitchFamily="34" charset="0"/>
              <a:buChar char="•"/>
            </a:pPr>
            <a:r>
              <a:rPr lang="zh-CN" altLang="en-US"/>
              <a:t>及时救治和手术完全可以使中度伤员存活</a:t>
            </a:r>
            <a:endParaRPr lang="zh-CN" altLang="en-US"/>
          </a:p>
          <a:p>
            <a:pPr marL="742950" lvl="1" indent="-285750">
              <a:lnSpc>
                <a:spcPct val="140000"/>
              </a:lnSpc>
              <a:buFont typeface="Arial" pitchFamily="34" charset="0"/>
              <a:buChar char="•"/>
            </a:pPr>
            <a:r>
              <a:rPr lang="zh-CN" altLang="en-US"/>
              <a:t>愈后良好，</a:t>
            </a:r>
            <a:r>
              <a:rPr lang="zh-CN" altLang="en-US">
                <a:latin typeface="宋体" panose="02010600030101010101" pitchFamily="2" charset="-122"/>
              </a:rPr>
              <a:t>治愈时间约需 </a:t>
            </a:r>
            <a:r>
              <a:rPr lang="en-US" altLang="zh-CN">
                <a:latin typeface="Times New Roman" panose="02020603050405020304" charset="0"/>
              </a:rPr>
              <a:t>1~2</a:t>
            </a:r>
            <a:r>
              <a:rPr lang="zh-CN" altLang="en-US">
                <a:latin typeface="宋体" panose="02010600030101010101" pitchFamily="2" charset="-122"/>
              </a:rPr>
              <a:t>个月，可能遗留功能障碍</a:t>
            </a:r>
            <a:endParaRPr lang="zh-CN" altLang="en-US">
              <a:latin typeface="宋体" panose="02010600030101010101" pitchFamily="2" charset="-122"/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778240" y="6377940"/>
            <a:ext cx="2804160" cy="276860"/>
          </a:xfrm>
        </p:spPr>
        <p:txBody>
          <a:bodyPr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D18563-C8A5-4BDA-B1B5-5E8C52612BC7}" type="slidenum">
              <a:rPr lang="en-US" altLang="zh-CN"/>
              <a:t>10</a:t>
            </a:fld>
            <a:endParaRPr lang="en-US" altLang="zh-CN"/>
          </a:p>
        </p:txBody>
      </p:sp>
      <p:sp>
        <p:nvSpPr>
          <p:cNvPr id="22533" name="Rectangle 5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209800" y="5638800"/>
            <a:ext cx="7772400" cy="9144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92075" tIns="46038" rIns="92075" bIns="46038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None/>
            </a:pPr>
            <a:endParaRPr lang="zh-CN" altLang="zh-CN" b="1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2534" name="PB10"/>
          <p:cNvSpPr/>
          <p:nvPr>
            <p:custDataLst>
              <p:tags r:id="rId8"/>
            </p:custDataLst>
          </p:nvPr>
        </p:nvSpPr>
        <p:spPr>
          <a:xfrm>
            <a:off x="0" y="6839712"/>
            <a:ext cx="4064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2535" name="PageNumberTextBox10" hidden="1"/>
          <p:cNvSpPr txBox="1"/>
          <p:nvPr>
            <p:custDataLst>
              <p:tags r:id="rId9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检伤分类课件全文共30页，当前为第10页。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5538" name="Rectangle 1026"/>
          <p:cNvSpPr>
            <a:spLocks noGrp="1" noChangeArrowheads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4368800" y="304800"/>
            <a:ext cx="3454400" cy="615315"/>
          </a:xfrm>
        </p:spPr>
        <p:txBody>
          <a:bodyPr/>
          <a:lstStyle/>
          <a:p>
            <a:r>
              <a:rPr lang="zh-CN" altLang="en-US" sz="40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lang="en-US" altLang="zh-CN" sz="40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3</a:t>
            </a:r>
            <a:r>
              <a:rPr lang="zh-CN" altLang="en-US" sz="40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）重伤员</a:t>
            </a:r>
            <a:endParaRPr lang="zh-CN" altLang="en-US" sz="4000" b="1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65539" name="Rectangle 1027"/>
          <p:cNvSpPr>
            <a:spLocks noGrp="1" noChangeArrowheads="1"/>
          </p:cNvSpPr>
          <p:nvPr>
            <p:ph idx="1"/>
            <p:custDataLst>
              <p:tags r:id="rId4"/>
            </p:custDataLst>
          </p:nvPr>
        </p:nvSpPr>
        <p:spPr>
          <a:xfrm>
            <a:off x="2169160" y="1096645"/>
            <a:ext cx="8730615" cy="4787265"/>
          </a:xfrm>
        </p:spPr>
        <p:txBody>
          <a:bodyPr>
            <a:noAutofit/>
          </a:bodyPr>
          <a:lstStyle/>
          <a:p>
            <a:pPr marL="742950" lvl="1" indent="-285750">
              <a:lnSpc>
                <a:spcPct val="105000"/>
              </a:lnSpc>
              <a:buFont typeface="Arial" pitchFamily="34" charset="0"/>
              <a:buChar char="•"/>
            </a:pPr>
            <a:r>
              <a:rPr lang="zh-CN" altLang="en-US">
                <a:latin typeface="宋体" panose="02010600030101010101" pitchFamily="2" charset="-122"/>
              </a:rPr>
              <a:t>总的概率约占伤员人数的</a:t>
            </a:r>
            <a:r>
              <a:rPr lang="en-US" altLang="zh-CN">
                <a:latin typeface="Times New Roman" panose="02020603050405020304" charset="0"/>
              </a:rPr>
              <a:t>20% ~ 25%</a:t>
            </a:r>
            <a:endParaRPr lang="en-US" altLang="zh-CN">
              <a:latin typeface="Times New Roman" panose="02020603050405020304" charset="0"/>
            </a:endParaRPr>
          </a:p>
          <a:p>
            <a:pPr marL="742950" lvl="1" indent="-285750">
              <a:lnSpc>
                <a:spcPct val="105000"/>
              </a:lnSpc>
              <a:buFont typeface="Arial" pitchFamily="34" charset="0"/>
              <a:buChar char="•"/>
            </a:pPr>
            <a:r>
              <a:rPr lang="zh-CN" altLang="en-US">
                <a:latin typeface="宋体" panose="02010600030101010101" pitchFamily="2" charset="-122"/>
              </a:rPr>
              <a:t>伤员的重要部位或脏器遭受严重损伤</a:t>
            </a:r>
            <a:endParaRPr lang="zh-CN" altLang="en-US">
              <a:latin typeface="宋体" panose="02010600030101010101" pitchFamily="2" charset="-122"/>
            </a:endParaRPr>
          </a:p>
          <a:p>
            <a:pPr marL="742950" lvl="1" indent="-285750">
              <a:lnSpc>
                <a:spcPct val="105000"/>
              </a:lnSpc>
              <a:buFont typeface="Arial" pitchFamily="34" charset="0"/>
              <a:buChar char="•"/>
            </a:pPr>
            <a:r>
              <a:rPr lang="zh-CN" altLang="en-US">
                <a:latin typeface="宋体" panose="02010600030101010101" pitchFamily="2" charset="-122"/>
              </a:rPr>
              <a:t>生命体征出现明显异常，有亟时的生命危险，心跳呼吸可能随时骤停</a:t>
            </a:r>
            <a:endParaRPr lang="zh-CN" altLang="en-US">
              <a:latin typeface="宋体" panose="02010600030101010101" pitchFamily="2" charset="-122"/>
            </a:endParaRPr>
          </a:p>
          <a:p>
            <a:pPr marL="742950" lvl="1" indent="-285750">
              <a:lnSpc>
                <a:spcPct val="105000"/>
              </a:lnSpc>
              <a:buFont typeface="Arial" pitchFamily="34" charset="0"/>
              <a:buChar char="•"/>
            </a:pPr>
            <a:endParaRPr lang="zh-CN" altLang="en-US">
              <a:latin typeface="宋体" panose="02010600030101010101" pitchFamily="2" charset="-122"/>
            </a:endParaRPr>
          </a:p>
          <a:p>
            <a:pPr marL="742950" lvl="1" indent="-285750">
              <a:lnSpc>
                <a:spcPct val="105000"/>
              </a:lnSpc>
              <a:buFont typeface="Arial" pitchFamily="34" charset="0"/>
              <a:buChar char="•"/>
            </a:pPr>
            <a:endParaRPr lang="zh-CN" altLang="en-US">
              <a:latin typeface="宋体" panose="02010600030101010101" pitchFamily="2" charset="-122"/>
            </a:endParaRPr>
          </a:p>
          <a:p>
            <a:pPr marL="742950" lvl="1" indent="-285750">
              <a:lnSpc>
                <a:spcPct val="105000"/>
              </a:lnSpc>
              <a:buFont typeface="Arial" pitchFamily="34" charset="0"/>
              <a:buChar char="•"/>
            </a:pPr>
            <a:endParaRPr lang="zh-CN" altLang="en-US">
              <a:latin typeface="宋体" panose="02010600030101010101" pitchFamily="2" charset="-122"/>
            </a:endParaRPr>
          </a:p>
          <a:p>
            <a:pPr marL="742950" lvl="1" indent="-285750">
              <a:lnSpc>
                <a:spcPct val="105000"/>
              </a:lnSpc>
              <a:buFont typeface="Arial" pitchFamily="34" charset="0"/>
              <a:buChar char="•"/>
            </a:pPr>
            <a:endParaRPr lang="zh-CN" altLang="en-US">
              <a:latin typeface="宋体" panose="02010600030101010101" pitchFamily="2" charset="-122"/>
            </a:endParaRPr>
          </a:p>
          <a:p>
            <a:pPr marL="742950" lvl="1" indent="-285750">
              <a:lnSpc>
                <a:spcPct val="105000"/>
              </a:lnSpc>
              <a:buFont typeface="Arial" pitchFamily="34" charset="0"/>
              <a:buChar char="•"/>
            </a:pPr>
            <a:endParaRPr lang="zh-CN" altLang="en-US">
              <a:latin typeface="宋体" panose="02010600030101010101" pitchFamily="2" charset="-122"/>
            </a:endParaRPr>
          </a:p>
          <a:p>
            <a:pPr marL="742950" lvl="1" indent="-285750">
              <a:lnSpc>
                <a:spcPct val="105000"/>
              </a:lnSpc>
              <a:buFont typeface="Arial" pitchFamily="34" charset="0"/>
              <a:buChar char="•"/>
            </a:pPr>
            <a:endParaRPr lang="zh-CN" altLang="en-US">
              <a:latin typeface="宋体" panose="02010600030101010101" pitchFamily="2" charset="-122"/>
            </a:endParaRPr>
          </a:p>
          <a:p>
            <a:pPr lvl="1" indent="0">
              <a:lnSpc>
                <a:spcPct val="105000"/>
              </a:lnSpc>
              <a:buFont typeface="Arial" pitchFamily="34" charset="0"/>
              <a:buNone/>
            </a:pPr>
            <a:endParaRPr lang="zh-CN" altLang="en-US">
              <a:latin typeface="宋体" panose="02010600030101010101" pitchFamily="2" charset="-122"/>
            </a:endParaRPr>
          </a:p>
          <a:p>
            <a:pPr marL="742950" lvl="1" indent="-285750">
              <a:lnSpc>
                <a:spcPct val="105000"/>
              </a:lnSpc>
              <a:buFont typeface="Arial" pitchFamily="34" charset="0"/>
              <a:buChar char="•"/>
            </a:pPr>
            <a:r>
              <a:rPr lang="zh-CN" altLang="en-US"/>
              <a:t>愈后较差，</a:t>
            </a:r>
            <a:r>
              <a:rPr lang="zh-CN" altLang="en-US">
                <a:latin typeface="宋体" panose="02010600030101010101" pitchFamily="2" charset="-122"/>
              </a:rPr>
              <a:t>常因严重休克而不能耐受</a:t>
            </a:r>
            <a:r>
              <a:rPr lang="zh-CN" altLang="en-US"/>
              <a:t>根治性</a:t>
            </a:r>
            <a:r>
              <a:rPr lang="zh-CN" altLang="en-US">
                <a:latin typeface="宋体" panose="02010600030101010101" pitchFamily="2" charset="-122"/>
              </a:rPr>
              <a:t>手术，也不适宜立即转院 </a:t>
            </a:r>
            <a:r>
              <a:rPr lang="en-US" altLang="zh-CN"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</a:rPr>
              <a:t>(</a:t>
            </a:r>
            <a:r>
              <a:rPr lang="zh-CN" altLang="en-US">
                <a:latin typeface="宋体" panose="02010600030101010101" pitchFamily="2" charset="-122"/>
              </a:rPr>
              <a:t>但可在医疗监护的条件下从灾难现场紧急后送</a:t>
            </a:r>
            <a:r>
              <a:rPr lang="en-US" altLang="zh-CN"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</a:rPr>
              <a:t>)</a:t>
            </a:r>
            <a:endParaRPr lang="en-US" altLang="zh-CN"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</a:endParaRPr>
          </a:p>
          <a:p>
            <a:pPr marL="742950" lvl="1" indent="-285750">
              <a:lnSpc>
                <a:spcPct val="105000"/>
              </a:lnSpc>
              <a:buFont typeface="Arial" pitchFamily="34" charset="0"/>
              <a:buChar char="•"/>
            </a:pPr>
            <a:r>
              <a:rPr lang="zh-CN" altLang="en-US"/>
              <a:t>因此，重伤员需要得到优先救治 </a:t>
            </a:r>
            <a:endParaRPr lang="zh-CN" altLang="en-US"/>
          </a:p>
          <a:p>
            <a:pPr marL="742950" lvl="1" indent="-285750">
              <a:lnSpc>
                <a:spcPct val="105000"/>
              </a:lnSpc>
              <a:buFont typeface="Arial" pitchFamily="34" charset="0"/>
              <a:buChar char="•"/>
            </a:pPr>
            <a:r>
              <a:rPr lang="zh-CN" altLang="en-US">
                <a:latin typeface="宋体" panose="02010600030101010101" pitchFamily="2" charset="-122"/>
              </a:rPr>
              <a:t>治愈时间需</a:t>
            </a:r>
            <a:r>
              <a:rPr lang="en-US" altLang="zh-CN">
                <a:latin typeface="宋体" panose="02010600030101010101" pitchFamily="2" charset="-122"/>
              </a:rPr>
              <a:t>2</a:t>
            </a:r>
            <a:r>
              <a:rPr lang="zh-CN" altLang="en-US">
                <a:latin typeface="宋体" panose="02010600030101010101" pitchFamily="2" charset="-122"/>
              </a:rPr>
              <a:t>个月以上，可能遗留终身残废</a:t>
            </a:r>
            <a:endParaRPr lang="zh-CN" altLang="en-US">
              <a:latin typeface="宋体" panose="02010600030101010101" pitchFamily="2" charset="-122"/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778240" y="6377940"/>
            <a:ext cx="2804160" cy="276860"/>
          </a:xfrm>
        </p:spPr>
        <p:txBody>
          <a:bodyPr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E56AF0E-251A-4B6C-B54A-516D8C62FF8F}" type="slidenum">
              <a:rPr lang="en-US" altLang="zh-CN"/>
              <a:t>11</a:t>
            </a:fld>
            <a:endParaRPr lang="en-US" altLang="zh-CN"/>
          </a:p>
        </p:txBody>
      </p:sp>
      <p:sp>
        <p:nvSpPr>
          <p:cNvPr id="65540" name="PB11"/>
          <p:cNvSpPr/>
          <p:nvPr>
            <p:custDataLst>
              <p:tags r:id="rId6"/>
            </p:custDataLst>
          </p:nvPr>
        </p:nvSpPr>
        <p:spPr>
          <a:xfrm>
            <a:off x="0" y="6839712"/>
            <a:ext cx="44704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65541" name="PageNumberTextBox11" hidden="1"/>
          <p:cNvSpPr txBox="1"/>
          <p:nvPr>
            <p:custDataLst>
              <p:tags r:id="rId7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检伤分类课件全文共30页，当前为第11页。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4266883" y="533400"/>
            <a:ext cx="3022600" cy="615315"/>
          </a:xfrm>
        </p:spPr>
        <p:txBody>
          <a:bodyPr/>
          <a:lstStyle/>
          <a:p>
            <a:r>
              <a:rPr lang="zh-CN" altLang="en-US" sz="40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lang="en-US" altLang="zh-CN" sz="40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4</a:t>
            </a:r>
            <a:r>
              <a:rPr lang="zh-CN" altLang="en-US" sz="40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）死亡</a:t>
            </a:r>
            <a:endParaRPr lang="zh-CN" altLang="en-US" sz="4000" b="1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  <p:custDataLst>
              <p:tags r:id="rId5"/>
            </p:custDataLst>
          </p:nvPr>
        </p:nvSpPr>
        <p:spPr>
          <a:xfrm>
            <a:off x="1600200" y="1600200"/>
            <a:ext cx="8489315" cy="4264660"/>
          </a:xfrm>
        </p:spPr>
        <p:txBody>
          <a:bodyPr wrap="square"/>
          <a:lstStyle/>
          <a:p>
            <a:pPr marL="914400" lvl="1" indent="-457200">
              <a:lnSpc>
                <a:spcPct val="110000"/>
              </a:lnSpc>
              <a:buFont typeface="Arial" pitchFamily="34" charset="0"/>
              <a:buChar char="•"/>
            </a:pPr>
            <a:r>
              <a:rPr lang="zh-CN" altLang="en-US" sz="2800">
                <a:latin typeface="宋体" panose="02010600030101010101" pitchFamily="2" charset="-122"/>
              </a:rPr>
              <a:t>总的概率约占伤员人数的</a:t>
            </a:r>
            <a:r>
              <a:rPr lang="en-US" altLang="zh-CN" sz="2800">
                <a:latin typeface="Times New Roman" panose="02020603050405020304" charset="0"/>
              </a:rPr>
              <a:t>5% ~ 20%</a:t>
            </a:r>
            <a:endParaRPr lang="en-US" altLang="zh-CN" sz="2800">
              <a:latin typeface="Times New Roman" panose="02020603050405020304" charset="0"/>
            </a:endParaRPr>
          </a:p>
          <a:p>
            <a:pPr marL="914400" lvl="1" indent="-457200">
              <a:lnSpc>
                <a:spcPct val="110000"/>
              </a:lnSpc>
              <a:buFont typeface="Arial" pitchFamily="34" charset="0"/>
              <a:buChar char="•"/>
            </a:pPr>
            <a:r>
              <a:rPr lang="zh-CN" altLang="en-US" sz="2800"/>
              <a:t>创伤造成的第一死亡高峰在伤后</a:t>
            </a:r>
            <a:r>
              <a:rPr lang="en-US" altLang="zh-CN" sz="2800"/>
              <a:t>1</a:t>
            </a:r>
            <a:r>
              <a:rPr lang="zh-CN" altLang="en-US" sz="2800"/>
              <a:t>小时以内，极重伤员如得不到及时救治就会死亡</a:t>
            </a:r>
            <a:endParaRPr lang="zh-CN" altLang="en-US" sz="2800"/>
          </a:p>
          <a:p>
            <a:pPr marL="914400" lvl="1" indent="-457200">
              <a:lnSpc>
                <a:spcPct val="110000"/>
              </a:lnSpc>
              <a:buFont typeface="Arial" pitchFamily="34" charset="0"/>
              <a:buChar char="•"/>
            </a:pPr>
            <a:r>
              <a:rPr lang="zh-CN" altLang="en-US" sz="2800"/>
              <a:t>死亡的标志为脑死亡和自主循环停止，心电图持续呈一条直线  </a:t>
            </a:r>
            <a:endParaRPr lang="zh-CN" altLang="en-US" sz="2800"/>
          </a:p>
          <a:p>
            <a:pPr marL="914400" lvl="1" indent="-457200">
              <a:lnSpc>
                <a:spcPct val="110000"/>
              </a:lnSpc>
              <a:buFont typeface="Arial" pitchFamily="34" charset="0"/>
              <a:buChar char="•"/>
            </a:pPr>
            <a:r>
              <a:rPr lang="zh-CN" altLang="en-US" sz="2800">
                <a:latin typeface="宋体" panose="02010600030101010101" pitchFamily="2" charset="-122"/>
              </a:rPr>
              <a:t>同时，</a:t>
            </a:r>
            <a:r>
              <a:rPr lang="zh-CN" altLang="en-US" sz="2800"/>
              <a:t>伤员心脏停搏时间已超过</a:t>
            </a:r>
            <a:r>
              <a:rPr lang="en-US" altLang="zh-CN" sz="2800"/>
              <a:t>10</a:t>
            </a:r>
            <a:r>
              <a:rPr lang="zh-CN" altLang="en-US" sz="2800"/>
              <a:t>分钟、</a:t>
            </a:r>
            <a:r>
              <a:rPr lang="zh-CN" altLang="en-US" sz="2800">
                <a:latin typeface="宋体" panose="02010600030101010101" pitchFamily="2" charset="-122"/>
              </a:rPr>
              <a:t>且现场一直无人进行心肺复苏</a:t>
            </a:r>
            <a:endParaRPr lang="zh-CN" altLang="en-US" sz="2800">
              <a:latin typeface="宋体" panose="02010600030101010101" pitchFamily="2" charset="-122"/>
            </a:endParaRPr>
          </a:p>
          <a:p>
            <a:pPr marL="914400" lvl="1" indent="-457200">
              <a:lnSpc>
                <a:spcPct val="110000"/>
              </a:lnSpc>
              <a:buFont typeface="Arial" pitchFamily="34" charset="0"/>
              <a:buChar char="•"/>
            </a:pPr>
            <a:r>
              <a:rPr lang="zh-CN" altLang="en-US" sz="2800">
                <a:latin typeface="宋体" panose="02010600030101010101" pitchFamily="2" charset="-122"/>
              </a:rPr>
              <a:t>伤员明显可见的头、颈、胸、腹任一部位粉碎性破裂、断离</a:t>
            </a:r>
            <a:r>
              <a:rPr lang="zh-CN" altLang="en-US" sz="2800"/>
              <a:t>甚至焚毁 </a:t>
            </a:r>
            <a:endParaRPr lang="zh-CN" altLang="en-US" sz="280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778240" y="6377940"/>
            <a:ext cx="2804160" cy="276860"/>
          </a:xfrm>
        </p:spPr>
        <p:txBody>
          <a:bodyPr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74DC546-243D-40FA-8BF5-BAE8914A7778}" type="slidenum">
              <a:rPr lang="en-US" altLang="zh-CN"/>
              <a:t>12</a:t>
            </a:fld>
            <a:endParaRPr lang="en-US" altLang="zh-CN"/>
          </a:p>
        </p:txBody>
      </p:sp>
      <p:sp>
        <p:nvSpPr>
          <p:cNvPr id="20485" name="Rectangle 5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209800" y="5638800"/>
            <a:ext cx="7772400" cy="9144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92075" tIns="46038" rIns="92075" bIns="46038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None/>
            </a:pPr>
            <a:endParaRPr lang="zh-CN" altLang="zh-CN" b="1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0486" name="PB12"/>
          <p:cNvSpPr/>
          <p:nvPr>
            <p:custDataLst>
              <p:tags r:id="rId8"/>
            </p:custDataLst>
          </p:nvPr>
        </p:nvSpPr>
        <p:spPr>
          <a:xfrm>
            <a:off x="0" y="6839712"/>
            <a:ext cx="48768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0487" name="PageNumberTextBox12" hidden="1"/>
          <p:cNvSpPr txBox="1"/>
          <p:nvPr>
            <p:custDataLst>
              <p:tags r:id="rId9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检伤分类课件全文共30页，当前为第12页。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7523" name="Rectangle 3"/>
          <p:cNvSpPr>
            <a:spLocks noGrp="1" noChangeArrowheads="1"/>
          </p:cNvSpPr>
          <p:nvPr>
            <p:ph idx="1"/>
            <p:custDataLst>
              <p:tags r:id="rId3"/>
            </p:custDataLst>
          </p:nvPr>
        </p:nvSpPr>
        <p:spPr>
          <a:xfrm>
            <a:off x="1892935" y="1989455"/>
            <a:ext cx="8411210" cy="1697355"/>
          </a:xfrm>
        </p:spPr>
        <p:txBody>
          <a:bodyPr wrap="square"/>
          <a:lstStyle/>
          <a:p>
            <a:pPr lvl="1">
              <a:lnSpc>
                <a:spcPct val="115000"/>
              </a:lnSpc>
            </a:pPr>
            <a:r>
              <a:rPr lang="en-US" altLang="zh-CN" sz="2400"/>
              <a:t>         </a:t>
            </a:r>
            <a:r>
              <a:rPr lang="zh-CN" altLang="en-US" sz="2400"/>
              <a:t>生物学死亡意味着</a:t>
            </a:r>
            <a:r>
              <a:rPr lang="zh-CN" altLang="en-US" sz="2400">
                <a:latin typeface="宋体" panose="02010600030101010101" pitchFamily="2" charset="-122"/>
              </a:rPr>
              <a:t>人体整个生命机能的永久性丧失，死亡已不可逆转，心肺脑复苏不可能成功。</a:t>
            </a:r>
            <a:endParaRPr lang="zh-CN" altLang="en-US" sz="2400">
              <a:latin typeface="宋体" panose="02010600030101010101" pitchFamily="2" charset="-122"/>
            </a:endParaRPr>
          </a:p>
          <a:p>
            <a:pPr lvl="1">
              <a:lnSpc>
                <a:spcPct val="115000"/>
              </a:lnSpc>
            </a:pPr>
            <a:r>
              <a:rPr lang="en-US" altLang="zh-CN" sz="2400">
                <a:latin typeface="宋体" panose="02010600030101010101" pitchFamily="2" charset="-122"/>
              </a:rPr>
              <a:t>    </a:t>
            </a:r>
            <a:r>
              <a:rPr lang="zh-CN" altLang="en-US" sz="2400">
                <a:latin typeface="宋体" panose="02010600030101010101" pitchFamily="2" charset="-122"/>
              </a:rPr>
              <a:t>一旦现场</a:t>
            </a:r>
            <a:r>
              <a:rPr lang="zh-CN" altLang="en-US" sz="2400"/>
              <a:t>诊断</a:t>
            </a:r>
            <a:r>
              <a:rPr lang="zh-CN" altLang="en-US" sz="2400">
                <a:latin typeface="宋体" panose="02010600030101010101" pitchFamily="2" charset="-122"/>
              </a:rPr>
              <a:t>生物学死亡，</a:t>
            </a:r>
            <a:r>
              <a:rPr lang="zh-CN" altLang="en-US" sz="2400"/>
              <a:t>伤员全无抢救价值，应待清场时才去最后处理死者遗体，以免徒劳地浪费宝贵医疗资源。</a:t>
            </a:r>
            <a:endParaRPr lang="zh-CN" altLang="en-US" sz="2400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778240" y="6377940"/>
            <a:ext cx="2804160" cy="276860"/>
          </a:xfrm>
        </p:spPr>
        <p:txBody>
          <a:bodyPr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00F9405-A4A9-4516-B2CB-6782BCA639A9}" type="slidenum">
              <a:rPr lang="en-US" altLang="zh-CN"/>
              <a:t>13</a:t>
            </a:fld>
            <a:endParaRPr lang="en-US" altLang="zh-CN"/>
          </a:p>
        </p:txBody>
      </p:sp>
      <p:sp>
        <p:nvSpPr>
          <p:cNvPr id="107524" name="PB13"/>
          <p:cNvSpPr/>
          <p:nvPr>
            <p:custDataLst>
              <p:tags r:id="rId5"/>
            </p:custDataLst>
          </p:nvPr>
        </p:nvSpPr>
        <p:spPr>
          <a:xfrm>
            <a:off x="0" y="6839712"/>
            <a:ext cx="52832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7525" name="PageNumberTextBox13" hidden="1"/>
          <p:cNvSpPr txBox="1"/>
          <p:nvPr>
            <p:custDataLst>
              <p:tags r:id="rId6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检伤分类课件全文共30页，当前为第13页。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object 3"/>
          <p:cNvSpPr/>
          <p:nvPr>
            <p:custDataLst>
              <p:tags r:id="rId3"/>
            </p:custDataLst>
          </p:nvPr>
        </p:nvSpPr>
        <p:spPr>
          <a:xfrm>
            <a:off x="2666745" y="156336"/>
            <a:ext cx="5823585" cy="890269"/>
          </a:xfrm>
          <a:custGeom>
            <a:rect l="l" t="t" r="r" b="b"/>
            <a:pathLst>
              <a:path w="5823584" h="890269">
                <a:moveTo>
                  <a:pt x="5823204" y="890015"/>
                </a:moveTo>
                <a:lnTo>
                  <a:pt x="0" y="890015"/>
                </a:lnTo>
                <a:lnTo>
                  <a:pt x="0" y="291083"/>
                </a:lnTo>
                <a:lnTo>
                  <a:pt x="3711" y="243707"/>
                </a:lnTo>
                <a:lnTo>
                  <a:pt x="14674" y="198783"/>
                </a:lnTo>
                <a:lnTo>
                  <a:pt x="32284" y="156914"/>
                </a:lnTo>
                <a:lnTo>
                  <a:pt x="55940" y="118703"/>
                </a:lnTo>
                <a:lnTo>
                  <a:pt x="85039" y="84753"/>
                </a:lnTo>
                <a:lnTo>
                  <a:pt x="118978" y="55666"/>
                </a:lnTo>
                <a:lnTo>
                  <a:pt x="157154" y="32044"/>
                </a:lnTo>
                <a:lnTo>
                  <a:pt x="198966" y="14491"/>
                </a:lnTo>
                <a:lnTo>
                  <a:pt x="243810" y="3608"/>
                </a:lnTo>
                <a:lnTo>
                  <a:pt x="291084" y="0"/>
                </a:lnTo>
                <a:lnTo>
                  <a:pt x="5823204" y="0"/>
                </a:lnTo>
                <a:lnTo>
                  <a:pt x="5823204" y="890015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990600" y="256540"/>
            <a:ext cx="7284085" cy="6902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081655">
              <a:lnSpc>
                <a:spcPct val="100000"/>
              </a:lnSpc>
              <a:spcBef>
                <a:spcPts val="105"/>
              </a:spcBef>
            </a:pPr>
            <a:r>
              <a:rPr/>
              <a:t>检伤分类流</a:t>
            </a:r>
            <a:r>
              <a:rPr spc="5"/>
              <a:t>程</a:t>
            </a:r>
            <a:endParaRPr spc="5"/>
          </a:p>
        </p:txBody>
      </p:sp>
      <p:sp>
        <p:nvSpPr>
          <p:cNvPr id="7" name="object 7"/>
          <p:cNvSpPr/>
          <p:nvPr>
            <p:custDataLst>
              <p:tags r:id="rId5"/>
            </p:custDataLst>
          </p:nvPr>
        </p:nvSpPr>
        <p:spPr>
          <a:xfrm>
            <a:off x="460908" y="6033719"/>
            <a:ext cx="4297680" cy="0"/>
          </a:xfrm>
          <a:custGeom>
            <a:rect l="l" t="t" r="r" b="b"/>
            <a:pathLst>
              <a:path w="4297680">
                <a:moveTo>
                  <a:pt x="0" y="0"/>
                </a:moveTo>
                <a:lnTo>
                  <a:pt x="4297387" y="0"/>
                </a:lnTo>
              </a:path>
            </a:pathLst>
          </a:custGeom>
          <a:ln w="7620">
            <a:solidFill>
              <a:srgbClr val="001F5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/>
          <p:nvPr>
            <p:custDataLst>
              <p:tags r:id="rId6"/>
            </p:custDataLst>
          </p:nvPr>
        </p:nvSpPr>
        <p:spPr>
          <a:xfrm>
            <a:off x="1989327" y="4550570"/>
            <a:ext cx="672465" cy="866140"/>
          </a:xfrm>
          <a:custGeom>
            <a:rect l="l" t="t" r="r" b="b"/>
            <a:pathLst>
              <a:path w="672464" h="866139">
                <a:moveTo>
                  <a:pt x="205841" y="865544"/>
                </a:moveTo>
                <a:lnTo>
                  <a:pt x="166607" y="865214"/>
                </a:lnTo>
                <a:lnTo>
                  <a:pt x="98178" y="843311"/>
                </a:lnTo>
                <a:lnTo>
                  <a:pt x="45618" y="794730"/>
                </a:lnTo>
                <a:lnTo>
                  <a:pt x="26218" y="761054"/>
                </a:lnTo>
                <a:lnTo>
                  <a:pt x="11900" y="721448"/>
                </a:lnTo>
                <a:lnTo>
                  <a:pt x="3037" y="676162"/>
                </a:lnTo>
                <a:lnTo>
                  <a:pt x="0" y="625441"/>
                </a:lnTo>
                <a:lnTo>
                  <a:pt x="2235" y="579055"/>
                </a:lnTo>
                <a:lnTo>
                  <a:pt x="8777" y="531658"/>
                </a:lnTo>
                <a:lnTo>
                  <a:pt x="19379" y="483691"/>
                </a:lnTo>
                <a:lnTo>
                  <a:pt x="33792" y="435594"/>
                </a:lnTo>
                <a:lnTo>
                  <a:pt x="51771" y="387809"/>
                </a:lnTo>
                <a:lnTo>
                  <a:pt x="73067" y="340775"/>
                </a:lnTo>
                <a:lnTo>
                  <a:pt x="97434" y="294934"/>
                </a:lnTo>
                <a:lnTo>
                  <a:pt x="124624" y="250727"/>
                </a:lnTo>
                <a:lnTo>
                  <a:pt x="154390" y="208594"/>
                </a:lnTo>
                <a:lnTo>
                  <a:pt x="186485" y="168976"/>
                </a:lnTo>
                <a:lnTo>
                  <a:pt x="220662" y="132313"/>
                </a:lnTo>
                <a:lnTo>
                  <a:pt x="256673" y="99047"/>
                </a:lnTo>
                <a:lnTo>
                  <a:pt x="294271" y="69618"/>
                </a:lnTo>
                <a:lnTo>
                  <a:pt x="333209" y="44467"/>
                </a:lnTo>
                <a:lnTo>
                  <a:pt x="378634" y="21822"/>
                </a:lnTo>
                <a:lnTo>
                  <a:pt x="422385" y="7082"/>
                </a:lnTo>
                <a:lnTo>
                  <a:pt x="464028" y="0"/>
                </a:lnTo>
                <a:lnTo>
                  <a:pt x="503130" y="328"/>
                </a:lnTo>
                <a:lnTo>
                  <a:pt x="539257" y="7820"/>
                </a:lnTo>
                <a:lnTo>
                  <a:pt x="571974" y="22229"/>
                </a:lnTo>
                <a:lnTo>
                  <a:pt x="587796" y="33779"/>
                </a:lnTo>
                <a:lnTo>
                  <a:pt x="465468" y="33779"/>
                </a:lnTo>
                <a:lnTo>
                  <a:pt x="423707" y="39098"/>
                </a:lnTo>
                <a:lnTo>
                  <a:pt x="379451" y="52461"/>
                </a:lnTo>
                <a:lnTo>
                  <a:pt x="333209" y="74108"/>
                </a:lnTo>
                <a:lnTo>
                  <a:pt x="294069" y="99804"/>
                </a:lnTo>
                <a:lnTo>
                  <a:pt x="256472" y="130032"/>
                </a:lnTo>
                <a:lnTo>
                  <a:pt x="220695" y="164277"/>
                </a:lnTo>
                <a:lnTo>
                  <a:pt x="187014" y="202018"/>
                </a:lnTo>
                <a:lnTo>
                  <a:pt x="155706" y="242740"/>
                </a:lnTo>
                <a:lnTo>
                  <a:pt x="127046" y="285922"/>
                </a:lnTo>
                <a:lnTo>
                  <a:pt x="101312" y="331047"/>
                </a:lnTo>
                <a:lnTo>
                  <a:pt x="78779" y="377598"/>
                </a:lnTo>
                <a:lnTo>
                  <a:pt x="59723" y="425055"/>
                </a:lnTo>
                <a:lnTo>
                  <a:pt x="44421" y="472901"/>
                </a:lnTo>
                <a:lnTo>
                  <a:pt x="33148" y="520618"/>
                </a:lnTo>
                <a:lnTo>
                  <a:pt x="26183" y="567688"/>
                </a:lnTo>
                <a:lnTo>
                  <a:pt x="23799" y="613592"/>
                </a:lnTo>
                <a:lnTo>
                  <a:pt x="27255" y="663966"/>
                </a:lnTo>
                <a:lnTo>
                  <a:pt x="37283" y="708221"/>
                </a:lnTo>
                <a:lnTo>
                  <a:pt x="53373" y="746116"/>
                </a:lnTo>
                <a:lnTo>
                  <a:pt x="101700" y="801864"/>
                </a:lnTo>
                <a:lnTo>
                  <a:pt x="168160" y="829284"/>
                </a:lnTo>
                <a:lnTo>
                  <a:pt x="206915" y="831770"/>
                </a:lnTo>
                <a:lnTo>
                  <a:pt x="317139" y="831770"/>
                </a:lnTo>
                <a:lnTo>
                  <a:pt x="292493" y="843726"/>
                </a:lnTo>
                <a:lnTo>
                  <a:pt x="247927" y="858464"/>
                </a:lnTo>
                <a:lnTo>
                  <a:pt x="205841" y="865544"/>
                </a:lnTo>
                <a:close/>
              </a:path>
              <a:path w="672464" h="866139">
                <a:moveTo>
                  <a:pt x="317139" y="831770"/>
                </a:moveTo>
                <a:lnTo>
                  <a:pt x="206915" y="831770"/>
                </a:lnTo>
                <a:lnTo>
                  <a:pt x="248674" y="826452"/>
                </a:lnTo>
                <a:lnTo>
                  <a:pt x="292928" y="813090"/>
                </a:lnTo>
                <a:lnTo>
                  <a:pt x="339166" y="791442"/>
                </a:lnTo>
                <a:lnTo>
                  <a:pt x="377138" y="765745"/>
                </a:lnTo>
                <a:lnTo>
                  <a:pt x="413940" y="735514"/>
                </a:lnTo>
                <a:lnTo>
                  <a:pt x="449247" y="701267"/>
                </a:lnTo>
                <a:lnTo>
                  <a:pt x="482734" y="663524"/>
                </a:lnTo>
                <a:lnTo>
                  <a:pt x="514076" y="622802"/>
                </a:lnTo>
                <a:lnTo>
                  <a:pt x="542948" y="579619"/>
                </a:lnTo>
                <a:lnTo>
                  <a:pt x="569025" y="534494"/>
                </a:lnTo>
                <a:lnTo>
                  <a:pt x="591982" y="487944"/>
                </a:lnTo>
                <a:lnTo>
                  <a:pt x="611494" y="440488"/>
                </a:lnTo>
                <a:lnTo>
                  <a:pt x="627235" y="392643"/>
                </a:lnTo>
                <a:lnTo>
                  <a:pt x="638881" y="344928"/>
                </a:lnTo>
                <a:lnTo>
                  <a:pt x="646108" y="297860"/>
                </a:lnTo>
                <a:lnTo>
                  <a:pt x="648589" y="251959"/>
                </a:lnTo>
                <a:lnTo>
                  <a:pt x="645133" y="201582"/>
                </a:lnTo>
                <a:lnTo>
                  <a:pt x="635105" y="157325"/>
                </a:lnTo>
                <a:lnTo>
                  <a:pt x="619015" y="119429"/>
                </a:lnTo>
                <a:lnTo>
                  <a:pt x="570686" y="63682"/>
                </a:lnTo>
                <a:lnTo>
                  <a:pt x="504225" y="36264"/>
                </a:lnTo>
                <a:lnTo>
                  <a:pt x="465468" y="33779"/>
                </a:lnTo>
                <a:lnTo>
                  <a:pt x="587796" y="33779"/>
                </a:lnTo>
                <a:lnTo>
                  <a:pt x="625446" y="70808"/>
                </a:lnTo>
                <a:lnTo>
                  <a:pt x="645332" y="104485"/>
                </a:lnTo>
                <a:lnTo>
                  <a:pt x="660074" y="144090"/>
                </a:lnTo>
                <a:lnTo>
                  <a:pt x="669237" y="189376"/>
                </a:lnTo>
                <a:lnTo>
                  <a:pt x="672388" y="240097"/>
                </a:lnTo>
                <a:lnTo>
                  <a:pt x="670152" y="286483"/>
                </a:lnTo>
                <a:lnTo>
                  <a:pt x="663610" y="333880"/>
                </a:lnTo>
                <a:lnTo>
                  <a:pt x="653007" y="381848"/>
                </a:lnTo>
                <a:lnTo>
                  <a:pt x="638593" y="429944"/>
                </a:lnTo>
                <a:lnTo>
                  <a:pt x="620613" y="477730"/>
                </a:lnTo>
                <a:lnTo>
                  <a:pt x="599316" y="524764"/>
                </a:lnTo>
                <a:lnTo>
                  <a:pt x="574948" y="570605"/>
                </a:lnTo>
                <a:lnTo>
                  <a:pt x="547756" y="614813"/>
                </a:lnTo>
                <a:lnTo>
                  <a:pt x="517989" y="656948"/>
                </a:lnTo>
                <a:lnTo>
                  <a:pt x="485893" y="696567"/>
                </a:lnTo>
                <a:lnTo>
                  <a:pt x="451715" y="733231"/>
                </a:lnTo>
                <a:lnTo>
                  <a:pt x="415703" y="766499"/>
                </a:lnTo>
                <a:lnTo>
                  <a:pt x="378104" y="795930"/>
                </a:lnTo>
                <a:lnTo>
                  <a:pt x="339166" y="821084"/>
                </a:lnTo>
                <a:lnTo>
                  <a:pt x="317139" y="831770"/>
                </a:lnTo>
                <a:close/>
              </a:path>
            </a:pathLst>
          </a:custGeom>
          <a:solidFill>
            <a:srgbClr val="FCFFFD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7" name="图片 2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676400" y="1219200"/>
            <a:ext cx="8429625" cy="3771900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3921760"/>
            <a:ext cx="2409825" cy="2124075"/>
          </a:xfrm>
          <a:prstGeom prst="rect">
            <a:avLst/>
          </a:prstGeom>
        </p:spPr>
      </p:pic>
      <p:sp>
        <p:nvSpPr>
          <p:cNvPr id="29" name="PB14"/>
          <p:cNvSpPr/>
          <p:nvPr>
            <p:custDataLst>
              <p:tags r:id="rId11"/>
            </p:custDataLst>
          </p:nvPr>
        </p:nvSpPr>
        <p:spPr>
          <a:xfrm>
            <a:off x="0" y="6839712"/>
            <a:ext cx="56896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0" name="PageNumberTextBox14" hidden="1"/>
          <p:cNvSpPr txBox="1"/>
          <p:nvPr>
            <p:custDataLst>
              <p:tags r:id="rId12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检伤分类课件全文共30页，当前为第14页。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图示 1"/>
          <p:cNvGraphicFramePr/>
          <p:nvPr>
            <p:custDataLst>
              <p:tags r:id="rId3"/>
            </p:custDataLst>
          </p:nvPr>
        </p:nvGraphicFramePr>
        <p:xfrm>
          <a:off x="1811655" y="375920"/>
          <a:ext cx="8552180" cy="5868670"/>
        </p:xfrm>
        <a:graphic>
          <a:graphicData uri="http://schemas.openxmlformats.org/drawingml/2006/diagram">
            <dgm:relIds xmlns:dgm="http://schemas.openxmlformats.org/drawingml/2006/diagram" r:dm="rId5" r:lo="rId6" r:qs="rId7" r:cs="rId8"/>
          </a:graphicData>
        </a:graphic>
      </p:graphicFrame>
      <p:sp>
        <p:nvSpPr>
          <p:cNvPr id="13" name="PB15"/>
          <p:cNvSpPr/>
          <p:nvPr>
            <p:custDataLst>
              <p:tags r:id="rId9"/>
            </p:custDataLst>
          </p:nvPr>
        </p:nvSpPr>
        <p:spPr>
          <a:xfrm>
            <a:off x="0" y="6839712"/>
            <a:ext cx="6096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4" name="PageNumberTextBox15" hidden="1"/>
          <p:cNvSpPr txBox="1"/>
          <p:nvPr>
            <p:custDataLst>
              <p:tags r:id="rId10"/>
            </p:custDataLst>
          </p:nvPr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检伤分类课件全文共30页，当前为第15页。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https://d.book118.com/415340002100011110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382"/>
</p:tagLst>
</file>

<file path=ppt/tags/tag2.xml><?xml version="1.0" encoding="utf-8"?>
<p:tagLst xmlns:p="http://schemas.openxmlformats.org/presentationml/2006/main">
  <p:tag name="AS_UNIQUEID" val="383"/>
</p:tagLst>
</file>

<file path=ppt/tags/tag3.xml><?xml version="1.0" encoding="utf-8"?>
<p:tagLst xmlns:p="http://schemas.openxmlformats.org/presentationml/2006/main">
  <p:tag name="AS_UNIQUEID" val="384"/>
</p:tagLst>
</file>

<file path=ppt/tags/tag4.xml><?xml version="1.0" encoding="utf-8"?>
<p:tagLst xmlns:p="http://schemas.openxmlformats.org/presentationml/2006/main">
  <p:tag name="AS_UNIQUEID" val="385"/>
</p:tagLst>
</file>

<file path=ppt/tags/tag5.xml><?xml version="1.0" encoding="utf-8"?>
<p:tagLst xmlns:p="http://schemas.openxmlformats.org/presentationml/2006/main">
  <p:tag name="AS_UNIQUEID" val="386"/>
</p:tagLst>
</file>

<file path=ppt/tags/tag6.xml><?xml version="1.0" encoding="utf-8"?>
<p:tagLst xmlns:p="http://schemas.openxmlformats.org/presentationml/2006/main">
  <p:tag name="AS_UNIQUEID" val="387"/>
</p:tagLst>
</file>

<file path=ppt/tags/tag7.xml><?xml version="1.0" encoding="utf-8"?>
<p:tagLst xmlns:p="http://schemas.openxmlformats.org/presentationml/2006/main">
  <p:tag name="AS_UNIQUEID" val="388"/>
</p:tagLst>
</file>

<file path=ppt/tags/tag8.xml><?xml version="1.0" encoding="utf-8"?>
<p:tagLst xmlns:p="http://schemas.openxmlformats.org/presentationml/2006/main">
  <p:tag name="AS_UNIQUEID" val="389"/>
</p:tagLst>
</file>

<file path=ppt/tags/tag9.xml><?xml version="1.0" encoding="utf-8"?>
<p:tagLst xmlns:p="http://schemas.openxmlformats.org/presentationml/2006/main">
  <p:tag name="AS_UNIQUEID" val="390"/>
</p:tagLst>
</file>

<file path=ppt/tags/tag10.xml><?xml version="1.0" encoding="utf-8"?>
<p:tagLst xmlns:p="http://schemas.openxmlformats.org/presentationml/2006/main">
  <p:tag name="AS_UNIQUEID" val="391"/>
</p:tagLst>
</file>

<file path=ppt/tags/tag11.xml><?xml version="1.0" encoding="utf-8"?>
<p:tagLst xmlns:p="http://schemas.openxmlformats.org/presentationml/2006/main">
  <p:tag name="AS_UNIQUEID" val="392"/>
</p:tagLst>
</file>

<file path=ppt/tags/tag12.xml><?xml version="1.0" encoding="utf-8"?>
<p:tagLst xmlns:p="http://schemas.openxmlformats.org/presentationml/2006/main">
  <p:tag name="AS_UNIQUEID" val="393"/>
</p:tagLst>
</file>

<file path=ppt/tags/tag13.xml><?xml version="1.0" encoding="utf-8"?>
<p:tagLst xmlns:p="http://schemas.openxmlformats.org/presentationml/2006/main">
  <p:tag name="AS_UNIQUEID" val="394"/>
</p:tagLst>
</file>

<file path=ppt/tags/tag14.xml><?xml version="1.0" encoding="utf-8"?>
<p:tagLst xmlns:p="http://schemas.openxmlformats.org/presentationml/2006/main">
  <p:tag name="AS_UNIQUEID" val="395"/>
</p:tagLst>
</file>

<file path=ppt/tags/tag15.xml><?xml version="1.0" encoding="utf-8"?>
<p:tagLst xmlns:p="http://schemas.openxmlformats.org/presentationml/2006/main">
  <p:tag name="AS_UNIQUEID" val="396"/>
</p:tagLst>
</file>

<file path=ppt/tags/tag16.xml><?xml version="1.0" encoding="utf-8"?>
<p:tagLst xmlns:p="http://schemas.openxmlformats.org/presentationml/2006/main">
  <p:tag name="AS_UNIQUEID" val="397"/>
</p:tagLst>
</file>

<file path=ppt/tags/tag17.xml><?xml version="1.0" encoding="utf-8"?>
<p:tagLst xmlns:p="http://schemas.openxmlformats.org/presentationml/2006/main">
  <p:tag name="AS_UNIQUEID" val="398"/>
</p:tagLst>
</file>

<file path=ppt/tags/tag18.xml><?xml version="1.0" encoding="utf-8"?>
<p:tagLst xmlns:p="http://schemas.openxmlformats.org/presentationml/2006/main">
  <p:tag name="AS_UNIQUEID" val="399"/>
</p:tagLst>
</file>

<file path=ppt/tags/tag19.xml><?xml version="1.0" encoding="utf-8"?>
<p:tagLst xmlns:p="http://schemas.openxmlformats.org/presentationml/2006/main">
  <p:tag name="AS_UNIQUEID" val="400"/>
</p:tagLst>
</file>

<file path=ppt/tags/tag20.xml><?xml version="1.0" encoding="utf-8"?>
<p:tagLst xmlns:p="http://schemas.openxmlformats.org/presentationml/2006/main">
  <p:tag name="AS_UNIQUEID" val="401"/>
</p:tagLst>
</file>

<file path=ppt/tags/tag21.xml><?xml version="1.0" encoding="utf-8"?>
<p:tagLst xmlns:p="http://schemas.openxmlformats.org/presentationml/2006/main">
  <p:tag name="AS_UNIQUEID" val="402"/>
</p:tagLst>
</file>

<file path=ppt/tags/tag22.xml><?xml version="1.0" encoding="utf-8"?>
<p:tagLst xmlns:p="http://schemas.openxmlformats.org/presentationml/2006/main">
  <p:tag name="AS_UNIQUEID" val="403"/>
</p:tagLst>
</file>

<file path=ppt/tags/tag23.xml><?xml version="1.0" encoding="utf-8"?>
<p:tagLst xmlns:p="http://schemas.openxmlformats.org/presentationml/2006/main">
  <p:tag name="AS_UNIQUEID" val="404"/>
</p:tagLst>
</file>

<file path=ppt/tags/tag24.xml><?xml version="1.0" encoding="utf-8"?>
<p:tagLst xmlns:p="http://schemas.openxmlformats.org/presentationml/2006/main">
  <p:tag name="AS_UNIQUEID" val="405"/>
</p:tagLst>
</file>

<file path=ppt/tags/tag25.xml><?xml version="1.0" encoding="utf-8"?>
<p:tagLst xmlns:p="http://schemas.openxmlformats.org/presentationml/2006/main">
  <p:tag name="AS_UNIQUEID" val="406"/>
</p:tagLst>
</file>

<file path=ppt/tags/tag26.xml><?xml version="1.0" encoding="utf-8"?>
<p:tagLst xmlns:p="http://schemas.openxmlformats.org/presentationml/2006/main">
  <p:tag name="AS_UNIQUEID" val="407"/>
</p:tagLst>
</file>

<file path=ppt/tags/tag27.xml><?xml version="1.0" encoding="utf-8"?>
<p:tagLst xmlns:p="http://schemas.openxmlformats.org/presentationml/2006/main">
  <p:tag name="AS_UNIQUEID" val="408"/>
</p:tagLst>
</file>

<file path=ppt/tags/tag28.xml><?xml version="1.0" encoding="utf-8"?>
<p:tagLst xmlns:p="http://schemas.openxmlformats.org/presentationml/2006/main">
  <p:tag name="AS_UNIQUEID" val="409"/>
</p:tagLst>
</file>

<file path=ppt/tags/tag29.xml><?xml version="1.0" encoding="utf-8"?>
<p:tagLst xmlns:p="http://schemas.openxmlformats.org/presentationml/2006/main">
  <p:tag name="AS_UNIQUEID" val="410"/>
</p:tagLst>
</file>

<file path=ppt/tags/tag30.xml><?xml version="1.0" encoding="utf-8"?>
<p:tagLst xmlns:p="http://schemas.openxmlformats.org/presentationml/2006/main">
  <p:tag name="AS_UNIQUEID" val="411"/>
</p:tagLst>
</file>

<file path=ppt/tags/tag31.xml><?xml version="1.0" encoding="utf-8"?>
<p:tagLst xmlns:p="http://schemas.openxmlformats.org/presentationml/2006/main">
  <p:tag name="AS_UNIQUEID" val="412"/>
</p:tagLst>
</file>

<file path=ppt/tags/tag32.xml><?xml version="1.0" encoding="utf-8"?>
<p:tagLst xmlns:p="http://schemas.openxmlformats.org/presentationml/2006/main">
  <p:tag name="AS_UNIQUEID" val="413"/>
</p:tagLst>
</file>

<file path=ppt/tags/tag33.xml><?xml version="1.0" encoding="utf-8"?>
<p:tagLst xmlns:p="http://schemas.openxmlformats.org/presentationml/2006/main">
  <p:tag name="AS_UNIQUEID" val="414"/>
</p:tagLst>
</file>

<file path=ppt/tags/tag34.xml><?xml version="1.0" encoding="utf-8"?>
<p:tagLst xmlns:p="http://schemas.openxmlformats.org/presentationml/2006/main">
  <p:tag name="AS_UNIQUEID" val="415"/>
</p:tagLst>
</file>

<file path=ppt/tags/tag35.xml><?xml version="1.0" encoding="utf-8"?>
<p:tagLst xmlns:p="http://schemas.openxmlformats.org/presentationml/2006/main">
  <p:tag name="AS_UNIQUEID" val="416"/>
</p:tagLst>
</file>

<file path=ppt/tags/tag36.xml><?xml version="1.0" encoding="utf-8"?>
<p:tagLst xmlns:p="http://schemas.openxmlformats.org/presentationml/2006/main">
  <p:tag name="AS_UNIQUEID" val="417"/>
</p:tagLst>
</file>

<file path=ppt/tags/tag37.xml><?xml version="1.0" encoding="utf-8"?>
<p:tagLst xmlns:p="http://schemas.openxmlformats.org/presentationml/2006/main">
  <p:tag name="AS_UNIQUEID" val="418"/>
</p:tagLst>
</file>

<file path=ppt/tags/tag38.xml><?xml version="1.0" encoding="utf-8"?>
<p:tagLst xmlns:p="http://schemas.openxmlformats.org/presentationml/2006/main">
  <p:tag name="AS_UNIQUEID" val="419"/>
</p:tagLst>
</file>

<file path=ppt/tags/tag39.xml><?xml version="1.0" encoding="utf-8"?>
<p:tagLst xmlns:p="http://schemas.openxmlformats.org/presentationml/2006/main">
  <p:tag name="AS_UNIQUEID" val="420"/>
</p:tagLst>
</file>

<file path=ppt/tags/tag40.xml><?xml version="1.0" encoding="utf-8"?>
<p:tagLst xmlns:p="http://schemas.openxmlformats.org/presentationml/2006/main">
  <p:tag name="AS_UNIQUEID" val="421"/>
</p:tagLst>
</file>

<file path=ppt/tags/tag41.xml><?xml version="1.0" encoding="utf-8"?>
<p:tagLst xmlns:p="http://schemas.openxmlformats.org/presentationml/2006/main">
  <p:tag name="AS_UNIQUEID" val="422"/>
</p:tagLst>
</file>

<file path=ppt/tags/tag42.xml><?xml version="1.0" encoding="utf-8"?>
<p:tagLst xmlns:p="http://schemas.openxmlformats.org/presentationml/2006/main">
  <p:tag name="AS_UNIQUEID" val="423"/>
</p:tagLst>
</file>

<file path=ppt/tags/tag43.xml><?xml version="1.0" encoding="utf-8"?>
<p:tagLst xmlns:p="http://schemas.openxmlformats.org/presentationml/2006/main">
  <p:tag name="AS_UNIQUEID" val="424"/>
</p:tagLst>
</file>

<file path=ppt/tags/tag44.xml><?xml version="1.0" encoding="utf-8"?>
<p:tagLst xmlns:p="http://schemas.openxmlformats.org/presentationml/2006/main">
  <p:tag name="AS_UNIQUEID" val="425"/>
</p:tagLst>
</file>

<file path=ppt/tags/tag45.xml><?xml version="1.0" encoding="utf-8"?>
<p:tagLst xmlns:p="http://schemas.openxmlformats.org/presentationml/2006/main">
  <p:tag name="AS_UNIQUEID" val="426"/>
</p:tagLst>
</file>

<file path=ppt/tags/tag46.xml><?xml version="1.0" encoding="utf-8"?>
<p:tagLst xmlns:p="http://schemas.openxmlformats.org/presentationml/2006/main">
  <p:tag name="AS_UNIQUEID" val="427"/>
</p:tagLst>
</file>

<file path=ppt/tags/tag47.xml><?xml version="1.0" encoding="utf-8"?>
<p:tagLst xmlns:p="http://schemas.openxmlformats.org/presentationml/2006/main">
  <p:tag name="AS_UNIQUEID" val="428"/>
</p:tagLst>
</file>

<file path=ppt/tags/tag48.xml><?xml version="1.0" encoding="utf-8"?>
<p:tagLst xmlns:p="http://schemas.openxmlformats.org/presentationml/2006/main">
  <p:tag name="AS_UNIQUEID" val="429"/>
</p:tagLst>
</file>

<file path=ppt/tags/tag49.xml><?xml version="1.0" encoding="utf-8"?>
<p:tagLst xmlns:p="http://schemas.openxmlformats.org/presentationml/2006/main">
  <p:tag name="AS_UNIQUEID" val="430"/>
</p:tagLst>
</file>

<file path=ppt/tags/tag50.xml><?xml version="1.0" encoding="utf-8"?>
<p:tagLst xmlns:p="http://schemas.openxmlformats.org/presentationml/2006/main">
  <p:tag name="AS_UNIQUEID" val="431"/>
</p:tagLst>
</file>

<file path=ppt/tags/tag51.xml><?xml version="1.0" encoding="utf-8"?>
<p:tagLst xmlns:p="http://schemas.openxmlformats.org/presentationml/2006/main">
  <p:tag name="AS_UNIQUEID" val="432"/>
</p:tagLst>
</file>

<file path=ppt/tags/tag52.xml><?xml version="1.0" encoding="utf-8"?>
<p:tagLst xmlns:p="http://schemas.openxmlformats.org/presentationml/2006/main">
  <p:tag name="AS_UNIQUEID" val="433"/>
</p:tagLst>
</file>

<file path=ppt/tags/tag53.xml><?xml version="1.0" encoding="utf-8"?>
<p:tagLst xmlns:p="http://schemas.openxmlformats.org/presentationml/2006/main">
  <p:tag name="AS_UNIQUEID" val="434"/>
</p:tagLst>
</file>

<file path=ppt/tags/tag54.xml><?xml version="1.0" encoding="utf-8"?>
<p:tagLst xmlns:p="http://schemas.openxmlformats.org/presentationml/2006/main">
  <p:tag name="AS_UNIQUEID" val="435"/>
</p:tagLst>
</file>

<file path=ppt/tags/tag55.xml><?xml version="1.0" encoding="utf-8"?>
<p:tagLst xmlns:p="http://schemas.openxmlformats.org/presentationml/2006/main">
  <p:tag name="AS_UNIQUEID" val="436"/>
</p:tagLst>
</file>

<file path=ppt/tags/tag56.xml><?xml version="1.0" encoding="utf-8"?>
<p:tagLst xmlns:p="http://schemas.openxmlformats.org/presentationml/2006/main">
  <p:tag name="AS_UNIQUEID" val="437"/>
</p:tagLst>
</file>

<file path=ppt/tags/tag57.xml><?xml version="1.0" encoding="utf-8"?>
<p:tagLst xmlns:p="http://schemas.openxmlformats.org/presentationml/2006/main">
  <p:tag name="AS_UNIQUEID" val="438"/>
</p:tagLst>
</file>

<file path=ppt/tags/tag58.xml><?xml version="1.0" encoding="utf-8"?>
<p:tagLst xmlns:p="http://schemas.openxmlformats.org/presentationml/2006/main">
  <p:tag name="AS_UNIQUEID" val="439"/>
</p:tagLst>
</file>

<file path=ppt/tags/tag59.xml><?xml version="1.0" encoding="utf-8"?>
<p:tagLst xmlns:p="http://schemas.openxmlformats.org/presentationml/2006/main">
  <p:tag name="AS_UNIQUEID" val="440"/>
</p:tagLst>
</file>

<file path=ppt/tags/tag60.xml><?xml version="1.0" encoding="utf-8"?>
<p:tagLst xmlns:p="http://schemas.openxmlformats.org/presentationml/2006/main">
  <p:tag name="AS_UNIQUEID" val="441"/>
</p:tagLst>
</file>

<file path=ppt/tags/tag61.xml><?xml version="1.0" encoding="utf-8"?>
<p:tagLst xmlns:p="http://schemas.openxmlformats.org/presentationml/2006/main">
  <p:tag name="AS_UNIQUEID" val="442"/>
</p:tagLst>
</file>

<file path=ppt/tags/tag62.xml><?xml version="1.0" encoding="utf-8"?>
<p:tagLst xmlns:p="http://schemas.openxmlformats.org/presentationml/2006/main">
  <p:tag name="AS_UNIQUEID" val="443"/>
</p:tagLst>
</file>

<file path=ppt/tags/tag63.xml><?xml version="1.0" encoding="utf-8"?>
<p:tagLst xmlns:p="http://schemas.openxmlformats.org/presentationml/2006/main">
  <p:tag name="AS_UNIQUEID" val="444"/>
</p:tagLst>
</file>

<file path=ppt/tags/tag64.xml><?xml version="1.0" encoding="utf-8"?>
<p:tagLst xmlns:p="http://schemas.openxmlformats.org/presentationml/2006/main">
  <p:tag name="AS_UNIQUEID" val="445"/>
</p:tagLst>
</file>

<file path=ppt/tags/tag65.xml><?xml version="1.0" encoding="utf-8"?>
<p:tagLst xmlns:p="http://schemas.openxmlformats.org/presentationml/2006/main">
  <p:tag name="AS_UNIQUEID" val="446"/>
</p:tagLst>
</file>

<file path=ppt/tags/tag66.xml><?xml version="1.0" encoding="utf-8"?>
<p:tagLst xmlns:p="http://schemas.openxmlformats.org/presentationml/2006/main">
  <p:tag name="AS_UNIQUEID" val="447"/>
</p:tagLst>
</file>

<file path=ppt/tags/tag67.xml><?xml version="1.0" encoding="utf-8"?>
<p:tagLst xmlns:p="http://schemas.openxmlformats.org/presentationml/2006/main">
  <p:tag name="AS_UNIQUEID" val="448"/>
</p:tagLst>
</file>

<file path=ppt/tags/tag68.xml><?xml version="1.0" encoding="utf-8"?>
<p:tagLst xmlns:p="http://schemas.openxmlformats.org/presentationml/2006/main">
  <p:tag name="AS_UNIQUEID" val="449"/>
</p:tagLst>
</file>

<file path=ppt/tags/tag69.xml><?xml version="1.0" encoding="utf-8"?>
<p:tagLst xmlns:p="http://schemas.openxmlformats.org/presentationml/2006/main">
  <p:tag name="AS_UNIQUEID" val="450"/>
</p:tagLst>
</file>

<file path=ppt/tags/tag70.xml><?xml version="1.0" encoding="utf-8"?>
<p:tagLst xmlns:p="http://schemas.openxmlformats.org/presentationml/2006/main">
  <p:tag name="AS_UNIQUEID" val="451"/>
</p:tagLst>
</file>

<file path=ppt/tags/tag71.xml><?xml version="1.0" encoding="utf-8"?>
<p:tagLst xmlns:p="http://schemas.openxmlformats.org/presentationml/2006/main">
  <p:tag name="AS_UNIQUEID" val="452"/>
</p:tagLst>
</file>

<file path=ppt/tags/tag72.xml><?xml version="1.0" encoding="utf-8"?>
<p:tagLst xmlns:p="http://schemas.openxmlformats.org/presentationml/2006/main">
  <p:tag name="AS_UNIQUEID" val="453"/>
</p:tagLst>
</file>

<file path=ppt/tags/tag73.xml><?xml version="1.0" encoding="utf-8"?>
<p:tagLst xmlns:p="http://schemas.openxmlformats.org/presentationml/2006/main">
  <p:tag name="AS_UNIQUEID" val="454"/>
</p:tagLst>
</file>

<file path=ppt/tags/tag74.xml><?xml version="1.0" encoding="utf-8"?>
<p:tagLst xmlns:p="http://schemas.openxmlformats.org/presentationml/2006/main">
  <p:tag name="AS_UNIQUEID" val="455"/>
</p:tagLst>
</file>

<file path=ppt/tags/tag75.xml><?xml version="1.0" encoding="utf-8"?>
<p:tagLst xmlns:p="http://schemas.openxmlformats.org/presentationml/2006/main">
  <p:tag name="AS_UNIQUEID" val="456"/>
</p:tagLst>
</file>

<file path=ppt/tags/tag76.xml><?xml version="1.0" encoding="utf-8"?>
<p:tagLst xmlns:p="http://schemas.openxmlformats.org/presentationml/2006/main">
  <p:tag name="AS_UNIQUEID" val="158"/>
</p:tagLst>
</file>

<file path=ppt/tags/tag77.xml><?xml version="1.0" encoding="utf-8"?>
<p:tagLst xmlns:p="http://schemas.openxmlformats.org/presentationml/2006/main">
  <p:tag name="AS_UNIQUEID" val="159"/>
</p:tagLst>
</file>

<file path=ppt/tags/tag78.xml><?xml version="1.0" encoding="utf-8"?>
<p:tagLst xmlns:p="http://schemas.openxmlformats.org/presentationml/2006/main">
  <p:tag name="AS_UNIQUEID" val="160"/>
</p:tagLst>
</file>

<file path=ppt/tags/tag79.xml><?xml version="1.0" encoding="utf-8"?>
<p:tagLst xmlns:p="http://schemas.openxmlformats.org/presentationml/2006/main">
  <p:tag name="AS_UNIQUEID" val="161"/>
</p:tagLst>
</file>

<file path=ppt/tags/tag80.xml><?xml version="1.0" encoding="utf-8"?>
<p:tagLst xmlns:p="http://schemas.openxmlformats.org/presentationml/2006/main">
  <p:tag name="AS_UNIQUEID" val="162"/>
</p:tagLst>
</file>

<file path=ppt/tags/tag81.xml><?xml version="1.0" encoding="utf-8"?>
<p:tagLst xmlns:p="http://schemas.openxmlformats.org/presentationml/2006/main">
  <p:tag name="AS_UNIQUEID" val="163"/>
</p:tagLst>
</file>

<file path=ppt/tags/tag82.xml><?xml version="1.0" encoding="utf-8"?>
<p:tagLst xmlns:p="http://schemas.openxmlformats.org/presentationml/2006/main">
  <p:tag name="AS_UNIQUEID" val="164"/>
</p:tagLst>
</file>

<file path=ppt/tags/tag83.xml><?xml version="1.0" encoding="utf-8"?>
<p:tagLst xmlns:p="http://schemas.openxmlformats.org/presentationml/2006/main">
  <p:tag name="AS_UNIQUEID" val="165"/>
</p:tagLst>
</file>

<file path=ppt/tags/tag84.xml><?xml version="1.0" encoding="utf-8"?>
<p:tagLst xmlns:p="http://schemas.openxmlformats.org/presentationml/2006/main">
  <p:tag name="AS_UNIQUEID" val="166"/>
</p:tagLst>
</file>

<file path=ppt/tags/tag85.xml><?xml version="1.0" encoding="utf-8"?>
<p:tagLst xmlns:p="http://schemas.openxmlformats.org/presentationml/2006/main">
  <p:tag name="AS_UNIQUEID" val="167"/>
</p:tagLst>
</file>

<file path=ppt/tags/tag86.xml><?xml version="1.0" encoding="utf-8"?>
<p:tagLst xmlns:p="http://schemas.openxmlformats.org/presentationml/2006/main">
  <p:tag name="AS_UNIQUEID" val="168"/>
</p:tagLst>
</file>

<file path=ppt/tags/tag87.xml><?xml version="1.0" encoding="utf-8"?>
<p:tagLst xmlns:p="http://schemas.openxmlformats.org/presentationml/2006/main">
  <p:tag name="AS_UNIQUEID" val="169"/>
</p:tagLst>
</file>

<file path=ppt/tags/tag88.xml><?xml version="1.0" encoding="utf-8"?>
<p:tagLst xmlns:p="http://schemas.openxmlformats.org/presentationml/2006/main">
  <p:tag name="AS_UNIQUEID" val="170"/>
</p:tagLst>
</file>

<file path=ppt/tags/tag89.xml><?xml version="1.0" encoding="utf-8"?>
<p:tagLst xmlns:p="http://schemas.openxmlformats.org/presentationml/2006/main">
  <p:tag name="AS_UNIQUEID" val="171"/>
</p:tagLst>
</file>

<file path=ppt/tags/tag90.xml><?xml version="1.0" encoding="utf-8"?>
<p:tagLst xmlns:p="http://schemas.openxmlformats.org/presentationml/2006/main">
  <p:tag name="AS_UNIQUEID" val="172"/>
</p:tagLst>
</file>

<file path=ppt/tags/tag91.xml><?xml version="1.0" encoding="utf-8"?>
<p:tagLst xmlns:p="http://schemas.openxmlformats.org/presentationml/2006/main">
  <p:tag name="AS_UNIQUEID" val="173"/>
</p:tagLst>
</file>

<file path=ppt/tags/tag92.xml><?xml version="1.0" encoding="utf-8"?>
<p:tagLst xmlns:p="http://schemas.openxmlformats.org/presentationml/2006/main">
  <p:tag name="AS_UNIQUEID" val="174"/>
</p:tagLst>
</file>

<file path=ppt/tags/tag93.xml><?xml version="1.0" encoding="utf-8"?>
<p:tagLst xmlns:p="http://schemas.openxmlformats.org/presentationml/2006/main">
  <p:tag name="AS_UNIQUEID" val="175"/>
</p:tagLst>
</file>

<file path=ppt/tags/tag94.xml><?xml version="1.0" encoding="utf-8"?>
<p:tagLst xmlns:p="http://schemas.openxmlformats.org/presentationml/2006/main">
  <p:tag name="AS_UNIQUEID" val="176"/>
</p:tagLst>
</file>

<file path=ppt/tags/tag95.xml><?xml version="1.0" encoding="utf-8"?>
<p:tagLst xmlns:p="http://schemas.openxmlformats.org/presentationml/2006/main">
  <p:tag name="AS_UNIQUEID" val="177"/>
</p:tagLst>
</file>

<file path=ppt/tags/tag96.xml><?xml version="1.0" encoding="utf-8"?>
<p:tagLst xmlns:p="http://schemas.openxmlformats.org/presentationml/2006/main">
  <p:tag name="AS_UNIQUEID" val="178"/>
</p:tagLst>
</file>

<file path=ppt/tags/tag97.xml><?xml version="1.0" encoding="utf-8"?>
<p:tagLst xmlns:p="http://schemas.openxmlformats.org/presentationml/2006/main">
  <p:tag name="AS_UNIQUEID" val="179"/>
</p:tagLst>
</file>

<file path=ppt/tags/tag98.xml><?xml version="1.0" encoding="utf-8"?>
<p:tagLst xmlns:p="http://schemas.openxmlformats.org/presentationml/2006/main">
  <p:tag name="AS_UNIQUEID" val="180"/>
</p:tagLst>
</file>

<file path=ppt/tags/tag99.xml><?xml version="1.0" encoding="utf-8"?>
<p:tagLst xmlns:p="http://schemas.openxmlformats.org/presentationml/2006/main">
  <p:tag name="AS_UNIQUEID" val="181"/>
</p:tagLst>
</file>

<file path=ppt/tags/tag100.xml><?xml version="1.0" encoding="utf-8"?>
<p:tagLst xmlns:p="http://schemas.openxmlformats.org/presentationml/2006/main">
  <p:tag name="AS_UNIQUEID" val="182"/>
</p:tagLst>
</file>

<file path=ppt/tags/tag101.xml><?xml version="1.0" encoding="utf-8"?>
<p:tagLst xmlns:p="http://schemas.openxmlformats.org/presentationml/2006/main">
  <p:tag name="AS_UNIQUEID" val="183"/>
</p:tagLst>
</file>

<file path=ppt/tags/tag102.xml><?xml version="1.0" encoding="utf-8"?>
<p:tagLst xmlns:p="http://schemas.openxmlformats.org/presentationml/2006/main">
  <p:tag name="AS_UNIQUEID" val="184"/>
</p:tagLst>
</file>

<file path=ppt/tags/tag103.xml><?xml version="1.0" encoding="utf-8"?>
<p:tagLst xmlns:p="http://schemas.openxmlformats.org/presentationml/2006/main">
  <p:tag name="AS_UNIQUEID" val="185"/>
</p:tagLst>
</file>

<file path=ppt/tags/tag104.xml><?xml version="1.0" encoding="utf-8"?>
<p:tagLst xmlns:p="http://schemas.openxmlformats.org/presentationml/2006/main">
  <p:tag name="AS_UNIQUEID" val="186"/>
</p:tagLst>
</file>

<file path=ppt/tags/tag105.xml><?xml version="1.0" encoding="utf-8"?>
<p:tagLst xmlns:p="http://schemas.openxmlformats.org/presentationml/2006/main">
  <p:tag name="AS_UNIQUEID" val="187"/>
</p:tagLst>
</file>

<file path=ppt/tags/tag106.xml><?xml version="1.0" encoding="utf-8"?>
<p:tagLst xmlns:p="http://schemas.openxmlformats.org/presentationml/2006/main">
  <p:tag name="AS_UNIQUEID" val="188"/>
</p:tagLst>
</file>

<file path=ppt/tags/tag107.xml><?xml version="1.0" encoding="utf-8"?>
<p:tagLst xmlns:p="http://schemas.openxmlformats.org/presentationml/2006/main">
  <p:tag name="AS_UNIQUEID" val="189"/>
</p:tagLst>
</file>

<file path=ppt/tags/tag108.xml><?xml version="1.0" encoding="utf-8"?>
<p:tagLst xmlns:p="http://schemas.openxmlformats.org/presentationml/2006/main">
  <p:tag name="AS_UNIQUEID" val="190"/>
</p:tagLst>
</file>

<file path=ppt/tags/tag109.xml><?xml version="1.0" encoding="utf-8"?>
<p:tagLst xmlns:p="http://schemas.openxmlformats.org/presentationml/2006/main">
  <p:tag name="AS_UNIQUEID" val="191"/>
</p:tagLst>
</file>

<file path=ppt/tags/tag110.xml><?xml version="1.0" encoding="utf-8"?>
<p:tagLst xmlns:p="http://schemas.openxmlformats.org/presentationml/2006/main">
  <p:tag name="AS_UNIQUEID" val="192"/>
</p:tagLst>
</file>

<file path=ppt/tags/tag111.xml><?xml version="1.0" encoding="utf-8"?>
<p:tagLst xmlns:p="http://schemas.openxmlformats.org/presentationml/2006/main">
  <p:tag name="AS_UNIQUEID" val="193"/>
</p:tagLst>
</file>

<file path=ppt/tags/tag112.xml><?xml version="1.0" encoding="utf-8"?>
<p:tagLst xmlns:p="http://schemas.openxmlformats.org/presentationml/2006/main">
  <p:tag name="AS_UNIQUEID" val="194"/>
</p:tagLst>
</file>

<file path=ppt/tags/tag113.xml><?xml version="1.0" encoding="utf-8"?>
<p:tagLst xmlns:p="http://schemas.openxmlformats.org/presentationml/2006/main">
  <p:tag name="AS_UNIQUEID" val="195"/>
</p:tagLst>
</file>

<file path=ppt/tags/tag114.xml><?xml version="1.0" encoding="utf-8"?>
<p:tagLst xmlns:p="http://schemas.openxmlformats.org/presentationml/2006/main">
  <p:tag name="AS_UNIQUEID" val="196"/>
</p:tagLst>
</file>

<file path=ppt/tags/tag115.xml><?xml version="1.0" encoding="utf-8"?>
<p:tagLst xmlns:p="http://schemas.openxmlformats.org/presentationml/2006/main">
  <p:tag name="AS_UNIQUEID" val="197"/>
</p:tagLst>
</file>

<file path=ppt/tags/tag116.xml><?xml version="1.0" encoding="utf-8"?>
<p:tagLst xmlns:p="http://schemas.openxmlformats.org/presentationml/2006/main">
  <p:tag name="AS_UNIQUEID" val="198"/>
</p:tagLst>
</file>

<file path=ppt/tags/tag117.xml><?xml version="1.0" encoding="utf-8"?>
<p:tagLst xmlns:p="http://schemas.openxmlformats.org/presentationml/2006/main">
  <p:tag name="AS_UNIQUEID" val="199"/>
</p:tagLst>
</file>

<file path=ppt/tags/tag118.xml><?xml version="1.0" encoding="utf-8"?>
<p:tagLst xmlns:p="http://schemas.openxmlformats.org/presentationml/2006/main">
  <p:tag name="AS_UNIQUEID" val="200"/>
</p:tagLst>
</file>

<file path=ppt/tags/tag119.xml><?xml version="1.0" encoding="utf-8"?>
<p:tagLst xmlns:p="http://schemas.openxmlformats.org/presentationml/2006/main">
  <p:tag name="AS_UNIQUEID" val="201"/>
</p:tagLst>
</file>

<file path=ppt/tags/tag120.xml><?xml version="1.0" encoding="utf-8"?>
<p:tagLst xmlns:p="http://schemas.openxmlformats.org/presentationml/2006/main">
  <p:tag name="AS_UNIQUEID" val="202"/>
</p:tagLst>
</file>

<file path=ppt/tags/tag121.xml><?xml version="1.0" encoding="utf-8"?>
<p:tagLst xmlns:p="http://schemas.openxmlformats.org/presentationml/2006/main">
  <p:tag name="AS_UNIQUEID" val="203"/>
</p:tagLst>
</file>

<file path=ppt/tags/tag122.xml><?xml version="1.0" encoding="utf-8"?>
<p:tagLst xmlns:p="http://schemas.openxmlformats.org/presentationml/2006/main">
  <p:tag name="AS_UNIQUEID" val="204"/>
</p:tagLst>
</file>

<file path=ppt/tags/tag123.xml><?xml version="1.0" encoding="utf-8"?>
<p:tagLst xmlns:p="http://schemas.openxmlformats.org/presentationml/2006/main">
  <p:tag name="AS_UNIQUEID" val="205"/>
</p:tagLst>
</file>

<file path=ppt/tags/tag124.xml><?xml version="1.0" encoding="utf-8"?>
<p:tagLst xmlns:p="http://schemas.openxmlformats.org/presentationml/2006/main">
  <p:tag name="AS_UNIQUEID" val="206"/>
</p:tagLst>
</file>

<file path=ppt/tags/tag125.xml><?xml version="1.0" encoding="utf-8"?>
<p:tagLst xmlns:p="http://schemas.openxmlformats.org/presentationml/2006/main">
  <p:tag name="AS_UNIQUEID" val="207"/>
</p:tagLst>
</file>

<file path=ppt/tags/tag126.xml><?xml version="1.0" encoding="utf-8"?>
<p:tagLst xmlns:p="http://schemas.openxmlformats.org/presentationml/2006/main">
  <p:tag name="AS_UNIQUEID" val="208"/>
</p:tagLst>
</file>

<file path=ppt/tags/tag127.xml><?xml version="1.0" encoding="utf-8"?>
<p:tagLst xmlns:p="http://schemas.openxmlformats.org/presentationml/2006/main">
  <p:tag name="AS_UNIQUEID" val="340"/>
</p:tagLst>
</file>

<file path=ppt/tags/tag128.xml><?xml version="1.0" encoding="utf-8"?>
<p:tagLst xmlns:p="http://schemas.openxmlformats.org/presentationml/2006/main">
  <p:tag name="AS_UNIQUEID" val="341"/>
</p:tagLst>
</file>

<file path=ppt/tags/tag129.xml><?xml version="1.0" encoding="utf-8"?>
<p:tagLst xmlns:p="http://schemas.openxmlformats.org/presentationml/2006/main">
  <p:tag name="AS_UNIQUEID" val="342"/>
</p:tagLst>
</file>

<file path=ppt/tags/tag130.xml><?xml version="1.0" encoding="utf-8"?>
<p:tagLst xmlns:p="http://schemas.openxmlformats.org/presentationml/2006/main">
  <p:tag name="AS_UNIQUEID" val="343"/>
</p:tagLst>
</file>

<file path=ppt/tags/tag131.xml><?xml version="1.0" encoding="utf-8"?>
<p:tagLst xmlns:p="http://schemas.openxmlformats.org/presentationml/2006/main">
  <p:tag name="AS_UNIQUEID" val="344"/>
</p:tagLst>
</file>

<file path=ppt/tags/tag132.xml><?xml version="1.0" encoding="utf-8"?>
<p:tagLst xmlns:p="http://schemas.openxmlformats.org/presentationml/2006/main">
  <p:tag name="AS_UNIQUEID" val="345"/>
</p:tagLst>
</file>

<file path=ppt/tags/tag133.xml><?xml version="1.0" encoding="utf-8"?>
<p:tagLst xmlns:p="http://schemas.openxmlformats.org/presentationml/2006/main">
  <p:tag name="AS_UNIQUEID" val="346"/>
</p:tagLst>
</file>

<file path=ppt/tags/tag134.xml><?xml version="1.0" encoding="utf-8"?>
<p:tagLst xmlns:p="http://schemas.openxmlformats.org/presentationml/2006/main">
  <p:tag name="AS_UNIQUEID" val="209"/>
</p:tagLst>
</file>

<file path=ppt/tags/tag135.xml><?xml version="1.0" encoding="utf-8"?>
<p:tagLst xmlns:p="http://schemas.openxmlformats.org/presentationml/2006/main">
  <p:tag name="AS_UNIQUEID" val="210"/>
</p:tagLst>
</file>

<file path=ppt/tags/tag136.xml><?xml version="1.0" encoding="utf-8"?>
<p:tagLst xmlns:p="http://schemas.openxmlformats.org/presentationml/2006/main">
  <p:tag name="AS_UNIQUEID" val="211"/>
</p:tagLst>
</file>

<file path=ppt/tags/tag137.xml><?xml version="1.0" encoding="utf-8"?>
<p:tagLst xmlns:p="http://schemas.openxmlformats.org/presentationml/2006/main">
  <p:tag name="AS_UNIQUEID" val="212"/>
</p:tagLst>
</file>

<file path=ppt/tags/tag138.xml><?xml version="1.0" encoding="utf-8"?>
<p:tagLst xmlns:p="http://schemas.openxmlformats.org/presentationml/2006/main">
  <p:tag name="AS_UNIQUEID" val="213"/>
</p:tagLst>
</file>

<file path=ppt/tags/tag139.xml><?xml version="1.0" encoding="utf-8"?>
<p:tagLst xmlns:p="http://schemas.openxmlformats.org/presentationml/2006/main">
  <p:tag name="AS_UNIQUEID" val="214"/>
</p:tagLst>
</file>

<file path=ppt/tags/tag140.xml><?xml version="1.0" encoding="utf-8"?>
<p:tagLst xmlns:p="http://schemas.openxmlformats.org/presentationml/2006/main">
  <p:tag name="AS_UNIQUEID" val="215"/>
</p:tagLst>
</file>

<file path=ppt/tags/tag141.xml><?xml version="1.0" encoding="utf-8"?>
<p:tagLst xmlns:p="http://schemas.openxmlformats.org/presentationml/2006/main">
  <p:tag name="AS_UNIQUEID" val="216"/>
</p:tagLst>
</file>

<file path=ppt/tags/tag142.xml><?xml version="1.0" encoding="utf-8"?>
<p:tagLst xmlns:p="http://schemas.openxmlformats.org/presentationml/2006/main">
  <p:tag name="AS_UNIQUEID" val="217"/>
</p:tagLst>
</file>

<file path=ppt/tags/tag143.xml><?xml version="1.0" encoding="utf-8"?>
<p:tagLst xmlns:p="http://schemas.openxmlformats.org/presentationml/2006/main">
  <p:tag name="AS_UNIQUEID" val="218"/>
</p:tagLst>
</file>

<file path=ppt/tags/tag144.xml><?xml version="1.0" encoding="utf-8"?>
<p:tagLst xmlns:p="http://schemas.openxmlformats.org/presentationml/2006/main">
  <p:tag name="AS_UNIQUEID" val="219"/>
</p:tagLst>
</file>

<file path=ppt/tags/tag145.xml><?xml version="1.0" encoding="utf-8"?>
<p:tagLst xmlns:p="http://schemas.openxmlformats.org/presentationml/2006/main">
  <p:tag name="AS_UNIQUEID" val="220"/>
</p:tagLst>
</file>

<file path=ppt/tags/tag146.xml><?xml version="1.0" encoding="utf-8"?>
<p:tagLst xmlns:p="http://schemas.openxmlformats.org/presentationml/2006/main">
  <p:tag name="AS_UNIQUEID" val="221"/>
</p:tagLst>
</file>

<file path=ppt/tags/tag147.xml><?xml version="1.0" encoding="utf-8"?>
<p:tagLst xmlns:p="http://schemas.openxmlformats.org/presentationml/2006/main">
  <p:tag name="AS_UNIQUEID" val="222"/>
</p:tagLst>
</file>

<file path=ppt/tags/tag148.xml><?xml version="1.0" encoding="utf-8"?>
<p:tagLst xmlns:p="http://schemas.openxmlformats.org/presentationml/2006/main">
  <p:tag name="AS_UNIQUEID" val="223"/>
</p:tagLst>
</file>

<file path=ppt/tags/tag149.xml><?xml version="1.0" encoding="utf-8"?>
<p:tagLst xmlns:p="http://schemas.openxmlformats.org/presentationml/2006/main">
  <p:tag name="AS_UNIQUEID" val="224"/>
</p:tagLst>
</file>

<file path=ppt/tags/tag150.xml><?xml version="1.0" encoding="utf-8"?>
<p:tagLst xmlns:p="http://schemas.openxmlformats.org/presentationml/2006/main">
  <p:tag name="AS_UNIQUEID" val="225"/>
</p:tagLst>
</file>

<file path=ppt/tags/tag151.xml><?xml version="1.0" encoding="utf-8"?>
<p:tagLst xmlns:p="http://schemas.openxmlformats.org/presentationml/2006/main">
  <p:tag name="AS_UNIQUEID" val="226"/>
</p:tagLst>
</file>

<file path=ppt/tags/tag152.xml><?xml version="1.0" encoding="utf-8"?>
<p:tagLst xmlns:p="http://schemas.openxmlformats.org/presentationml/2006/main">
  <p:tag name="AS_UNIQUEID" val="227"/>
</p:tagLst>
</file>

<file path=ppt/tags/tag153.xml><?xml version="1.0" encoding="utf-8"?>
<p:tagLst xmlns:p="http://schemas.openxmlformats.org/presentationml/2006/main">
  <p:tag name="AS_UNIQUEID" val="228"/>
</p:tagLst>
</file>

<file path=ppt/tags/tag154.xml><?xml version="1.0" encoding="utf-8"?>
<p:tagLst xmlns:p="http://schemas.openxmlformats.org/presentationml/2006/main">
  <p:tag name="AS_UNIQUEID" val="229"/>
</p:tagLst>
</file>

<file path=ppt/tags/tag155.xml><?xml version="1.0" encoding="utf-8"?>
<p:tagLst xmlns:p="http://schemas.openxmlformats.org/presentationml/2006/main">
  <p:tag name="AS_UNIQUEID" val="230"/>
</p:tagLst>
</file>

<file path=ppt/tags/tag156.xml><?xml version="1.0" encoding="utf-8"?>
<p:tagLst xmlns:p="http://schemas.openxmlformats.org/presentationml/2006/main">
  <p:tag name="AS_UNIQUEID" val="231"/>
</p:tagLst>
</file>

<file path=ppt/tags/tag157.xml><?xml version="1.0" encoding="utf-8"?>
<p:tagLst xmlns:p="http://schemas.openxmlformats.org/presentationml/2006/main">
  <p:tag name="AS_UNIQUEID" val="232"/>
</p:tagLst>
</file>

<file path=ppt/tags/tag158.xml><?xml version="1.0" encoding="utf-8"?>
<p:tagLst xmlns:p="http://schemas.openxmlformats.org/presentationml/2006/main">
  <p:tag name="AS_UNIQUEID" val="233"/>
</p:tagLst>
</file>

<file path=ppt/tags/tag159.xml><?xml version="1.0" encoding="utf-8"?>
<p:tagLst xmlns:p="http://schemas.openxmlformats.org/presentationml/2006/main">
  <p:tag name="AS_UNIQUEID" val="234"/>
</p:tagLst>
</file>

<file path=ppt/tags/tag160.xml><?xml version="1.0" encoding="utf-8"?>
<p:tagLst xmlns:p="http://schemas.openxmlformats.org/presentationml/2006/main">
  <p:tag name="AS_UNIQUEID" val="235"/>
</p:tagLst>
</file>

<file path=ppt/tags/tag161.xml><?xml version="1.0" encoding="utf-8"?>
<p:tagLst xmlns:p="http://schemas.openxmlformats.org/presentationml/2006/main">
  <p:tag name="AS_UNIQUEID" val="236"/>
</p:tagLst>
</file>

<file path=ppt/tags/tag162.xml><?xml version="1.0" encoding="utf-8"?>
<p:tagLst xmlns:p="http://schemas.openxmlformats.org/presentationml/2006/main">
  <p:tag name="AS_UNIQUEID" val="237"/>
</p:tagLst>
</file>

<file path=ppt/tags/tag163.xml><?xml version="1.0" encoding="utf-8"?>
<p:tagLst xmlns:p="http://schemas.openxmlformats.org/presentationml/2006/main">
  <p:tag name="AS_UNIQUEID" val="238"/>
</p:tagLst>
</file>

<file path=ppt/tags/tag164.xml><?xml version="1.0" encoding="utf-8"?>
<p:tagLst xmlns:p="http://schemas.openxmlformats.org/presentationml/2006/main">
  <p:tag name="AS_UNIQUEID" val="239"/>
</p:tagLst>
</file>

<file path=ppt/tags/tag165.xml><?xml version="1.0" encoding="utf-8"?>
<p:tagLst xmlns:p="http://schemas.openxmlformats.org/presentationml/2006/main">
  <p:tag name="AS_UNIQUEID" val="240"/>
</p:tagLst>
</file>

<file path=ppt/tags/tag166.xml><?xml version="1.0" encoding="utf-8"?>
<p:tagLst xmlns:p="http://schemas.openxmlformats.org/presentationml/2006/main">
  <p:tag name="AS_UNIQUEID" val="241"/>
</p:tagLst>
</file>

<file path=ppt/tags/tag167.xml><?xml version="1.0" encoding="utf-8"?>
<p:tagLst xmlns:p="http://schemas.openxmlformats.org/presentationml/2006/main">
  <p:tag name="AS_UNIQUEID" val="242"/>
</p:tagLst>
</file>

<file path=ppt/tags/tag168.xml><?xml version="1.0" encoding="utf-8"?>
<p:tagLst xmlns:p="http://schemas.openxmlformats.org/presentationml/2006/main">
  <p:tag name="AS_UNIQUEID" val="243"/>
</p:tagLst>
</file>

<file path=ppt/tags/tag169.xml><?xml version="1.0" encoding="utf-8"?>
<p:tagLst xmlns:p="http://schemas.openxmlformats.org/presentationml/2006/main">
  <p:tag name="AS_UNIQUEID" val="244"/>
</p:tagLst>
</file>

<file path=ppt/tags/tag170.xml><?xml version="1.0" encoding="utf-8"?>
<p:tagLst xmlns:p="http://schemas.openxmlformats.org/presentationml/2006/main">
  <p:tag name="AS_UNIQUEID" val="245"/>
</p:tagLst>
</file>

<file path=ppt/tags/tag171.xml><?xml version="1.0" encoding="utf-8"?>
<p:tagLst xmlns:p="http://schemas.openxmlformats.org/presentationml/2006/main">
  <p:tag name="AS_UNIQUEID" val="246"/>
</p:tagLst>
</file>

<file path=ppt/tags/tag172.xml><?xml version="1.0" encoding="utf-8"?>
<p:tagLst xmlns:p="http://schemas.openxmlformats.org/presentationml/2006/main">
  <p:tag name="AS_UNIQUEID" val="247"/>
</p:tagLst>
</file>

<file path=ppt/tags/tag173.xml><?xml version="1.0" encoding="utf-8"?>
<p:tagLst xmlns:p="http://schemas.openxmlformats.org/presentationml/2006/main">
  <p:tag name="AS_UNIQUEID" val="248"/>
</p:tagLst>
</file>

<file path=ppt/tags/tag174.xml><?xml version="1.0" encoding="utf-8"?>
<p:tagLst xmlns:p="http://schemas.openxmlformats.org/presentationml/2006/main">
  <p:tag name="AS_UNIQUEID" val="249"/>
</p:tagLst>
</file>

<file path=ppt/tags/tag175.xml><?xml version="1.0" encoding="utf-8"?>
<p:tagLst xmlns:p="http://schemas.openxmlformats.org/presentationml/2006/main">
  <p:tag name="AS_UNIQUEID" val="250"/>
</p:tagLst>
</file>

<file path=ppt/tags/tag176.xml><?xml version="1.0" encoding="utf-8"?>
<p:tagLst xmlns:p="http://schemas.openxmlformats.org/presentationml/2006/main">
  <p:tag name="AS_UNIQUEID" val="251"/>
</p:tagLst>
</file>

<file path=ppt/tags/tag177.xml><?xml version="1.0" encoding="utf-8"?>
<p:tagLst xmlns:p="http://schemas.openxmlformats.org/presentationml/2006/main">
  <p:tag name="AS_UNIQUEID" val="252"/>
</p:tagLst>
</file>

<file path=ppt/tags/tag178.xml><?xml version="1.0" encoding="utf-8"?>
<p:tagLst xmlns:p="http://schemas.openxmlformats.org/presentationml/2006/main">
  <p:tag name="AS_UNIQUEID" val="253"/>
</p:tagLst>
</file>

<file path=ppt/tags/tag179.xml><?xml version="1.0" encoding="utf-8"?>
<p:tagLst xmlns:p="http://schemas.openxmlformats.org/presentationml/2006/main">
  <p:tag name="AS_UNIQUEID" val="254"/>
</p:tagLst>
</file>

<file path=ppt/tags/tag180.xml><?xml version="1.0" encoding="utf-8"?>
<p:tagLst xmlns:p="http://schemas.openxmlformats.org/presentationml/2006/main">
  <p:tag name="AS_UNIQUEID" val="255"/>
</p:tagLst>
</file>

<file path=ppt/tags/tag181.xml><?xml version="1.0" encoding="utf-8"?>
<p:tagLst xmlns:p="http://schemas.openxmlformats.org/presentationml/2006/main">
  <p:tag name="AS_UNIQUEID" val="256"/>
</p:tagLst>
</file>

<file path=ppt/tags/tag182.xml><?xml version="1.0" encoding="utf-8"?>
<p:tagLst xmlns:p="http://schemas.openxmlformats.org/presentationml/2006/main">
  <p:tag name="AS_UNIQUEID" val="257"/>
</p:tagLst>
</file>

<file path=ppt/tags/tag183.xml><?xml version="1.0" encoding="utf-8"?>
<p:tagLst xmlns:p="http://schemas.openxmlformats.org/presentationml/2006/main">
  <p:tag name="AS_UNIQUEID" val="258"/>
</p:tagLst>
</file>

<file path=ppt/tags/tag184.xml><?xml version="1.0" encoding="utf-8"?>
<p:tagLst xmlns:p="http://schemas.openxmlformats.org/presentationml/2006/main">
  <p:tag name="AS_UNIQUEID" val="259"/>
</p:tagLst>
</file>

<file path=ppt/tags/tag185.xml><?xml version="1.0" encoding="utf-8"?>
<p:tagLst xmlns:p="http://schemas.openxmlformats.org/presentationml/2006/main">
  <p:tag name="AS_UNIQUEID" val="260"/>
</p:tagLst>
</file>

<file path=ppt/tags/tag186.xml><?xml version="1.0" encoding="utf-8"?>
<p:tagLst xmlns:p="http://schemas.openxmlformats.org/presentationml/2006/main">
  <p:tag name="AS_UNIQUEID" val="261"/>
</p:tagLst>
</file>

<file path=ppt/tags/tag187.xml><?xml version="1.0" encoding="utf-8"?>
<p:tagLst xmlns:p="http://schemas.openxmlformats.org/presentationml/2006/main">
  <p:tag name="AS_UNIQUEID" val="262"/>
</p:tagLst>
</file>

<file path=ppt/tags/tag188.xml><?xml version="1.0" encoding="utf-8"?>
<p:tagLst xmlns:p="http://schemas.openxmlformats.org/presentationml/2006/main">
  <p:tag name="AS_UNIQUEID" val="263"/>
</p:tagLst>
</file>

<file path=ppt/tags/tag189.xml><?xml version="1.0" encoding="utf-8"?>
<p:tagLst xmlns:p="http://schemas.openxmlformats.org/presentationml/2006/main">
  <p:tag name="AS_UNIQUEID" val="264"/>
</p:tagLst>
</file>

<file path=ppt/tags/tag190.xml><?xml version="1.0" encoding="utf-8"?>
<p:tagLst xmlns:p="http://schemas.openxmlformats.org/presentationml/2006/main">
  <p:tag name="AS_UNIQUEID" val="265"/>
</p:tagLst>
</file>

<file path=ppt/tags/tag191.xml><?xml version="1.0" encoding="utf-8"?>
<p:tagLst xmlns:p="http://schemas.openxmlformats.org/presentationml/2006/main">
  <p:tag name="AS_UNIQUEID" val="266"/>
</p:tagLst>
</file>

<file path=ppt/tags/tag192.xml><?xml version="1.0" encoding="utf-8"?>
<p:tagLst xmlns:p="http://schemas.openxmlformats.org/presentationml/2006/main">
  <p:tag name="AS_UNIQUEID" val="267"/>
</p:tagLst>
</file>

<file path=ppt/tags/tag193.xml><?xml version="1.0" encoding="utf-8"?>
<p:tagLst xmlns:p="http://schemas.openxmlformats.org/presentationml/2006/main">
  <p:tag name="AS_UNIQUEID" val="268"/>
</p:tagLst>
</file>

<file path=ppt/tags/tag194.xml><?xml version="1.0" encoding="utf-8"?>
<p:tagLst xmlns:p="http://schemas.openxmlformats.org/presentationml/2006/main">
  <p:tag name="AS_UNIQUEID" val="269"/>
</p:tagLst>
</file>

<file path=ppt/tags/tag195.xml><?xml version="1.0" encoding="utf-8"?>
<p:tagLst xmlns:p="http://schemas.openxmlformats.org/presentationml/2006/main">
  <p:tag name="AS_UNIQUEID" val="270"/>
</p:tagLst>
</file>

<file path=ppt/tags/tag196.xml><?xml version="1.0" encoding="utf-8"?>
<p:tagLst xmlns:p="http://schemas.openxmlformats.org/presentationml/2006/main">
  <p:tag name="AS_UNIQUEID" val="271"/>
</p:tagLst>
</file>

<file path=ppt/tags/tag197.xml><?xml version="1.0" encoding="utf-8"?>
<p:tagLst xmlns:p="http://schemas.openxmlformats.org/presentationml/2006/main">
  <p:tag name="AS_UNIQUEID" val="272"/>
</p:tagLst>
</file>

<file path=ppt/tags/tag198.xml><?xml version="1.0" encoding="utf-8"?>
<p:tagLst xmlns:p="http://schemas.openxmlformats.org/presentationml/2006/main">
  <p:tag name="AS_UNIQUEID" val="273"/>
</p:tagLst>
</file>

<file path=ppt/tags/tag199.xml><?xml version="1.0" encoding="utf-8"?>
<p:tagLst xmlns:p="http://schemas.openxmlformats.org/presentationml/2006/main">
  <p:tag name="AS_UNIQUEID" val="274"/>
</p:tagLst>
</file>

<file path=ppt/tags/tag200.xml><?xml version="1.0" encoding="utf-8"?>
<p:tagLst xmlns:p="http://schemas.openxmlformats.org/presentationml/2006/main">
  <p:tag name="AS_UNIQUEID" val="275"/>
</p:tagLst>
</file>

<file path=ppt/tags/tag201.xml><?xml version="1.0" encoding="utf-8"?>
<p:tagLst xmlns:p="http://schemas.openxmlformats.org/presentationml/2006/main">
  <p:tag name="AS_UNIQUEID" val="276"/>
</p:tagLst>
</file>

<file path=ppt/tags/tag202.xml><?xml version="1.0" encoding="utf-8"?>
<p:tagLst xmlns:p="http://schemas.openxmlformats.org/presentationml/2006/main">
  <p:tag name="AS_UNIQUEID" val="277"/>
</p:tagLst>
</file>

<file path=ppt/tags/tag203.xml><?xml version="1.0" encoding="utf-8"?>
<p:tagLst xmlns:p="http://schemas.openxmlformats.org/presentationml/2006/main">
  <p:tag name="AS_UNIQUEID" val="278"/>
</p:tagLst>
</file>

<file path=ppt/tags/tag204.xml><?xml version="1.0" encoding="utf-8"?>
<p:tagLst xmlns:p="http://schemas.openxmlformats.org/presentationml/2006/main">
  <p:tag name="AS_UNIQUEID" val="279"/>
</p:tagLst>
</file>

<file path=ppt/tags/tag205.xml><?xml version="1.0" encoding="utf-8"?>
<p:tagLst xmlns:p="http://schemas.openxmlformats.org/presentationml/2006/main">
  <p:tag name="AS_UNIQUEID" val="280"/>
</p:tagLst>
</file>

<file path=ppt/tags/tag206.xml><?xml version="1.0" encoding="utf-8"?>
<p:tagLst xmlns:p="http://schemas.openxmlformats.org/presentationml/2006/main">
  <p:tag name="AS_UNIQUEID" val="281"/>
</p:tagLst>
</file>

<file path=ppt/tags/tag207.xml><?xml version="1.0" encoding="utf-8"?>
<p:tagLst xmlns:p="http://schemas.openxmlformats.org/presentationml/2006/main">
  <p:tag name="AS_UNIQUEID" val="282"/>
</p:tagLst>
</file>

<file path=ppt/tags/tag208.xml><?xml version="1.0" encoding="utf-8"?>
<p:tagLst xmlns:p="http://schemas.openxmlformats.org/presentationml/2006/main">
  <p:tag name="AS_UNIQUEID" val="283"/>
</p:tagLst>
</file>

<file path=ppt/tags/tag209.xml><?xml version="1.0" encoding="utf-8"?>
<p:tagLst xmlns:p="http://schemas.openxmlformats.org/presentationml/2006/main">
  <p:tag name="AS_UNIQUEID" val="284"/>
</p:tagLst>
</file>

<file path=ppt/tags/tag210.xml><?xml version="1.0" encoding="utf-8"?>
<p:tagLst xmlns:p="http://schemas.openxmlformats.org/presentationml/2006/main">
  <p:tag name="AS_UNIQUEID" val="11"/>
</p:tagLst>
</file>

<file path=ppt/tags/tag211.xml><?xml version="1.0" encoding="utf-8"?>
<p:tagLst xmlns:p="http://schemas.openxmlformats.org/presentationml/2006/main">
  <p:tag name="AS_UNIQUEID" val="14"/>
</p:tagLst>
</file>

<file path=ppt/tags/tag212.xml><?xml version="1.0" encoding="utf-8"?>
<p:tagLst xmlns:p="http://schemas.openxmlformats.org/presentationml/2006/main">
  <p:tag name="AS_UNIQUEID" val="17"/>
</p:tagLst>
</file>

<file path=ppt/tags/tag213.xml><?xml version="1.0" encoding="utf-8"?>
<p:tagLst xmlns:p="http://schemas.openxmlformats.org/presentationml/2006/main">
  <p:tag name="AS_UNIQUEID" val="18"/>
</p:tagLst>
</file>

<file path=ppt/tags/tag214.xml><?xml version="1.0" encoding="utf-8"?>
<p:tagLst xmlns:p="http://schemas.openxmlformats.org/presentationml/2006/main">
  <p:tag name="AS_UNIQUEID" val="285"/>
</p:tagLst>
</file>

<file path=ppt/tags/tag215.xml><?xml version="1.0" encoding="utf-8"?>
<p:tagLst xmlns:p="http://schemas.openxmlformats.org/presentationml/2006/main">
  <p:tag name="AS_UNIQUEID" val="286"/>
</p:tagLst>
</file>

<file path=ppt/tags/tag216.xml><?xml version="1.0" encoding="utf-8"?>
<p:tagLst xmlns:p="http://schemas.openxmlformats.org/presentationml/2006/main">
  <p:tag name="AS_UNIQUEID" val="287"/>
</p:tagLst>
</file>

<file path=ppt/tags/tag217.xml><?xml version="1.0" encoding="utf-8"?>
<p:tagLst xmlns:p="http://schemas.openxmlformats.org/presentationml/2006/main">
  <p:tag name="AS_UNIQUEID" val="288"/>
</p:tagLst>
</file>

<file path=ppt/tags/tag218.xml><?xml version="1.0" encoding="utf-8"?>
<p:tagLst xmlns:p="http://schemas.openxmlformats.org/presentationml/2006/main">
  <p:tag name="AS_UNIQUEID" val="289"/>
</p:tagLst>
</file>

<file path=ppt/tags/tag219.xml><?xml version="1.0" encoding="utf-8"?>
<p:tagLst xmlns:p="http://schemas.openxmlformats.org/presentationml/2006/main">
  <p:tag name="AS_UNIQUEID" val="290"/>
</p:tagLst>
</file>

<file path=ppt/tags/tag220.xml><?xml version="1.0" encoding="utf-8"?>
<p:tagLst xmlns:p="http://schemas.openxmlformats.org/presentationml/2006/main">
  <p:tag name="AS_UNIQUEID" val="291"/>
</p:tagLst>
</file>

<file path=ppt/tags/tag221.xml><?xml version="1.0" encoding="utf-8"?>
<p:tagLst xmlns:p="http://schemas.openxmlformats.org/presentationml/2006/main">
  <p:tag name="AS_UNIQUEID" val="292"/>
</p:tagLst>
</file>

<file path=ppt/tags/tag222.xml><?xml version="1.0" encoding="utf-8"?>
<p:tagLst xmlns:p="http://schemas.openxmlformats.org/presentationml/2006/main">
  <p:tag name="AS_UNIQUEID" val="293"/>
</p:tagLst>
</file>

<file path=ppt/tags/tag223.xml><?xml version="1.0" encoding="utf-8"?>
<p:tagLst xmlns:p="http://schemas.openxmlformats.org/presentationml/2006/main">
  <p:tag name="AS_UNIQUEID" val="294"/>
</p:tagLst>
</file>

<file path=ppt/tags/tag224.xml><?xml version="1.0" encoding="utf-8"?>
<p:tagLst xmlns:p="http://schemas.openxmlformats.org/presentationml/2006/main">
  <p:tag name="AS_UNIQUEID" val="295"/>
</p:tagLst>
</file>

<file path=ppt/tags/tag225.xml><?xml version="1.0" encoding="utf-8"?>
<p:tagLst xmlns:p="http://schemas.openxmlformats.org/presentationml/2006/main">
  <p:tag name="AS_UNIQUEID" val="296"/>
</p:tagLst>
</file>

<file path=ppt/tags/tag226.xml><?xml version="1.0" encoding="utf-8"?>
<p:tagLst xmlns:p="http://schemas.openxmlformats.org/presentationml/2006/main">
  <p:tag name="AS_UNIQUEID" val="297"/>
</p:tagLst>
</file>

<file path=ppt/tags/tag227.xml><?xml version="1.0" encoding="utf-8"?>
<p:tagLst xmlns:p="http://schemas.openxmlformats.org/presentationml/2006/main">
  <p:tag name="AS_UNIQUEID" val="298"/>
</p:tagLst>
</file>

<file path=ppt/tags/tag228.xml><?xml version="1.0" encoding="utf-8"?>
<p:tagLst xmlns:p="http://schemas.openxmlformats.org/presentationml/2006/main">
  <p:tag name="AS_UNIQUEID" val="299"/>
</p:tagLst>
</file>

<file path=ppt/tags/tag229.xml><?xml version="1.0" encoding="utf-8"?>
<p:tagLst xmlns:p="http://schemas.openxmlformats.org/presentationml/2006/main">
  <p:tag name="AS_UNIQUEID" val="300"/>
</p:tagLst>
</file>

<file path=ppt/tags/tag230.xml><?xml version="1.0" encoding="utf-8"?>
<p:tagLst xmlns:p="http://schemas.openxmlformats.org/presentationml/2006/main">
  <p:tag name="AS_UNIQUEID" val="301"/>
</p:tagLst>
</file>

<file path=ppt/tags/tag231.xml><?xml version="1.0" encoding="utf-8"?>
<p:tagLst xmlns:p="http://schemas.openxmlformats.org/presentationml/2006/main">
  <p:tag name="AS_UNIQUEID" val="302"/>
</p:tagLst>
</file>

<file path=ppt/tags/tag232.xml><?xml version="1.0" encoding="utf-8"?>
<p:tagLst xmlns:p="http://schemas.openxmlformats.org/presentationml/2006/main">
  <p:tag name="AS_UNIQUEID" val="303"/>
</p:tagLst>
</file>

<file path=ppt/tags/tag233.xml><?xml version="1.0" encoding="utf-8"?>
<p:tagLst xmlns:p="http://schemas.openxmlformats.org/presentationml/2006/main">
  <p:tag name="AS_UNIQUEID" val="304"/>
</p:tagLst>
</file>

<file path=ppt/tags/tag234.xml><?xml version="1.0" encoding="utf-8"?>
<p:tagLst xmlns:p="http://schemas.openxmlformats.org/presentationml/2006/main">
  <p:tag name="AS_UNIQUEID" val="305"/>
</p:tagLst>
</file>

<file path=ppt/tags/tag235.xml><?xml version="1.0" encoding="utf-8"?>
<p:tagLst xmlns:p="http://schemas.openxmlformats.org/presentationml/2006/main">
  <p:tag name="AS_UNIQUEID" val="306"/>
</p:tagLst>
</file>

<file path=ppt/tags/tag236.xml><?xml version="1.0" encoding="utf-8"?>
<p:tagLst xmlns:p="http://schemas.openxmlformats.org/presentationml/2006/main">
  <p:tag name="AS_UNIQUEID" val="307"/>
</p:tagLst>
</file>

<file path=ppt/tags/tag237.xml><?xml version="1.0" encoding="utf-8"?>
<p:tagLst xmlns:p="http://schemas.openxmlformats.org/presentationml/2006/main">
  <p:tag name="AS_UNIQUEID" val="308"/>
</p:tagLst>
</file>

<file path=ppt/tags/tag238.xml><?xml version="1.0" encoding="utf-8"?>
<p:tagLst xmlns:p="http://schemas.openxmlformats.org/presentationml/2006/main">
  <p:tag name="AS_UNIQUEID" val="309"/>
</p:tagLst>
</file>

<file path=ppt/tags/tag239.xml><?xml version="1.0" encoding="utf-8"?>
<p:tagLst xmlns:p="http://schemas.openxmlformats.org/presentationml/2006/main">
  <p:tag name="AS_UNIQUEID" val="310"/>
</p:tagLst>
</file>

<file path=ppt/tags/tag240.xml><?xml version="1.0" encoding="utf-8"?>
<p:tagLst xmlns:p="http://schemas.openxmlformats.org/presentationml/2006/main">
  <p:tag name="AS_UNIQUEID" val="311"/>
</p:tagLst>
</file>

<file path=ppt/tags/tag241.xml><?xml version="1.0" encoding="utf-8"?>
<p:tagLst xmlns:p="http://schemas.openxmlformats.org/presentationml/2006/main">
  <p:tag name="AS_UNIQUEID" val="312"/>
</p:tagLst>
</file>

<file path=ppt/tags/tag242.xml><?xml version="1.0" encoding="utf-8"?>
<p:tagLst xmlns:p="http://schemas.openxmlformats.org/presentationml/2006/main">
  <p:tag name="AS_UNIQUEID" val="313"/>
</p:tagLst>
</file>

<file path=ppt/tags/tag243.xml><?xml version="1.0" encoding="utf-8"?>
<p:tagLst xmlns:p="http://schemas.openxmlformats.org/presentationml/2006/main">
  <p:tag name="AS_UNIQUEID" val="314"/>
</p:tagLst>
</file>

<file path=ppt/tags/tag244.xml><?xml version="1.0" encoding="utf-8"?>
<p:tagLst xmlns:p="http://schemas.openxmlformats.org/presentationml/2006/main">
  <p:tag name="AS_UNIQUEID" val="315"/>
</p:tagLst>
</file>

<file path=ppt/tags/tag245.xml><?xml version="1.0" encoding="utf-8"?>
<p:tagLst xmlns:p="http://schemas.openxmlformats.org/presentationml/2006/main">
  <p:tag name="AS_UNIQUEID" val="316"/>
</p:tagLst>
</file>

<file path=ppt/tags/tag246.xml><?xml version="1.0" encoding="utf-8"?>
<p:tagLst xmlns:p="http://schemas.openxmlformats.org/presentationml/2006/main">
  <p:tag name="AS_UNIQUEID" val="317"/>
</p:tagLst>
</file>

<file path=ppt/tags/tag247.xml><?xml version="1.0" encoding="utf-8"?>
<p:tagLst xmlns:p="http://schemas.openxmlformats.org/presentationml/2006/main">
  <p:tag name="AS_UNIQUEID" val="318"/>
</p:tagLst>
</file>

<file path=ppt/tags/tag248.xml><?xml version="1.0" encoding="utf-8"?>
<p:tagLst xmlns:p="http://schemas.openxmlformats.org/presentationml/2006/main">
  <p:tag name="AS_UNIQUEID" val="319"/>
</p:tagLst>
</file>

<file path=ppt/tags/tag249.xml><?xml version="1.0" encoding="utf-8"?>
<p:tagLst xmlns:p="http://schemas.openxmlformats.org/presentationml/2006/main">
  <p:tag name="AS_UNIQUEID" val="320"/>
</p:tagLst>
</file>

<file path=ppt/tags/tag250.xml><?xml version="1.0" encoding="utf-8"?>
<p:tagLst xmlns:p="http://schemas.openxmlformats.org/presentationml/2006/main">
  <p:tag name="AS_UNIQUEID" val="321"/>
</p:tagLst>
</file>

<file path=ppt/tags/tag251.xml><?xml version="1.0" encoding="utf-8"?>
<p:tagLst xmlns:p="http://schemas.openxmlformats.org/presentationml/2006/main">
  <p:tag name="AS_UNIQUEID" val="322"/>
</p:tagLst>
</file>

<file path=ppt/tags/tag252.xml><?xml version="1.0" encoding="utf-8"?>
<p:tagLst xmlns:p="http://schemas.openxmlformats.org/presentationml/2006/main">
  <p:tag name="AS_UNIQUEID" val="323"/>
</p:tagLst>
</file>

<file path=ppt/tags/tag253.xml><?xml version="1.0" encoding="utf-8"?>
<p:tagLst xmlns:p="http://schemas.openxmlformats.org/presentationml/2006/main">
  <p:tag name="AS_UNIQUEID" val="324"/>
</p:tagLst>
</file>

<file path=ppt/tags/tag254.xml><?xml version="1.0" encoding="utf-8"?>
<p:tagLst xmlns:p="http://schemas.openxmlformats.org/presentationml/2006/main">
  <p:tag name="AS_UNIQUEID" val="325"/>
</p:tagLst>
</file>

<file path=ppt/tags/tag255.xml><?xml version="1.0" encoding="utf-8"?>
<p:tagLst xmlns:p="http://schemas.openxmlformats.org/presentationml/2006/main">
  <p:tag name="AS_UNIQUEID" val="326"/>
</p:tagLst>
</file>

<file path=ppt/tags/tag256.xml><?xml version="1.0" encoding="utf-8"?>
<p:tagLst xmlns:p="http://schemas.openxmlformats.org/presentationml/2006/main">
  <p:tag name="AS_UNIQUEID" val="327"/>
</p:tagLst>
</file>

<file path=ppt/tags/tag257.xml><?xml version="1.0" encoding="utf-8"?>
<p:tagLst xmlns:p="http://schemas.openxmlformats.org/presentationml/2006/main">
  <p:tag name="AS_UNIQUEID" val="328"/>
</p:tagLst>
</file>

<file path=ppt/tags/tag258.xml><?xml version="1.0" encoding="utf-8"?>
<p:tagLst xmlns:p="http://schemas.openxmlformats.org/presentationml/2006/main">
  <p:tag name="AS_UNIQUEID" val="329"/>
</p:tagLst>
</file>

<file path=ppt/tags/tag259.xml><?xml version="1.0" encoding="utf-8"?>
<p:tagLst xmlns:p="http://schemas.openxmlformats.org/presentationml/2006/main">
  <p:tag name="AS_UNIQUEID" val="330"/>
</p:tagLst>
</file>

<file path=ppt/tags/tag260.xml><?xml version="1.0" encoding="utf-8"?>
<p:tagLst xmlns:p="http://schemas.openxmlformats.org/presentationml/2006/main">
  <p:tag name="AS_UNIQUEID" val="331"/>
</p:tagLst>
</file>

<file path=ppt/tags/tag261.xml><?xml version="1.0" encoding="utf-8"?>
<p:tagLst xmlns:p="http://schemas.openxmlformats.org/presentationml/2006/main">
  <p:tag name="AS_UNIQUEID" val="332"/>
</p:tagLst>
</file>

<file path=ppt/tags/tag262.xml><?xml version="1.0" encoding="utf-8"?>
<p:tagLst xmlns:p="http://schemas.openxmlformats.org/presentationml/2006/main">
  <p:tag name="AS_UNIQUEID" val="333"/>
</p:tagLst>
</file>

<file path=ppt/tags/tag263.xml><?xml version="1.0" encoding="utf-8"?>
<p:tagLst xmlns:p="http://schemas.openxmlformats.org/presentationml/2006/main">
  <p:tag name="AS_UNIQUEID" val="334"/>
</p:tagLst>
</file>

<file path=ppt/tags/tag264.xml><?xml version="1.0" encoding="utf-8"?>
<p:tagLst xmlns:p="http://schemas.openxmlformats.org/presentationml/2006/main">
  <p:tag name="AS_UNIQUEID" val="335"/>
</p:tagLst>
</file>

<file path=ppt/tags/tag265.xml><?xml version="1.0" encoding="utf-8"?>
<p:tagLst xmlns:p="http://schemas.openxmlformats.org/presentationml/2006/main">
  <p:tag name="AS_UNIQUEID" val="336"/>
</p:tagLst>
</file>

<file path=ppt/tags/tag266.xml><?xml version="1.0" encoding="utf-8"?>
<p:tagLst xmlns:p="http://schemas.openxmlformats.org/presentationml/2006/main">
  <p:tag name="AS_UNIQUEID" val="337"/>
</p:tagLst>
</file>

<file path=ppt/tags/tag267.xml><?xml version="1.0" encoding="utf-8"?>
<p:tagLst xmlns:p="http://schemas.openxmlformats.org/presentationml/2006/main">
  <p:tag name="AS_UNIQUEID" val="338"/>
</p:tagLst>
</file>

<file path=ppt/tags/tag268.xml><?xml version="1.0" encoding="utf-8"?>
<p:tagLst xmlns:p="http://schemas.openxmlformats.org/presentationml/2006/main">
  <p:tag name="AS_UNIQUEID" val="339"/>
</p:tagLst>
</file>

<file path=ppt/tags/tag269.xml><?xml version="1.0" encoding="utf-8"?>
<p:tagLst xmlns:p="http://schemas.openxmlformats.org/presentationml/2006/main">
  <p:tag name="AS_UNIQUEID" val="347"/>
</p:tagLst>
</file>

<file path=ppt/tags/tag270.xml><?xml version="1.0" encoding="utf-8"?>
<p:tagLst xmlns:p="http://schemas.openxmlformats.org/presentationml/2006/main">
  <p:tag name="AS_UNIQUEID" val="348"/>
</p:tagLst>
</file>

<file path=ppt/tags/tag271.xml><?xml version="1.0" encoding="utf-8"?>
<p:tagLst xmlns:p="http://schemas.openxmlformats.org/presentationml/2006/main">
  <p:tag name="AS_UNIQUEID" val="349"/>
</p:tagLst>
</file>

<file path=ppt/tags/tag272.xml><?xml version="1.0" encoding="utf-8"?>
<p:tagLst xmlns:p="http://schemas.openxmlformats.org/presentationml/2006/main">
  <p:tag name="AS_UNIQUEID" val="350"/>
</p:tagLst>
</file>

<file path=ppt/tags/tag273.xml><?xml version="1.0" encoding="utf-8"?>
<p:tagLst xmlns:p="http://schemas.openxmlformats.org/presentationml/2006/main">
  <p:tag name="AS_UNIQUEID" val="351"/>
</p:tagLst>
</file>

<file path=ppt/tags/tag274.xml><?xml version="1.0" encoding="utf-8"?>
<p:tagLst xmlns:p="http://schemas.openxmlformats.org/presentationml/2006/main">
  <p:tag name="AS_UNIQUEID" val="352"/>
</p:tagLst>
</file>

<file path=ppt/tags/tag275.xml><?xml version="1.0" encoding="utf-8"?>
<p:tagLst xmlns:p="http://schemas.openxmlformats.org/presentationml/2006/main">
  <p:tag name="AS_UNIQUEID" val="353"/>
</p:tagLst>
</file>

<file path=ppt/tags/tag276.xml><?xml version="1.0" encoding="utf-8"?>
<p:tagLst xmlns:p="http://schemas.openxmlformats.org/presentationml/2006/main">
  <p:tag name="AS_UNIQUEID" val="354"/>
</p:tagLst>
</file>

<file path=ppt/tags/tag277.xml><?xml version="1.0" encoding="utf-8"?>
<p:tagLst xmlns:p="http://schemas.openxmlformats.org/presentationml/2006/main">
  <p:tag name="AS_UNIQUEID" val="355"/>
</p:tagLst>
</file>

<file path=ppt/tags/tag278.xml><?xml version="1.0" encoding="utf-8"?>
<p:tagLst xmlns:p="http://schemas.openxmlformats.org/presentationml/2006/main">
  <p:tag name="AS_UNIQUEID" val="356"/>
</p:tagLst>
</file>

<file path=ppt/tags/tag279.xml><?xml version="1.0" encoding="utf-8"?>
<p:tagLst xmlns:p="http://schemas.openxmlformats.org/presentationml/2006/main">
  <p:tag name="AS_UNIQUEID" val="357"/>
</p:tagLst>
</file>

<file path=ppt/tags/tag280.xml><?xml version="1.0" encoding="utf-8"?>
<p:tagLst xmlns:p="http://schemas.openxmlformats.org/presentationml/2006/main">
  <p:tag name="AS_UNIQUEID" val="358"/>
</p:tagLst>
</file>

<file path=ppt/tags/tag281.xml><?xml version="1.0" encoding="utf-8"?>
<p:tagLst xmlns:p="http://schemas.openxmlformats.org/presentationml/2006/main">
  <p:tag name="AS_UNIQUEID" val="359"/>
</p:tagLst>
</file>

<file path=ppt/tags/tag282.xml><?xml version="1.0" encoding="utf-8"?>
<p:tagLst xmlns:p="http://schemas.openxmlformats.org/presentationml/2006/main">
  <p:tag name="AS_UNIQUEID" val="360"/>
</p:tagLst>
</file>

<file path=ppt/tags/tag283.xml><?xml version="1.0" encoding="utf-8"?>
<p:tagLst xmlns:p="http://schemas.openxmlformats.org/presentationml/2006/main">
  <p:tag name="AS_UNIQUEID" val="361"/>
</p:tagLst>
</file>

<file path=ppt/tags/tag284.xml><?xml version="1.0" encoding="utf-8"?>
<p:tagLst xmlns:p="http://schemas.openxmlformats.org/presentationml/2006/main">
  <p:tag name="AS_UNIQUEID" val="362"/>
</p:tagLst>
</file>

<file path=ppt/tags/tag285.xml><?xml version="1.0" encoding="utf-8"?>
<p:tagLst xmlns:p="http://schemas.openxmlformats.org/presentationml/2006/main">
  <p:tag name="AS_UNIQUEID" val="363"/>
</p:tagLst>
</file>

<file path=ppt/tags/tag286.xml><?xml version="1.0" encoding="utf-8"?>
<p:tagLst xmlns:p="http://schemas.openxmlformats.org/presentationml/2006/main">
  <p:tag name="AS_UNIQUEID" val="364"/>
</p:tagLst>
</file>

<file path=ppt/tags/tag287.xml><?xml version="1.0" encoding="utf-8"?>
<p:tagLst xmlns:p="http://schemas.openxmlformats.org/presentationml/2006/main">
  <p:tag name="AS_UNIQUEID" val="365"/>
</p:tagLst>
</file>

<file path=ppt/tags/tag288.xml><?xml version="1.0" encoding="utf-8"?>
<p:tagLst xmlns:p="http://schemas.openxmlformats.org/presentationml/2006/main">
  <p:tag name="AS_UNIQUEID" val="366"/>
</p:tagLst>
</file>

<file path=ppt/tags/tag289.xml><?xml version="1.0" encoding="utf-8"?>
<p:tagLst xmlns:p="http://schemas.openxmlformats.org/presentationml/2006/main">
  <p:tag name="AS_UNIQUEID" val="367"/>
</p:tagLst>
</file>

<file path=ppt/tags/tag290.xml><?xml version="1.0" encoding="utf-8"?>
<p:tagLst xmlns:p="http://schemas.openxmlformats.org/presentationml/2006/main">
  <p:tag name="AS_UNIQUEID" val="368"/>
</p:tagLst>
</file>

<file path=ppt/tags/tag291.xml><?xml version="1.0" encoding="utf-8"?>
<p:tagLst xmlns:p="http://schemas.openxmlformats.org/presentationml/2006/main">
  <p:tag name="AS_UNIQUEID" val="369"/>
</p:tagLst>
</file>

<file path=ppt/tags/tag292.xml><?xml version="1.0" encoding="utf-8"?>
<p:tagLst xmlns:p="http://schemas.openxmlformats.org/presentationml/2006/main">
  <p:tag name="AS_UNIQUEID" val="370"/>
</p:tagLst>
</file>

<file path=ppt/tags/tag293.xml><?xml version="1.0" encoding="utf-8"?>
<p:tagLst xmlns:p="http://schemas.openxmlformats.org/presentationml/2006/main">
  <p:tag name="AS_UNIQUEID" val="371"/>
</p:tagLst>
</file>

<file path=ppt/tags/tag294.xml><?xml version="1.0" encoding="utf-8"?>
<p:tagLst xmlns:p="http://schemas.openxmlformats.org/presentationml/2006/main">
  <p:tag name="AS_UNIQUEID" val="372"/>
</p:tagLst>
</file>

<file path=ppt/tags/tag295.xml><?xml version="1.0" encoding="utf-8"?>
<p:tagLst xmlns:p="http://schemas.openxmlformats.org/presentationml/2006/main">
  <p:tag name="AS_UNIQUEID" val="373"/>
</p:tagLst>
</file>

<file path=ppt/tags/tag296.xml><?xml version="1.0" encoding="utf-8"?>
<p:tagLst xmlns:p="http://schemas.openxmlformats.org/presentationml/2006/main">
  <p:tag name="AS_UNIQUEID" val="374"/>
</p:tagLst>
</file>

<file path=ppt/tags/tag297.xml><?xml version="1.0" encoding="utf-8"?>
<p:tagLst xmlns:p="http://schemas.openxmlformats.org/presentationml/2006/main">
  <p:tag name="AS_UNIQUEID" val="375"/>
</p:tagLst>
</file>

<file path=ppt/tags/tag298.xml><?xml version="1.0" encoding="utf-8"?>
<p:tagLst xmlns:p="http://schemas.openxmlformats.org/presentationml/2006/main">
  <p:tag name="AS_UNIQUEID" val="376"/>
</p:tagLst>
</file>

<file path=ppt/tags/tag299.xml><?xml version="1.0" encoding="utf-8"?>
<p:tagLst xmlns:p="http://schemas.openxmlformats.org/presentationml/2006/main">
  <p:tag name="AS_UNIQUEID" val="377"/>
</p:tagLst>
</file>

<file path=ppt/tags/tag300.xml><?xml version="1.0" encoding="utf-8"?>
<p:tagLst xmlns:p="http://schemas.openxmlformats.org/presentationml/2006/main">
  <p:tag name="AS_UNIQUEID" val="378"/>
</p:tagLst>
</file>

<file path=ppt/tags/tag301.xml><?xml version="1.0" encoding="utf-8"?>
<p:tagLst xmlns:p="http://schemas.openxmlformats.org/presentationml/2006/main">
  <p:tag name="AS_UNIQUEID" val="379"/>
</p:tagLst>
</file>

<file path=ppt/tags/tag302.xml><?xml version="1.0" encoding="utf-8"?>
<p:tagLst xmlns:p="http://schemas.openxmlformats.org/presentationml/2006/main">
  <p:tag name="AS_UNIQUEID" val="380"/>
</p:tagLst>
</file>

<file path=ppt/tags/tag303.xml><?xml version="1.0" encoding="utf-8"?>
<p:tagLst xmlns:p="http://schemas.openxmlformats.org/presentationml/2006/main">
  <p:tag name="AS_UNIQUEID" val="381"/>
</p:tagLst>
</file>

<file path=ppt/tags/tag304.xml><?xml version="1.0" encoding="utf-8"?>
<p:tagLst xmlns:p="http://schemas.openxmlformats.org/presentationml/2006/main">
  <p:tag name="AS_UNIQUEID" val="457"/>
</p:tagLst>
</file>

<file path=ppt/tags/tag305.xml><?xml version="1.0" encoding="utf-8"?>
<p:tagLst xmlns:p="http://schemas.openxmlformats.org/presentationml/2006/main">
  <p:tag name="AS_UNIQUEID" val="458"/>
</p:tagLst>
</file>

<file path=ppt/tags/tag3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Tahoma</vt:lpstr>
      <vt:lpstr>宋体</vt:lpstr>
      <vt:lpstr>华文琥珀</vt:lpstr>
      <vt:lpstr>Wingdings</vt:lpstr>
      <vt:lpstr>华文细黑</vt:lpstr>
      <vt:lpstr>华文彩云</vt:lpstr>
      <vt:lpstr>楷体</vt:lpstr>
      <vt:lpstr>华文中宋</vt:lpstr>
      <vt:lpstr>Times New Roman</vt:lpstr>
      <vt:lpstr>Calibri Light</vt:lpstr>
      <vt:lpstr>Office Theme</vt:lpstr>
      <vt:lpstr>PowerPoint Presentation</vt:lpstr>
      <vt:lpstr>PowerPoint Presentation</vt:lpstr>
      <vt:lpstr>PowerPoint Presentation</vt:lpstr>
      <vt:lpstr>检伤分类的概念</vt:lpstr>
      <vt:lpstr>PowerPoint Presentation</vt:lpstr>
      <vt:lpstr>检伤分类目的和意义</vt:lpstr>
      <vt:lpstr>一个特点 ，两个关键</vt:lpstr>
      <vt:lpstr>2、必须遵循的救治顺序</vt:lpstr>
      <vt:lpstr>（1）轻伤员</vt:lpstr>
      <vt:lpstr>（2）中度伤</vt:lpstr>
      <vt:lpstr>（3）重伤员</vt:lpstr>
      <vt:lpstr>（4）死亡</vt:lpstr>
      <vt:lpstr>PowerPoint Presentation</vt:lpstr>
      <vt:lpstr>检伤分类流程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2024-09-15T10:00:35.908</cp:lastPrinted>
  <dcterms:created xsi:type="dcterms:W3CDTF">2024-09-15T02:00:35Z</dcterms:created>
  <dcterms:modified xsi:type="dcterms:W3CDTF">2024-09-15T02:00:38Z</dcterms:modified>
</cp:coreProperties>
</file>