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67485-D411-405B-9BFF-EBABC563C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BF737-BFA0-4B01-AD6F-ECAE77ECD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62A4F-2A01-4F81-8735-A86159D39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EEAA7-DDF1-4A04-AEAC-1F7F94C76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F88D2D-A1D3-4FFE-B0A4-88699719D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7BF047-282A-42AC-88DB-A80388B3C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CCAE02-DBF0-486E-A232-D837ECC87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73CC0-3E7F-48F1-96E2-B576AF8E0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B25CA-5D75-4E57-9040-1EB2AEC66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EE0E0-CC86-4D7B-AEAC-A896FC175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9DD0D-6AEB-4594-9620-4535F7D84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4113011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《金融理论与政策》ppt课件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金融监管政策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金融危机与应对政策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金融创新与科技发展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23" r="332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金融市场是资金供求双方通过各种金融工具进行交易的场所。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实现资金的有效配置，促进经济增长和稳定，为企业融资提供渠道，为投资者提供投资机会。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包括个人、企业、政府和外国投资者等。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资金供给方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主要是企业，包括大型跨国公司和小型本地企业。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资金需求方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包括银行、证券公司、保险公司等，它们在金融市场中起到媒介作用，帮助资金供求双方完成交易。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货币市场、资本市场、外汇市场和衍生品市场等。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按交易对象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场内交易市场和场外交易市场。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按交易方式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长期市场和短期市场。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按交易期限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货币作为一般等价物的本质，以及其价值尺度、流通手段、支付手段等职能。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货币定义与职能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货币供给与需求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货币供给的形成机制，货币需求的决定因素及其变化规律。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货币政策的目标、工具、传导机制及实施效果。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4" r="1379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资本资产定价模型（CAPM）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风险与收益的关系，市场组合、无风险资产及风险资产的选取。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投资组合的定义、构建原则及风险与收益的权衡。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有效前沿、最优投资组合的选择与调整。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资本资产定价模型的基本假设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市场有效性、投资者理性、无交易成本等。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资本资产定价模型的应用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评估单项资产或投资组合的风险与预期收益，以及不同资产之间的风险关联。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资本资产定价模型的拓展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考虑市场非完全有效性、投资者非理性行为等因素对资产价格的影响。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资本资产定价理论（CAPM）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有效市场假说的基本观点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市场价格反映了所有可获得的信息，市场参与者理性且行为独立，不存在信息不对称和市场操纵。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有效市场假说的检验方法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利用历史数据检验股价的随机游走特性，以及各种技术分析手段的有效性。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有效市场假说的应用与局限性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在投资决策、风险管理等领域的应用，以及无法解释市场异常现象的局限性。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有效市场假说（EMH）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货币政策是指中央银行通过控制货币供应量和利率等手段，影响经济运行，实现物价稳定、经济增长、就业和国际收支平衡等目标。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货币政策是宏观经济政策的重要组成部分，其目标是维持物价稳定、促进经济增长、保障就业和平衡国际收支等。中央银行通过制定和执行货币政策，调节货币供应量和利率水平，影响经济活动，实现政策目标。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货币政策的定义与目标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货币政策工具是指中央银行用于调节货币供应量和利率的手段，主要包括存款准备金率、再贴现率、公开市场操作等。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工具是中央银行实施货币政策所采用的手段，主要有存款准备金率、再贴现率和公开市场操作等。这些工具通过调节货币供应量和利率水平，影响商业银行的信贷规模和市场利率，进而影响企业和个人的投资和消费行为，最终实现货币政策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货币政策工具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https://d.book118.com/415341130111011041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2024-09-01T20:45:26.563</cp:lastPrinted>
  <dcterms:created xsi:type="dcterms:W3CDTF">2024-09-01T12:45:26Z</dcterms:created>
  <dcterms:modified xsi:type="dcterms:W3CDTF">2024-09-01T12:45:28Z</dcterms:modified>
</cp:coreProperties>
</file>