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91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9144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8CBDF5-8ACE-4770-9314-7BBB64A087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BC4970-8CD3-4ACE-9226-EF281D87C6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777E10-5955-4853-807B-CEB9CDC793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916CF4-840C-4066-8F72-F750A603C8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35946D-1A5D-4B18-AD6D-5934D912F9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BD046D-B485-458B-BED0-3F87914DF1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C4F092-DA8B-41AC-A810-976E84AE93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2CE8F3-D9BF-4967-AAD3-DAD27A899C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2AEF84-16A6-4000-A5BD-50BEC1EFAD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CF9B56-E402-4F0D-80EA-5FA65C0599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45B852-8C7F-4540-A113-BC1F7D5227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bg>
      <p:bgPr>
        <a:blipFill rotWithShape="0">
          <a:blip r:embed="rId1"/>
          <a:stretch>
            <a:fillRect/>
          </a:stretch>
        </a:blipFill>
        <a:effectLst/>
      </p:bgPr>
    </p:bg>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pPr fontAlgn="base"/>
            <a:r>
              <a:rPr lang="zh-CN" altLang="en-US" strike="noStrike" noProof="1"/>
              <a:t>单击此处编辑母版标题样式</a:t>
            </a:r>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pPr fontAlgn="base"/>
            <a:r>
              <a:rPr lang="zh-CN" altLang="en-US" strike="noStrike" noProof="1"/>
              <a:t>单击此处编辑母版副标题样式</a:t>
            </a:r>
          </a:p>
        </p:txBody>
      </p:sp>
      <p:sp>
        <p:nvSpPr>
          <p:cNvPr id="5124" name="Rectangle 4"/>
          <p:cNvSpPr>
            <a:spLocks noGrp="1" noChangeArrowheads="1"/>
          </p:cNvSpPr>
          <p:nvPr>
            <p:ph type="dt" sz="half" idx="10"/>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en-US" altLang="zh-CN" sz="1400"/>
          </a:p>
        </p:txBody>
      </p:sp>
      <p:sp>
        <p:nvSpPr>
          <p:cNvPr id="5125"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en-US" altLang="zh-CN" sz="1400"/>
          </a:p>
        </p:txBody>
      </p:sp>
      <p:sp>
        <p:nvSpPr>
          <p:cNvPr id="5126" name="Rectangle 6"/>
          <p:cNvSpPr>
            <a:spLocks noGrp="1" noChangeArrowheads="1"/>
          </p:cNvSpPr>
          <p:nvPr>
            <p:ph type="sldNum" sz="quarter" idx="12"/>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A270F780-3CFD-4422-985E-90ADFEA028AE}" type="slidenum">
              <a:rPr lang="en-US" altLang="zh-CN" sz="1400"/>
              <a:t>‹#›</a:t>
            </a:fld>
            <a:endParaRPr lang="en-US" altLang="zh-CN" sz="1400"/>
          </a:p>
        </p:txBody>
      </p:sp>
    </p:spTree>
  </p:cSld>
  <p:clrMapOvr>
    <a:masterClrMapping/>
  </p:clrMapOvr>
  <p:transition spd="med">
    <p:random/>
  </p:transition>
  <p:timing/>
  <p:hf hd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blipFill rotWithShape="0">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内容占位符 2"/>
          <p:cNvSpPr>
            <a:spLocks noGrp="1"/>
          </p:cNvSpPr>
          <p:nvPr>
            <p:ph idx="1"/>
          </p:nvPr>
        </p:nvSpPr>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6148" name="Rectangle 4"/>
          <p:cNvSpPr>
            <a:spLocks noGrp="1" noChangeArrowheads="1"/>
          </p:cNvSpPr>
          <p:nvPr>
            <p:ph type="dt" sz="half" idx="10"/>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en-US" altLang="zh-CN" sz="1400"/>
          </a:p>
        </p:txBody>
      </p:sp>
      <p:sp>
        <p:nvSpPr>
          <p:cNvPr id="6149"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en-US" altLang="zh-CN" sz="1400"/>
          </a:p>
        </p:txBody>
      </p:sp>
      <p:sp>
        <p:nvSpPr>
          <p:cNvPr id="6150" name="Rectangle 6"/>
          <p:cNvSpPr>
            <a:spLocks noGrp="1" noChangeArrowheads="1"/>
          </p:cNvSpPr>
          <p:nvPr>
            <p:ph type="sldNum" sz="quarter" idx="12"/>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79B84C20-004B-47D6-9C28-F4EC091DB0D3}" type="slidenum">
              <a:rPr lang="en-US" altLang="zh-CN" sz="1400"/>
              <a:t>‹#›</a:t>
            </a:fld>
            <a:endParaRPr lang="en-US" altLang="zh-CN" sz="1400"/>
          </a:p>
        </p:txBody>
      </p:sp>
    </p:spTree>
  </p:cSld>
  <p:clrMapOvr>
    <a:masterClrMapping/>
  </p:clrMapOvr>
  <p:transition spd="med">
    <p:random/>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cSld name="节标题">
    <p:bg>
      <p:bgPr>
        <a:blipFill rotWithShape="0">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pPr fontAlgn="base"/>
            <a:r>
              <a:rPr lang="zh-CN" altLang="en-US" strike="noStrike" noProof="1"/>
              <a:t>单击此处编辑母版标题样式</a:t>
            </a:r>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fontAlgn="base"/>
            <a:r>
              <a:rPr lang="zh-CN" altLang="en-US" strike="noStrike" noProof="1"/>
              <a:t>单击此处编辑母版文本样式</a:t>
            </a:r>
          </a:p>
        </p:txBody>
      </p:sp>
      <p:sp>
        <p:nvSpPr>
          <p:cNvPr id="7172" name="Rectangle 4"/>
          <p:cNvSpPr>
            <a:spLocks noGrp="1" noChangeArrowheads="1"/>
          </p:cNvSpPr>
          <p:nvPr>
            <p:ph type="dt" sz="half" idx="10"/>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en-US" altLang="zh-CN" sz="1400"/>
          </a:p>
        </p:txBody>
      </p:sp>
      <p:sp>
        <p:nvSpPr>
          <p:cNvPr id="7173"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en-US" altLang="zh-CN" sz="1400"/>
          </a:p>
        </p:txBody>
      </p:sp>
      <p:sp>
        <p:nvSpPr>
          <p:cNvPr id="7174" name="Rectangle 6"/>
          <p:cNvSpPr>
            <a:spLocks noGrp="1" noChangeArrowheads="1"/>
          </p:cNvSpPr>
          <p:nvPr>
            <p:ph type="sldNum" sz="quarter" idx="12"/>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BB407182-5A33-457C-BA5A-E9C511FEEE44}" type="slidenum">
              <a:rPr lang="en-US" altLang="zh-CN" sz="1400"/>
              <a:t>‹#›</a:t>
            </a:fld>
            <a:endParaRPr lang="en-US" altLang="zh-CN" sz="1400"/>
          </a:p>
        </p:txBody>
      </p:sp>
    </p:spTree>
  </p:cSld>
  <p:clrMapOvr>
    <a:masterClrMapping/>
  </p:clrMapOvr>
  <p:transition spd="med">
    <p:random/>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cSld name="两栏内容">
    <p:bg>
      <p:bgPr>
        <a:blipFill rotWithShape="0">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8196" name="Rectangle 4"/>
          <p:cNvSpPr>
            <a:spLocks noGrp="1" noChangeArrowheads="1"/>
          </p:cNvSpPr>
          <p:nvPr>
            <p:ph type="dt" sz="half" idx="10"/>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en-US" altLang="zh-CN" sz="1400"/>
          </a:p>
        </p:txBody>
      </p:sp>
      <p:sp>
        <p:nvSpPr>
          <p:cNvPr id="8197"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en-US" altLang="zh-CN" sz="1400"/>
          </a:p>
        </p:txBody>
      </p:sp>
      <p:sp>
        <p:nvSpPr>
          <p:cNvPr id="8198" name="Rectangle 6"/>
          <p:cNvSpPr>
            <a:spLocks noGrp="1" noChangeArrowheads="1"/>
          </p:cNvSpPr>
          <p:nvPr>
            <p:ph type="sldNum" sz="quarter" idx="12"/>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7520F867-BEDD-46E6-B6D6-0DBA1CF97029}" type="slidenum">
              <a:rPr lang="en-US" altLang="zh-CN" sz="1400"/>
              <a:t>‹#›</a:t>
            </a:fld>
            <a:endParaRPr lang="en-US" altLang="zh-CN" sz="1400"/>
          </a:p>
        </p:txBody>
      </p:sp>
    </p:spTree>
  </p:cSld>
  <p:clrMapOvr>
    <a:masterClrMapping/>
  </p:clrMapOvr>
  <p:transition spd="med">
    <p:random/>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cSld name="比较">
    <p:bg>
      <p:bgPr>
        <a:blipFill rotWithShape="0">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pPr fontAlgn="base"/>
            <a:r>
              <a:rPr lang="zh-CN" altLang="en-US" strike="noStrike" noProof="1"/>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9220" name="Rectangle 4"/>
          <p:cNvSpPr>
            <a:spLocks noGrp="1" noChangeArrowheads="1"/>
          </p:cNvSpPr>
          <p:nvPr>
            <p:ph type="dt" sz="half" idx="10"/>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en-US" altLang="zh-CN" sz="1400"/>
          </a:p>
        </p:txBody>
      </p:sp>
      <p:sp>
        <p:nvSpPr>
          <p:cNvPr id="9221"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en-US" altLang="zh-CN" sz="1400"/>
          </a:p>
        </p:txBody>
      </p:sp>
      <p:sp>
        <p:nvSpPr>
          <p:cNvPr id="9222" name="Rectangle 6"/>
          <p:cNvSpPr>
            <a:spLocks noGrp="1" noChangeArrowheads="1"/>
          </p:cNvSpPr>
          <p:nvPr>
            <p:ph type="sldNum" sz="quarter" idx="12"/>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250D310A-CCFF-4558-A6A6-2C55FDEF1B16}" type="slidenum">
              <a:rPr lang="en-US" altLang="zh-CN" sz="1400"/>
              <a:t>‹#›</a:t>
            </a:fld>
            <a:endParaRPr lang="en-US" altLang="zh-CN" sz="1400"/>
          </a:p>
        </p:txBody>
      </p:sp>
    </p:spTree>
  </p:cSld>
  <p:clrMapOvr>
    <a:masterClrMapping/>
  </p:clrMapOvr>
  <p:transition spd="med">
    <p:random/>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仅标题">
    <p:bg>
      <p:bgPr>
        <a:blipFill rotWithShape="0">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10244" name="Rectangle 4"/>
          <p:cNvSpPr>
            <a:spLocks noGrp="1" noChangeArrowheads="1"/>
          </p:cNvSpPr>
          <p:nvPr>
            <p:ph type="dt" sz="half" idx="10"/>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en-US" altLang="zh-CN" sz="1400"/>
          </a:p>
        </p:txBody>
      </p:sp>
      <p:sp>
        <p:nvSpPr>
          <p:cNvPr id="10245"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en-US" altLang="zh-CN" sz="1400"/>
          </a:p>
        </p:txBody>
      </p:sp>
      <p:sp>
        <p:nvSpPr>
          <p:cNvPr id="10246" name="Rectangle 6"/>
          <p:cNvSpPr>
            <a:spLocks noGrp="1" noChangeArrowheads="1"/>
          </p:cNvSpPr>
          <p:nvPr>
            <p:ph type="sldNum" sz="quarter" idx="12"/>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05EF2B9E-22EF-4CD4-BE80-E80363309B13}" type="slidenum">
              <a:rPr lang="en-US" altLang="zh-CN" sz="1400"/>
              <a:t>‹#›</a:t>
            </a:fld>
            <a:endParaRPr lang="en-US" altLang="zh-CN" sz="1400"/>
          </a:p>
        </p:txBody>
      </p:sp>
    </p:spTree>
  </p:cSld>
  <p:clrMapOvr>
    <a:masterClrMapping/>
  </p:clrMapOvr>
  <p:transition spd="med">
    <p:random/>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blipFill rotWithShape="0">
          <a:blip r:embed="rId1"/>
          <a:stretch>
            <a:fillRect/>
          </a:stretch>
        </a:blipFill>
        <a:effectLst/>
      </p:bgPr>
    </p:bg>
    <p:spTree>
      <p:nvGrpSpPr>
        <p:cNvPr id="1" name=""/>
        <p:cNvGrpSpPr/>
        <p:nvPr/>
      </p:nvGrpSpPr>
      <p:grpSpPr>
        <a:xfrm>
          <a:off x="0" y="0"/>
          <a:ext cx="0" cy="0"/>
        </a:xfrm>
      </p:grpSpPr>
      <p:sp>
        <p:nvSpPr>
          <p:cNvPr id="11268" name="Rectangle 4"/>
          <p:cNvSpPr>
            <a:spLocks noGrp="1" noChangeArrowheads="1"/>
          </p:cNvSpPr>
          <p:nvPr>
            <p:ph type="dt" sz="half" idx="10"/>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en-US" altLang="zh-CN" sz="1400"/>
          </a:p>
        </p:txBody>
      </p:sp>
      <p:sp>
        <p:nvSpPr>
          <p:cNvPr id="11269"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en-US" altLang="zh-CN" sz="1400"/>
          </a:p>
        </p:txBody>
      </p:sp>
      <p:sp>
        <p:nvSpPr>
          <p:cNvPr id="11270" name="Rectangle 6"/>
          <p:cNvSpPr>
            <a:spLocks noGrp="1" noChangeArrowheads="1"/>
          </p:cNvSpPr>
          <p:nvPr>
            <p:ph type="sldNum" sz="quarter" idx="12"/>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E8E54107-9001-4DC8-9133-1407614FAF9A}" type="slidenum">
              <a:rPr lang="en-US" altLang="zh-CN" sz="1400"/>
              <a:t>‹#›</a:t>
            </a:fld>
            <a:endParaRPr lang="en-US" altLang="zh-CN" sz="1400"/>
          </a:p>
        </p:txBody>
      </p:sp>
    </p:spTree>
  </p:cSld>
  <p:clrMapOvr>
    <a:masterClrMapping/>
  </p:clrMapOvr>
  <p:transition spd="med">
    <p:random/>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cSld name="内容与标题">
    <p:bg>
      <p:bgPr>
        <a:blipFill rotWithShape="0">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pPr fontAlgn="base"/>
            <a:r>
              <a:rPr lang="zh-CN" altLang="en-US" strike="noStrike" noProof="1"/>
              <a:t>单击此处编辑母版标题样式</a:t>
            </a:r>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a:t>单击此处编辑母版文本样式</a:t>
            </a:r>
          </a:p>
        </p:txBody>
      </p:sp>
      <p:sp>
        <p:nvSpPr>
          <p:cNvPr id="12292" name="Rectangle 4"/>
          <p:cNvSpPr>
            <a:spLocks noGrp="1" noChangeArrowheads="1"/>
          </p:cNvSpPr>
          <p:nvPr>
            <p:ph type="dt" sz="half" idx="10"/>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en-US" altLang="zh-CN" sz="1400"/>
          </a:p>
        </p:txBody>
      </p:sp>
      <p:sp>
        <p:nvSpPr>
          <p:cNvPr id="12293"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en-US" altLang="zh-CN" sz="1400"/>
          </a:p>
        </p:txBody>
      </p:sp>
      <p:sp>
        <p:nvSpPr>
          <p:cNvPr id="12294" name="Rectangle 6"/>
          <p:cNvSpPr>
            <a:spLocks noGrp="1" noChangeArrowheads="1"/>
          </p:cNvSpPr>
          <p:nvPr>
            <p:ph type="sldNum" sz="quarter" idx="12"/>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EEFBCFB4-72CD-4FAE-9FE2-DCD9E2C82997}" type="slidenum">
              <a:rPr lang="en-US" altLang="zh-CN" sz="1400"/>
              <a:t>‹#›</a:t>
            </a:fld>
            <a:endParaRPr lang="en-US" altLang="zh-CN" sz="1400"/>
          </a:p>
        </p:txBody>
      </p:sp>
    </p:spTree>
  </p:cSld>
  <p:clrMapOvr>
    <a:masterClrMapping/>
  </p:clrMapOvr>
  <p:transition spd="med">
    <p:random/>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cSld name="图片与标题">
    <p:bg>
      <p:bgPr>
        <a:blipFill rotWithShape="0">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pPr fontAlgn="base"/>
            <a:r>
              <a:rPr lang="zh-CN" altLang="en-US" strike="noStrike" noProof="1"/>
              <a:t>单击此处编辑母版标题样式</a:t>
            </a:r>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0" lang="zh-CN" altLang="en-US" sz="3200" b="0" i="0" u="none" strike="noStrike" kern="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a:t>单击此处编辑母版文本样式</a:t>
            </a:r>
          </a:p>
        </p:txBody>
      </p:sp>
      <p:sp>
        <p:nvSpPr>
          <p:cNvPr id="13316" name="Rectangle 4"/>
          <p:cNvSpPr>
            <a:spLocks noGrp="1" noChangeArrowheads="1"/>
          </p:cNvSpPr>
          <p:nvPr>
            <p:ph type="dt" sz="half" idx="10"/>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en-US" altLang="zh-CN" sz="1400"/>
          </a:p>
        </p:txBody>
      </p:sp>
      <p:sp>
        <p:nvSpPr>
          <p:cNvPr id="13317"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en-US" altLang="zh-CN" sz="1400"/>
          </a:p>
        </p:txBody>
      </p:sp>
      <p:sp>
        <p:nvSpPr>
          <p:cNvPr id="13318" name="Rectangle 6"/>
          <p:cNvSpPr>
            <a:spLocks noGrp="1" noChangeArrowheads="1"/>
          </p:cNvSpPr>
          <p:nvPr>
            <p:ph type="sldNum" sz="quarter" idx="12"/>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78863531-298B-4DA0-8D78-4034D9287A05}" type="slidenum">
              <a:rPr lang="en-US" altLang="zh-CN" sz="1400"/>
              <a:t>‹#›</a:t>
            </a:fld>
            <a:endParaRPr lang="en-US" altLang="zh-CN" sz="1400"/>
          </a:p>
        </p:txBody>
      </p:sp>
    </p:spTree>
  </p:cSld>
  <p:clrMapOvr>
    <a:masterClrMapping/>
  </p:clrMapOvr>
  <p:transition spd="med">
    <p:random/>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cSld name="标题和竖排文字">
    <p:bg>
      <p:bgPr>
        <a:blipFill rotWithShape="0">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竖排文字占位符 2"/>
          <p:cNvSpPr>
            <a:spLocks noGrp="1"/>
          </p:cNvSpPr>
          <p:nvPr>
            <p:ph type="body" orient="vert" idx="1"/>
          </p:nvPr>
        </p:nvSpPr>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4340" name="Rectangle 4"/>
          <p:cNvSpPr>
            <a:spLocks noGrp="1" noChangeArrowheads="1"/>
          </p:cNvSpPr>
          <p:nvPr>
            <p:ph type="dt" sz="half" idx="10"/>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en-US" altLang="zh-CN" sz="1400"/>
          </a:p>
        </p:txBody>
      </p:sp>
      <p:sp>
        <p:nvSpPr>
          <p:cNvPr id="14341"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en-US" altLang="zh-CN" sz="1400"/>
          </a:p>
        </p:txBody>
      </p:sp>
      <p:sp>
        <p:nvSpPr>
          <p:cNvPr id="14342" name="Rectangle 6"/>
          <p:cNvSpPr>
            <a:spLocks noGrp="1" noChangeArrowheads="1"/>
          </p:cNvSpPr>
          <p:nvPr>
            <p:ph type="sldNum" sz="quarter" idx="12"/>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CBDDA84E-C08F-4E78-8C11-11CEA83A087B}" type="slidenum">
              <a:rPr lang="en-US" altLang="zh-CN" sz="1400"/>
              <a:t>‹#›</a:t>
            </a:fld>
            <a:endParaRPr lang="en-US" altLang="zh-CN" sz="1400"/>
          </a:p>
        </p:txBody>
      </p:sp>
    </p:spTree>
  </p:cSld>
  <p:clrMapOvr>
    <a:masterClrMapping/>
  </p:clrMapOvr>
  <p:transition spd="med">
    <p:random/>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cSld name="垂直排列标题与文本">
    <p:bg>
      <p:bgPr>
        <a:blipFill rotWithShape="0">
          <a:blip r:embed="rId1"/>
          <a:stretch>
            <a:fillRect/>
          </a:stretch>
        </a:blip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a:t>单击此处编辑母版标题样式</a:t>
            </a:r>
          </a:p>
        </p:txBody>
      </p:sp>
      <p:sp>
        <p:nvSpPr>
          <p:cNvPr id="3" name="竖排文字占位符 2"/>
          <p:cNvSpPr>
            <a:spLocks noGrp="1"/>
          </p:cNvSpPr>
          <p:nvPr>
            <p:ph type="body" orient="vert" idx="1"/>
          </p:nvPr>
        </p:nvSpPr>
        <p:spPr>
          <a:xfrm>
            <a:off x="457200" y="274638"/>
            <a:ext cx="6019800" cy="5851525"/>
          </a:xfrm>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5364" name="Rectangle 4"/>
          <p:cNvSpPr>
            <a:spLocks noGrp="1" noChangeArrowheads="1"/>
          </p:cNvSpPr>
          <p:nvPr>
            <p:ph type="dt" sz="half" idx="10"/>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en-US" altLang="zh-CN" sz="1400"/>
          </a:p>
        </p:txBody>
      </p:sp>
      <p:sp>
        <p:nvSpPr>
          <p:cNvPr id="15365"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en-US" altLang="zh-CN" sz="1400"/>
          </a:p>
        </p:txBody>
      </p:sp>
      <p:sp>
        <p:nvSpPr>
          <p:cNvPr id="15366" name="Rectangle 6"/>
          <p:cNvSpPr>
            <a:spLocks noGrp="1" noChangeArrowheads="1"/>
          </p:cNvSpPr>
          <p:nvPr>
            <p:ph type="sldNum" sz="quarter" idx="12"/>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F80DA3E0-B979-4CBE-9A56-A9BEFFE27C99}" type="slidenum">
              <a:rPr lang="en-US" altLang="zh-CN" sz="1400"/>
              <a:t>‹#›</a:t>
            </a:fld>
            <a:endParaRPr lang="en-US" altLang="zh-CN" sz="1400"/>
          </a:p>
        </p:txBody>
      </p:sp>
    </p:spTree>
  </p:cSld>
  <p:clrMapOvr>
    <a:masterClrMapping/>
  </p:clrMapOvr>
  <p:transition spd="med">
    <p:random/>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cSld name="内容">
    <p:bg>
      <p:bgPr>
        <a:blipFill rotWithShape="0">
          <a:blip r:embed="rId1"/>
          <a:stretch>
            <a:fillRect/>
          </a:stretch>
        </a:blipFill>
        <a:effectLst/>
      </p:bgPr>
    </p:bg>
    <p:spTree>
      <p:nvGrpSpPr>
        <p:cNvPr id="1" name=""/>
        <p:cNvGrpSpPr/>
        <p:nvPr/>
      </p:nvGrpSpPr>
      <p:grpSpPr>
        <a:xfrm>
          <a:off x="0" y="0"/>
          <a:ext cx="0" cy="0"/>
        </a:xfrm>
      </p:grpSpPr>
      <p:sp>
        <p:nvSpPr>
          <p:cNvPr id="2" name="内容占位符 1"/>
          <p:cNvSpPr>
            <a:spLocks noGrp="1"/>
          </p:cNvSpPr>
          <p:nvPr>
            <p:ph/>
          </p:nvPr>
        </p:nvSpPr>
        <p:spPr>
          <a:xfrm>
            <a:off x="457200" y="274638"/>
            <a:ext cx="8229600" cy="5851525"/>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16388" name="Rectangle 4"/>
          <p:cNvSpPr>
            <a:spLocks noGrp="1" noChangeArrowheads="1"/>
          </p:cNvSpPr>
          <p:nvPr>
            <p:ph type="dt" sz="half" idx="10"/>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en-US" altLang="zh-CN" sz="1400"/>
          </a:p>
        </p:txBody>
      </p:sp>
      <p:sp>
        <p:nvSpPr>
          <p:cNvPr id="16389" name="Rectangle 5"/>
          <p:cNvSpPr>
            <a:spLocks noGrp="1" noChangeArrowheads="1"/>
          </p:cNvSpPr>
          <p:nvPr>
            <p:ph type="ftr" sz="quarter" idx="11"/>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en-US" altLang="zh-CN" sz="1400"/>
          </a:p>
        </p:txBody>
      </p:sp>
      <p:sp>
        <p:nvSpPr>
          <p:cNvPr id="16390" name="Rectangle 6"/>
          <p:cNvSpPr>
            <a:spLocks noGrp="1" noChangeArrowheads="1"/>
          </p:cNvSpPr>
          <p:nvPr>
            <p:ph type="sldNum" sz="quarter" idx="12"/>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818B8FFC-E994-4DEE-B686-F6DE27E6FD34}" type="slidenum">
              <a:rPr lang="en-US" altLang="zh-CN" sz="1400"/>
              <a:t>‹#›</a:t>
            </a:fld>
            <a:endParaRPr lang="en-US" altLang="zh-CN" sz="1400"/>
          </a:p>
        </p:txBody>
      </p:sp>
    </p:spTree>
  </p:cSld>
  <p:clrMapOvr>
    <a:masterClrMapping/>
  </p:clrMapOvr>
  <p:transition spd="med">
    <p:random/>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image" Target="file:///D:\qq&#25991;&#20214;\712321467\Image\C2C\Image2\%7b75232B38-A165-1FB7-499C-2E1C792CACB5%7d.png" TargetMode="External" /><Relationship Id="rId14" Type="http://schemas.openxmlformats.org/officeDocument/2006/relationships/image" Target="../media/image2.png" /><Relationship Id="rId15" Type="http://schemas.openxmlformats.org/officeDocument/2006/relationships/image" Target="../media/image1.jpe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5"/>
          <a:stretch>
            <a:fillRect/>
          </a:stretch>
        </a:blipFill>
        <a:effectLst/>
      </p:bgPr>
    </p:bg>
    <p:spTree>
      <p:nvGrpSpPr>
        <p:cNvPr id="1" name=""/>
        <p:cNvGrpSpPr/>
        <p:nvPr/>
      </p:nvGrpSpPr>
      <p:grpSpPr>
        <a:xfrm>
          <a:off x="0" y="0"/>
          <a:ext cx="0" cy="0"/>
        </a:xfrm>
      </p:grpSpPr>
      <p:sp>
        <p:nvSpPr>
          <p:cNvPr id="1026" name="Rectangle 2"/>
          <p:cNvSpPr>
            <a:spLocks noGrp="1"/>
          </p:cNvSpPr>
          <p:nvPr>
            <p:ph type="title" idx="4294967295"/>
          </p:nvPr>
        </p:nvSpPr>
        <p:spPr>
          <a:xfrm>
            <a:off x="457200" y="274638"/>
            <a:ext cx="8229600" cy="1143000"/>
          </a:xfrm>
          <a:prstGeom prst="rect">
            <a:avLst/>
          </a:prstGeom>
          <a:noFill/>
          <a:ln>
            <a:noFill/>
            <a:miter lim="800000"/>
          </a:ln>
        </p:spPr>
        <p:txBody>
          <a:bodyPr anchor="ctr" anchorCtr="0"/>
          <a:lstStyle>
            <a:lvl1pPr marL="0" indent="0" algn="ctr" defTabSz="914400" rtl="0" eaLnBrk="0" fontAlgn="base" hangingPunct="0">
              <a:lnSpc>
                <a:spcPct val="100000"/>
              </a:lnSpc>
              <a:spcBef>
                <a:spcPct val="0"/>
              </a:spcBef>
              <a:spcAft>
                <a:spcPct val="0"/>
              </a:spcAft>
              <a:buClrTx/>
              <a:buSzTx/>
              <a:buFontTx/>
              <a:buNone/>
              <a:defRPr lang="zh-CN" altLang="en-US" sz="4400">
                <a:solidFill>
                  <a:schemeClr val="tx2"/>
                </a:solidFill>
                <a:latin typeface="Arial" pitchFamily="34" charset="0"/>
                <a:ea typeface="宋体" pitchFamily="2" charset="-122"/>
                <a:cs typeface="+mj-cs"/>
              </a:defRPr>
            </a:lvl1pPr>
          </a:lstStyle>
          <a:p>
            <a:pPr lvl="0"/>
            <a:r>
              <a:t>单击此处编辑母版标题样式</a:t>
            </a:r>
          </a:p>
        </p:txBody>
      </p:sp>
      <p:sp>
        <p:nvSpPr>
          <p:cNvPr id="1027" name="Rectangle 3"/>
          <p:cNvSpPr>
            <a:spLocks noGrp="1"/>
          </p:cNvSpPr>
          <p:nvPr>
            <p:ph type="body" idx="1"/>
          </p:nvPr>
        </p:nvSpPr>
        <p:spPr>
          <a:xfrm>
            <a:off x="457200" y="1600200"/>
            <a:ext cx="8229600" cy="4525963"/>
          </a:xfrm>
          <a:prstGeom prst="rect">
            <a:avLst/>
          </a:prstGeom>
          <a:noFill/>
          <a:ln>
            <a:noFill/>
            <a:miter lim="800000"/>
          </a:ln>
        </p:spPr>
        <p:txBody>
          <a:bodyPr anchor="t" anchorCtr="0"/>
          <a:lstStyle>
            <a:lvl1pPr marL="342900" indent="-342900" algn="l" defTabSz="914400" rtl="0" eaLnBrk="0" fontAlgn="base" hangingPunct="0">
              <a:lnSpc>
                <a:spcPct val="100000"/>
              </a:lnSpc>
              <a:spcBef>
                <a:spcPct val="20000"/>
              </a:spcBef>
              <a:spcAft>
                <a:spcPct val="0"/>
              </a:spcAft>
              <a:buClrTx/>
              <a:buSzTx/>
              <a:buFontTx/>
              <a:buChar char="•"/>
              <a:defRPr lang="zh-CN" altLang="en-US" sz="3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lang="zh-CN" altLang="en-US" sz="28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lang="zh-CN" altLang="en-US" sz="24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lang="zh-CN" altLang="en-US" sz="2000">
                <a:solidFill>
                  <a:schemeClr val="tx1"/>
                </a:solidFill>
                <a:latin typeface="+mn-lt"/>
                <a:ea typeface="+mn-ea"/>
              </a:defRPr>
            </a:lvl5pPr>
            <a:lvl6pPr marL="2514600" indent="-228600" algn="l" rtl="0" fontAlgn="base">
              <a:spcBef>
                <a:spcPct val="20000"/>
              </a:spcBef>
              <a:spcAft>
                <a:spcPct val="0"/>
              </a:spcAft>
              <a:buChar char="»"/>
              <a:defRPr lang="zh-CN" altLang="en-US" sz="2000">
                <a:solidFill>
                  <a:schemeClr val="tx1"/>
                </a:solidFill>
                <a:latin typeface="+mn-lt"/>
                <a:ea typeface="+mn-ea"/>
              </a:defRPr>
            </a:lvl6pPr>
            <a:lvl7pPr marL="2971800" indent="-228600" algn="l" rtl="0" fontAlgn="base">
              <a:spcBef>
                <a:spcPct val="20000"/>
              </a:spcBef>
              <a:spcAft>
                <a:spcPct val="0"/>
              </a:spcAft>
              <a:buChar char="»"/>
              <a:defRPr lang="zh-CN" altLang="en-US" sz="2000">
                <a:solidFill>
                  <a:schemeClr val="tx1"/>
                </a:solidFill>
                <a:latin typeface="+mn-lt"/>
                <a:ea typeface="+mn-ea"/>
              </a:defRPr>
            </a:lvl7pPr>
            <a:lvl8pPr marL="3429000" indent="-228600" algn="l" rtl="0" fontAlgn="base">
              <a:spcBef>
                <a:spcPct val="20000"/>
              </a:spcBef>
              <a:spcAft>
                <a:spcPct val="0"/>
              </a:spcAft>
              <a:buChar char="»"/>
              <a:defRPr lang="zh-CN" altLang="en-US" sz="2000">
                <a:solidFill>
                  <a:schemeClr val="tx1"/>
                </a:solidFill>
                <a:latin typeface="+mn-lt"/>
                <a:ea typeface="+mn-ea"/>
              </a:defRPr>
            </a:lvl8pPr>
            <a:lvl9pPr marL="3886200" indent="-228600" algn="l" rtl="0" fontAlgn="base">
              <a:spcBef>
                <a:spcPct val="20000"/>
              </a:spcBef>
              <a:spcAft>
                <a:spcPct val="0"/>
              </a:spcAft>
              <a:buChar char="»"/>
              <a:defRPr lang="zh-CN" altLang="en-US" sz="2000">
                <a:solidFill>
                  <a:schemeClr val="tx1"/>
                </a:solidFill>
                <a:latin typeface="+mn-lt"/>
                <a:ea typeface="+mn-ea"/>
              </a:defRPr>
            </a:lvl9pPr>
          </a:lstStyle>
          <a:p>
            <a:pPr marL="342900" lvl="0" indent="-342900"/>
            <a:r>
              <a:t>单击此处编辑母版文本样式</a:t>
            </a:r>
          </a:p>
          <a:p>
            <a:pPr marL="742950" lvl="1" indent="-285750"/>
            <a:r>
              <a:t>第二级</a:t>
            </a:r>
          </a:p>
          <a:p>
            <a:pPr marL="1143000" lvl="2" indent="-228600"/>
            <a:r>
              <a:t>第三级</a:t>
            </a:r>
          </a:p>
          <a:p>
            <a:pPr marL="1600200" lvl="3" indent="-228600"/>
            <a:r>
              <a:t>第四级</a:t>
            </a:r>
          </a:p>
          <a:p>
            <a:pPr marL="2057400" lvl="4" indent="-228600"/>
            <a:r>
              <a:t>第五级</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endParaRPr lang="en-US" altLang="zh-CN" sz="1400"/>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4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endParaRPr lang="en-US" altLang="zh-CN" sz="1400"/>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1440" tIns="45720" rIns="91440" bIns="45720" numCol="1" anchor="t" anchorCtr="0" compatLnSpc="1"/>
          <a:lstStyle>
            <a:defPPr>
              <a:defRPr lang="zh-CN"/>
            </a:defPPr>
            <a:lvl1pPr marL="0" indent="0" algn="r" defTabSz="914400" rtl="0" eaLnBrk="1" fontAlgn="base" hangingPunct="1">
              <a:lnSpc>
                <a:spcPct val="100000"/>
              </a:lnSpc>
              <a:spcBef>
                <a:spcPct val="0"/>
              </a:spcBef>
              <a:spcAft>
                <a:spcPct val="0"/>
              </a:spcAft>
              <a:buClrTx/>
              <a:buSzTx/>
              <a:buFont typeface="Arial" pitchFamily="34" charset="0"/>
              <a:buNone/>
              <a:defRPr lang="zh-CN" altLang="en-US" sz="1400" b="0" i="0" u="none" baseline="0" noProof="1">
                <a:solidFill>
                  <a:schemeClr val="tx1"/>
                </a:solidFill>
                <a:latin typeface="Arial" pitchFamily="34" charset="0"/>
                <a:ea typeface="宋体" pitchFamily="2" charset="-122"/>
                <a:cs typeface="+mn-ea"/>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r"/>
            <a:fld id="{A32D00C9-EEFD-4386-850F-F4A5BB711B1E}" type="slidenum">
              <a:rPr lang="en-US" altLang="zh-CN" sz="1400"/>
              <a:t>‹#›</a:t>
            </a:fld>
            <a:endParaRPr lang="en-US" altLang="zh-CN" sz="1400"/>
          </a:p>
        </p:txBody>
      </p:sp>
      <p:pic>
        <p:nvPicPr>
          <p:cNvPr id="1031" name="图片 1073743875" descr="学科网 zxxk.com"/>
          <p:cNvPicPr>
            <a:picLocks noChangeAspect="1"/>
          </p:cNvPicPr>
          <p:nvPr/>
        </p:nvPicPr>
        <p:blipFill>
          <a:blip r:embed="rId14" r:link="rId13"/>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889" r:id="rId2"/>
    <p:sldLayoutId id="2147483891" r:id="rId3"/>
    <p:sldLayoutId id="2147483893" r:id="rId4"/>
    <p:sldLayoutId id="2147483895" r:id="rId5"/>
    <p:sldLayoutId id="2147483897" r:id="rId6"/>
    <p:sldLayoutId id="2147483899" r:id="rId7"/>
    <p:sldLayoutId id="2147483901" r:id="rId8"/>
    <p:sldLayoutId id="2147483903" r:id="rId9"/>
    <p:sldLayoutId id="2147483905" r:id="rId10"/>
    <p:sldLayoutId id="2147483907" r:id="rId11"/>
    <p:sldLayoutId id="2147483909" r:id="rId12"/>
  </p:sldLayoutIdLst>
  <p:transition spd="med">
    <p:random/>
  </p:transition>
  <p:timing/>
  <p:hf hdr="0" dt="0"/>
  <p:txStyles>
    <p:titleStyle>
      <a:lvl1pPr marL="0" indent="0" algn="ctr" defTabSz="914400" rtl="0" eaLnBrk="0" fontAlgn="base" hangingPunct="0">
        <a:lnSpc>
          <a:spcPct val="100000"/>
        </a:lnSpc>
        <a:spcBef>
          <a:spcPct val="0"/>
        </a:spcBef>
        <a:spcAft>
          <a:spcPct val="0"/>
        </a:spcAft>
        <a:buClrTx/>
        <a:buSzTx/>
        <a:buFontTx/>
        <a:buNone/>
        <a:defRPr sz="4400">
          <a:solidFill>
            <a:schemeClr val="tx2"/>
          </a:solidFill>
          <a:latin typeface="Arial" pitchFamily="34" charset="0"/>
          <a:ea typeface="宋体" pitchFamily="2" charset="-122"/>
          <a:cs typeface="+mj-cs"/>
        </a:defRPr>
      </a:lvl1pPr>
    </p:titleStyle>
    <p:bodyStyle>
      <a:lvl1pPr marL="342900" indent="-342900" algn="l" defTabSz="914400" rtl="0" eaLnBrk="0" fontAlgn="base" hangingPunct="0">
        <a:lnSpc>
          <a:spcPct val="100000"/>
        </a:lnSpc>
        <a:spcBef>
          <a:spcPct val="20000"/>
        </a:spcBef>
        <a:spcAft>
          <a:spcPct val="0"/>
        </a:spcAft>
        <a:buClrTx/>
        <a:buSzTx/>
        <a:buFontTx/>
        <a:buChar char="•"/>
        <a:defRPr sz="320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sz="280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sz="240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sz="200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5341143024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09" name="Text Box 4"/>
          <p:cNvSpPr txBox="1"/>
          <p:nvPr/>
        </p:nvSpPr>
        <p:spPr>
          <a:xfrm>
            <a:off x="5840413" y="0"/>
            <a:ext cx="3303588" cy="6858000"/>
          </a:xfrm>
          <a:prstGeom prst="rect">
            <a:avLst/>
          </a:prstGeom>
          <a:solidFill>
            <a:schemeClr val="accent3">
              <a:lumMod val="95000"/>
            </a:schemeClr>
          </a:solidFill>
          <a:ln w="9525">
            <a:noFill/>
          </a:ln>
        </p:spPr>
        <p:txBody>
          <a:bodyPr vert="eaVert"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hangingPunct="0">
              <a:lnSpc>
                <a:spcPct val="130000"/>
              </a:lnSpc>
            </a:pPr>
            <a:r>
              <a:rPr lang="en-US" altLang="zh-CN" sz="9600">
                <a:solidFill>
                  <a:srgbClr val="A50021"/>
                </a:solidFill>
                <a:latin typeface="隶书" pitchFamily="49" charset="-122"/>
                <a:ea typeface="隶书" panose="02010509060101010101" pitchFamily="49" charset="-122"/>
              </a:rPr>
              <a:t>  </a:t>
            </a:r>
            <a:r>
              <a:rPr lang="zh-CN" altLang="en-US" sz="9600">
                <a:solidFill>
                  <a:srgbClr val="A50021"/>
                </a:solidFill>
                <a:latin typeface="隶书" pitchFamily="49" charset="-122"/>
                <a:ea typeface="隶书" panose="02010509060101010101" pitchFamily="49" charset="-122"/>
              </a:rPr>
              <a:t>菩萨蛮</a:t>
            </a:r>
            <a:endParaRPr lang="zh-CN" altLang="en-US" sz="6000">
              <a:solidFill>
                <a:srgbClr val="A50021"/>
              </a:solidFill>
              <a:latin typeface="隶书" pitchFamily="49" charset="-122"/>
              <a:ea typeface="隶书" panose="02010509060101010101" pitchFamily="49" charset="-122"/>
            </a:endParaRPr>
          </a:p>
          <a:p>
            <a:pPr lvl="0" hangingPunct="0">
              <a:lnSpc>
                <a:spcPct val="130000"/>
              </a:lnSpc>
            </a:pPr>
            <a:r>
              <a:rPr lang="zh-CN" altLang="en-US" sz="5400">
                <a:solidFill>
                  <a:srgbClr val="A50021"/>
                </a:solidFill>
                <a:latin typeface="隶书" pitchFamily="49" charset="-122"/>
                <a:ea typeface="隶书" panose="02010509060101010101" pitchFamily="49" charset="-122"/>
              </a:rPr>
              <a:t>          </a:t>
            </a:r>
            <a:r>
              <a:rPr lang="zh-CN" altLang="en-US" sz="6000">
                <a:solidFill>
                  <a:srgbClr val="A50021"/>
                </a:solidFill>
                <a:latin typeface="华文行楷" pitchFamily="2" charset="-122"/>
                <a:ea typeface="华文行楷" panose="02010800040101010101" pitchFamily="2" charset="-122"/>
              </a:rPr>
              <a:t>温庭筠</a:t>
            </a:r>
          </a:p>
        </p:txBody>
      </p:sp>
      <p:pic>
        <p:nvPicPr>
          <p:cNvPr id="43010" name="图片 1"/>
          <p:cNvPicPr>
            <a:picLocks noChangeAspect="1"/>
          </p:cNvPicPr>
          <p:nvPr/>
        </p:nvPicPr>
        <p:blipFill>
          <a:blip r:embed="rId2"/>
          <a:srcRect l="6938" r="2567"/>
          <a:stretch>
            <a:fillRect/>
          </a:stretch>
        </p:blipFill>
        <p:spPr>
          <a:xfrm>
            <a:off x="0" y="0"/>
            <a:ext cx="5888038" cy="6858000"/>
          </a:xfrm>
          <a:prstGeom prst="rect">
            <a:avLst/>
          </a:prstGeom>
          <a:noFill/>
          <a:ln>
            <a:noFill/>
            <a:miter lim="800000"/>
          </a:ln>
        </p:spPr>
      </p:pic>
      <p:sp>
        <p:nvSpPr>
          <p:cNvPr id="2" name="灯片编号占位符 1">
            <a:extLst>
              <a:ext uri="{FF2B5EF4-FFF2-40B4-BE49-F238E27FC236}">
                <a16:creationId xmlns:a16="http://schemas.microsoft.com/office/drawing/2014/main" id="{027FA4C8-DCE3-9094-5610-F3B1593CFB27}"/>
              </a:ext>
            </a:extLst>
          </p:cNvPr>
          <p:cNvSpPr>
            <a:spLocks noGrp="1"/>
          </p:cNvSpPr>
          <p:nvPr>
            <p:ph type="sldNum" sz="quarter" idx="12"/>
          </p:nvPr>
        </p:nvSpPr>
        <p:spPr/>
        <p:txBody>
          <a:bodyPr/>
          <a:lstStyle/>
          <a:p>
            <a:pPr lvl="0" algn="r"/>
            <a:fld id="{E8E54107-9001-4DC8-9133-1407614FAF9A}" type="slidenum">
              <a:rPr lang="en-US" altLang="zh-CN" sz="1400" smtClean="0"/>
              <a:t>1</a:t>
            </a:fld>
            <a:endParaRPr lang="en-US" altLang="zh-CN" sz="1400"/>
          </a:p>
        </p:txBody>
      </p:sp>
      <p:sp>
        <p:nvSpPr>
          <p:cNvPr id="3" name="页脚占位符 2">
            <a:extLst>
              <a:ext uri="{FF2B5EF4-FFF2-40B4-BE49-F238E27FC236}">
                <a16:creationId xmlns:a16="http://schemas.microsoft.com/office/drawing/2014/main" id="{0ACE9359-958A-F031-9D6D-FE2A95F8490A}"/>
              </a:ext>
            </a:extLst>
          </p:cNvPr>
          <p:cNvSpPr>
            <a:spLocks noGrp="1"/>
          </p:cNvSpPr>
          <p:nvPr>
            <p:ph type="ftr" sz="quarter" idx="11"/>
          </p:nvPr>
        </p:nvSpPr>
        <p:spPr/>
        <p:txBody>
          <a:bodyPr/>
          <a:lstStyle/>
          <a:p>
            <a:pPr lvl="0" algn="ctr"/>
            <a:endParaRPr lang="en-US" altLang="zh-CN" sz="1400"/>
          </a:p>
        </p:txBody>
      </p:sp>
    </p:spTree>
  </p:cSld>
  <p:clrMapOvr>
    <a:masterClrMapping/>
  </p:clrMapOvr>
  <p:transition spd="med">
    <p:random/>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3" name="文本框 1"/>
          <p:cNvSpPr txBox="1"/>
          <p:nvPr/>
        </p:nvSpPr>
        <p:spPr>
          <a:xfrm>
            <a:off x="0" y="0"/>
            <a:ext cx="9144000" cy="2909888"/>
          </a:xfrm>
          <a:prstGeom prst="rect">
            <a:avLst/>
          </a:prstGeom>
          <a:solidFill>
            <a:srgbClr val="FFFFEC"/>
          </a:solid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lnSpc>
                <a:spcPct val="130000"/>
              </a:lnSpc>
            </a:pPr>
            <a:r>
              <a:rPr lang="zh-CN" altLang="en-US" sz="4400">
                <a:latin typeface="黑体" pitchFamily="49" charset="-122"/>
                <a:ea typeface="黑体" pitchFamily="49" charset="-122"/>
              </a:rPr>
              <a:t>望江南                                                                       </a:t>
            </a:r>
          </a:p>
          <a:p>
            <a:pPr lvl="0">
              <a:lnSpc>
                <a:spcPct val="150000"/>
              </a:lnSpc>
            </a:pPr>
            <a:r>
              <a:rPr lang="zh-CN" altLang="en-US" sz="4400">
                <a:latin typeface="黑体" pitchFamily="49" charset="-122"/>
                <a:ea typeface="黑体" pitchFamily="49" charset="-122"/>
              </a:rPr>
              <a:t>    </a:t>
            </a:r>
            <a:r>
              <a:rPr lang="zh-CN" altLang="en-US" sz="4000">
                <a:latin typeface="黑体" pitchFamily="49" charset="-122"/>
                <a:ea typeface="黑体" pitchFamily="49" charset="-122"/>
              </a:rPr>
              <a:t>梳洗罢，独倚望江楼。过尽千帆皆不是，斜晖脉脉水悠悠。肠断白蘋洲。</a:t>
            </a:r>
          </a:p>
        </p:txBody>
      </p:sp>
      <p:pic>
        <p:nvPicPr>
          <p:cNvPr id="44034" name="图片 3"/>
          <p:cNvPicPr>
            <a:picLocks noChangeAspect="1"/>
          </p:cNvPicPr>
          <p:nvPr/>
        </p:nvPicPr>
        <p:blipFill>
          <a:blip r:embed="rId2"/>
          <a:srcRect t="102" r="-116" b="6290"/>
          <a:stretch>
            <a:fillRect/>
          </a:stretch>
        </p:blipFill>
        <p:spPr>
          <a:xfrm>
            <a:off x="0" y="2816225"/>
            <a:ext cx="9144000" cy="4041775"/>
          </a:xfrm>
          <a:prstGeom prst="rect">
            <a:avLst/>
          </a:prstGeom>
          <a:noFill/>
          <a:ln>
            <a:noFill/>
            <a:miter lim="800000"/>
          </a:ln>
        </p:spPr>
      </p:pic>
      <p:sp>
        <p:nvSpPr>
          <p:cNvPr id="2" name="灯片编号占位符 1">
            <a:extLst>
              <a:ext uri="{FF2B5EF4-FFF2-40B4-BE49-F238E27FC236}">
                <a16:creationId xmlns:a16="http://schemas.microsoft.com/office/drawing/2014/main" id="{6A242D60-0028-7A62-3D14-F664ABBB658C}"/>
              </a:ext>
            </a:extLst>
          </p:cNvPr>
          <p:cNvSpPr>
            <a:spLocks noGrp="1"/>
          </p:cNvSpPr>
          <p:nvPr>
            <p:ph type="sldNum" sz="quarter" idx="12"/>
          </p:nvPr>
        </p:nvSpPr>
        <p:spPr/>
        <p:txBody>
          <a:bodyPr/>
          <a:lstStyle/>
          <a:p>
            <a:pPr lvl="0" algn="r"/>
            <a:fld id="{E8E54107-9001-4DC8-9133-1407614FAF9A}" type="slidenum">
              <a:rPr lang="en-US" altLang="zh-CN" sz="1400" smtClean="0"/>
              <a:t>2</a:t>
            </a:fld>
            <a:endParaRPr lang="en-US" altLang="zh-CN" sz="1400"/>
          </a:p>
        </p:txBody>
      </p:sp>
      <p:sp>
        <p:nvSpPr>
          <p:cNvPr id="3" name="页脚占位符 2">
            <a:extLst>
              <a:ext uri="{FF2B5EF4-FFF2-40B4-BE49-F238E27FC236}">
                <a16:creationId xmlns:a16="http://schemas.microsoft.com/office/drawing/2014/main" id="{E61B34D4-F608-66B2-FB16-8DD4803446BF}"/>
              </a:ext>
            </a:extLst>
          </p:cNvPr>
          <p:cNvSpPr>
            <a:spLocks noGrp="1"/>
          </p:cNvSpPr>
          <p:nvPr>
            <p:ph type="ftr" sz="quarter" idx="11"/>
          </p:nvPr>
        </p:nvSpPr>
        <p:spPr/>
        <p:txBody>
          <a:bodyPr/>
          <a:lstStyle/>
          <a:p>
            <a:pPr lvl="0" algn="ctr"/>
            <a:endParaRPr lang="en-US" altLang="zh-CN" sz="1400"/>
          </a:p>
        </p:txBody>
      </p:sp>
    </p:spTree>
  </p:cSld>
  <p:clrMapOvr>
    <a:masterClrMapping/>
  </p:clrMapOvr>
  <p:transition spd="med">
    <p:random/>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7" name="矩形 1"/>
          <p:cNvSpPr/>
          <p:nvPr/>
        </p:nvSpPr>
        <p:spPr>
          <a:xfrm>
            <a:off x="2644140" y="2352040"/>
            <a:ext cx="3855720" cy="1188720"/>
          </a:xfrm>
          <a:prstGeom prst="rect">
            <a:avLst/>
          </a:prstGeom>
          <a:noFill/>
          <a:ln>
            <a:noFill/>
          </a:ln>
        </p:spPr>
        <p:txBody>
          <a:bodyPr wrap="none" rtlCol="0" anchor="t">
            <a:spAutoFit/>
            <a:scene3d>
              <a:camera prst="orthographicFront"/>
              <a:lightRig rig="threePt" dir="t"/>
            </a:scene3d>
          </a:bodyPr>
          <a:lstStyle>
            <a:defPPr>
              <a:defRPr lang="zh-CN"/>
            </a:defPPr>
            <a:lvl1pPr marL="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marL="0" marR="0" indent="0" algn="ctr" defTabSz="914400" rtl="0" eaLnBrk="0" fontAlgn="base" latinLnBrk="0" hangingPunct="0">
              <a:lnSpc>
                <a:spcPct val="100000"/>
              </a:lnSpc>
              <a:spcBef>
                <a:spcPct val="0"/>
              </a:spcBef>
              <a:spcAft>
                <a:spcPct val="0"/>
              </a:spcAft>
              <a:buClrTx/>
              <a:buSzTx/>
              <a:buFontTx/>
              <a:buNone/>
            </a:pPr>
            <a:r>
              <a:rPr kumimoji="0" lang="zh-CN" altLang="en-US" sz="7200" b="1" i="0" u="none" strike="noStrike" kern="1200" cap="none" spc="0" normalizeH="0" baseline="0" noProof="1">
                <a:ln w="10160">
                  <a:solidFill>
                    <a:schemeClr val="accent5"/>
                  </a:solidFill>
                  <a:prstDash val="solid"/>
                </a:ln>
                <a:solidFill>
                  <a:srgbClr val="FF0000"/>
                </a:solidFill>
                <a:effectLst>
                  <a:outerShdw blurRad="38100" dist="22860" dir="5400000" algn="tl" rotWithShape="0">
                    <a:srgbClr val="000000">
                      <a:alpha val="30000"/>
                    </a:srgbClr>
                  </a:outerShdw>
                </a:effectLst>
                <a:latin typeface="黑体" pitchFamily="49" charset="-122"/>
                <a:ea typeface="黑体" pitchFamily="49" charset="-122"/>
                <a:cs typeface="+mn-ea"/>
              </a:rPr>
              <a:t>知人论世</a:t>
            </a:r>
            <a:endParaRPr kumimoji="0" lang="zh-CN" altLang="en-US" sz="7200" b="1" i="0" u="none" strike="noStrike" kern="1200" cap="none" spc="0" normalizeH="0" baseline="0" noProof="1">
              <a:ln w="10160">
                <a:solidFill>
                  <a:schemeClr val="accent5"/>
                </a:solidFill>
                <a:prstDash val="solid"/>
              </a:ln>
              <a:solidFill>
                <a:srgbClr val="FF0000"/>
              </a:solidFill>
              <a:effectLst>
                <a:outerShdw blurRad="38100" dist="22860" dir="5400000" algn="tl" rotWithShape="0">
                  <a:srgbClr val="000000">
                    <a:alpha val="30000"/>
                  </a:srgbClr>
                </a:outerShdw>
              </a:effectLst>
              <a:latin typeface="黑体" pitchFamily="49" charset="-122"/>
              <a:ea typeface="黑体" pitchFamily="49" charset="-122"/>
              <a:cs typeface="+mn-cs"/>
            </a:endParaRPr>
          </a:p>
        </p:txBody>
      </p:sp>
      <p:sp>
        <p:nvSpPr>
          <p:cNvPr id="2" name="灯片编号占位符 1">
            <a:extLst>
              <a:ext uri="{FF2B5EF4-FFF2-40B4-BE49-F238E27FC236}">
                <a16:creationId xmlns:a16="http://schemas.microsoft.com/office/drawing/2014/main" id="{7C99E0F3-F834-C374-84D1-E44F0D2AAE38}"/>
              </a:ext>
            </a:extLst>
          </p:cNvPr>
          <p:cNvSpPr>
            <a:spLocks noGrp="1"/>
          </p:cNvSpPr>
          <p:nvPr>
            <p:ph type="sldNum" sz="quarter" idx="12"/>
          </p:nvPr>
        </p:nvSpPr>
        <p:spPr/>
        <p:txBody>
          <a:bodyPr/>
          <a:lstStyle/>
          <a:p>
            <a:pPr lvl="0" algn="r"/>
            <a:fld id="{E8E54107-9001-4DC8-9133-1407614FAF9A}" type="slidenum">
              <a:rPr lang="en-US" altLang="zh-CN" sz="1400" smtClean="0"/>
              <a:t>3</a:t>
            </a:fld>
            <a:endParaRPr lang="en-US" altLang="zh-CN" sz="1400"/>
          </a:p>
        </p:txBody>
      </p:sp>
      <p:sp>
        <p:nvSpPr>
          <p:cNvPr id="3" name="页脚占位符 2">
            <a:extLst>
              <a:ext uri="{FF2B5EF4-FFF2-40B4-BE49-F238E27FC236}">
                <a16:creationId xmlns:a16="http://schemas.microsoft.com/office/drawing/2014/main" id="{CAB50063-1FBD-A140-5831-D5EF00202C8B}"/>
              </a:ext>
            </a:extLst>
          </p:cNvPr>
          <p:cNvSpPr>
            <a:spLocks noGrp="1"/>
          </p:cNvSpPr>
          <p:nvPr>
            <p:ph type="ftr" sz="quarter" idx="11"/>
          </p:nvPr>
        </p:nvSpPr>
        <p:spPr/>
        <p:txBody>
          <a:bodyPr/>
          <a:lstStyle/>
          <a:p>
            <a:pPr lvl="0" algn="ctr"/>
            <a:endParaRPr lang="en-US" altLang="zh-CN" sz="1400"/>
          </a:p>
        </p:txBody>
      </p:sp>
    </p:spTree>
  </p:cSld>
  <p:clrMapOvr>
    <a:masterClrMapping/>
  </p:clrMapOvr>
  <p:transition spd="med">
    <p:random/>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6081" name="图片 7170"/>
          <p:cNvPicPr>
            <a:picLocks noChangeAspect="1"/>
          </p:cNvPicPr>
          <p:nvPr/>
        </p:nvPicPr>
        <p:blipFill>
          <a:blip r:embed="rId2">
            <a:clrChange>
              <a:clrFrom>
                <a:srgbClr val="FFFFFF"/>
              </a:clrFrom>
              <a:clrTo>
                <a:srgbClr val="FFFFFF">
                  <a:alpha val="0"/>
                </a:srgbClr>
              </a:clrTo>
            </a:clrChange>
          </a:blip>
          <a:stretch>
            <a:fillRect/>
          </a:stretch>
        </p:blipFill>
        <p:spPr>
          <a:xfrm>
            <a:off x="6940550" y="146050"/>
            <a:ext cx="919163" cy="793750"/>
          </a:xfrm>
          <a:prstGeom prst="rect">
            <a:avLst/>
          </a:prstGeom>
          <a:noFill/>
          <a:ln>
            <a:noFill/>
            <a:miter lim="800000"/>
          </a:ln>
        </p:spPr>
      </p:pic>
      <p:sp>
        <p:nvSpPr>
          <p:cNvPr id="46082" name="文本框 2"/>
          <p:cNvSpPr txBox="1"/>
          <p:nvPr/>
        </p:nvSpPr>
        <p:spPr>
          <a:xfrm>
            <a:off x="5376863" y="1704975"/>
            <a:ext cx="2706687" cy="646113"/>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r>
              <a:rPr lang="en-US" altLang="zh-CN" sz="3600">
                <a:solidFill>
                  <a:srgbClr val="FF0000"/>
                </a:solidFill>
                <a:latin typeface="微软雅黑" pitchFamily="34" charset="-122"/>
                <a:ea typeface="微软雅黑" pitchFamily="34" charset="-122"/>
              </a:rPr>
              <a:t>“</a:t>
            </a:r>
            <a:r>
              <a:rPr lang="zh-CN" altLang="en-US" sz="3600">
                <a:solidFill>
                  <a:srgbClr val="FF0000"/>
                </a:solidFill>
                <a:latin typeface="微软雅黑" pitchFamily="34" charset="-122"/>
                <a:ea typeface="微软雅黑" pitchFamily="34" charset="-122"/>
              </a:rPr>
              <a:t>花间鼻祖</a:t>
            </a:r>
            <a:r>
              <a:rPr lang="en-US" altLang="zh-CN" sz="3600">
                <a:solidFill>
                  <a:srgbClr val="FF0000"/>
                </a:solidFill>
                <a:latin typeface="微软雅黑" pitchFamily="34" charset="-122"/>
                <a:ea typeface="微软雅黑" pitchFamily="34" charset="-122"/>
              </a:rPr>
              <a:t>”</a:t>
            </a:r>
          </a:p>
        </p:txBody>
      </p:sp>
      <p:sp>
        <p:nvSpPr>
          <p:cNvPr id="46083" name="文本框 3"/>
          <p:cNvSpPr txBox="1"/>
          <p:nvPr/>
        </p:nvSpPr>
        <p:spPr>
          <a:xfrm>
            <a:off x="7107238" y="1066800"/>
            <a:ext cx="2036762" cy="582613"/>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r>
              <a:rPr lang="en-US" altLang="zh-CN" sz="3200" b="1" u="sng">
                <a:solidFill>
                  <a:srgbClr val="FF0000"/>
                </a:solidFill>
                <a:latin typeface="黑体" pitchFamily="49" charset="-122"/>
                <a:ea typeface="黑体" pitchFamily="49" charset="-122"/>
                <a:sym typeface="宋体" pitchFamily="2" charset="-122"/>
              </a:rPr>
              <a:t>“</a:t>
            </a:r>
            <a:r>
              <a:rPr lang="zh-CN" altLang="en-US" sz="3200" b="1" u="sng">
                <a:solidFill>
                  <a:srgbClr val="FF0000"/>
                </a:solidFill>
                <a:latin typeface="黑体" pitchFamily="49" charset="-122"/>
                <a:ea typeface="黑体" pitchFamily="49" charset="-122"/>
                <a:sym typeface="宋体" pitchFamily="2" charset="-122"/>
              </a:rPr>
              <a:t>温八叉</a:t>
            </a:r>
            <a:r>
              <a:rPr lang="en-US" altLang="zh-CN" sz="3200" u="sng">
                <a:solidFill>
                  <a:srgbClr val="FF0000"/>
                </a:solidFill>
                <a:latin typeface="微软雅黑" pitchFamily="34" charset="-122"/>
                <a:ea typeface="微软雅黑" pitchFamily="34" charset="-122"/>
                <a:sym typeface="宋体" pitchFamily="2" charset="-122"/>
              </a:rPr>
              <a:t>”</a:t>
            </a:r>
          </a:p>
        </p:txBody>
      </p:sp>
      <p:sp>
        <p:nvSpPr>
          <p:cNvPr id="46084" name="文本框 5"/>
          <p:cNvSpPr txBox="1"/>
          <p:nvPr/>
        </p:nvSpPr>
        <p:spPr>
          <a:xfrm>
            <a:off x="530225" y="3863975"/>
            <a:ext cx="7013575" cy="584200"/>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r>
              <a:rPr lang="en-US" altLang="zh-CN" sz="3200" b="1">
                <a:latin typeface="黑体" pitchFamily="49" charset="-122"/>
                <a:ea typeface="黑体" pitchFamily="49" charset="-122"/>
              </a:rPr>
              <a:t>6</a:t>
            </a:r>
            <a:r>
              <a:rPr lang="zh-CN" altLang="en-US" sz="3200" b="1">
                <a:latin typeface="黑体" pitchFamily="49" charset="-122"/>
                <a:ea typeface="黑体" pitchFamily="49" charset="-122"/>
              </a:rPr>
              <a:t>、词风</a:t>
            </a:r>
            <a:r>
              <a:rPr lang="zh-CN" altLang="en-US" sz="3200" b="1" u="sng">
                <a:latin typeface="黑体" pitchFamily="49" charset="-122"/>
                <a:ea typeface="黑体" pitchFamily="49" charset="-122"/>
                <a:sym typeface="宋体" pitchFamily="2" charset="-122"/>
              </a:rPr>
              <a:t>         </a:t>
            </a:r>
            <a:r>
              <a:rPr lang="zh-CN" altLang="en-US" sz="3200" b="1">
                <a:latin typeface="黑体" pitchFamily="49" charset="-122"/>
                <a:ea typeface="黑体" pitchFamily="49" charset="-122"/>
                <a:sym typeface="宋体" pitchFamily="2" charset="-122"/>
              </a:rPr>
              <a:t>，词藻</a:t>
            </a:r>
            <a:r>
              <a:rPr lang="zh-CN" altLang="en-US" sz="3200" b="1" u="sng">
                <a:latin typeface="黑体" pitchFamily="49" charset="-122"/>
                <a:ea typeface="黑体" pitchFamily="49" charset="-122"/>
                <a:sym typeface="宋体" pitchFamily="2" charset="-122"/>
              </a:rPr>
              <a:t>      </a:t>
            </a:r>
            <a:r>
              <a:rPr lang="zh-CN" altLang="en-US" sz="3200" b="1">
                <a:latin typeface="黑体" pitchFamily="49" charset="-122"/>
                <a:ea typeface="黑体" pitchFamily="49" charset="-122"/>
                <a:sym typeface="宋体" pitchFamily="2" charset="-122"/>
              </a:rPr>
              <a:t>。</a:t>
            </a:r>
          </a:p>
        </p:txBody>
      </p:sp>
      <p:sp>
        <p:nvSpPr>
          <p:cNvPr id="46085" name="文本框 6"/>
          <p:cNvSpPr txBox="1"/>
          <p:nvPr/>
        </p:nvSpPr>
        <p:spPr>
          <a:xfrm>
            <a:off x="2095500" y="2989263"/>
            <a:ext cx="1190625" cy="646112"/>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r>
              <a:rPr lang="zh-CN" altLang="en-US" sz="3600">
                <a:solidFill>
                  <a:srgbClr val="FF0000"/>
                </a:solidFill>
                <a:latin typeface="微软雅黑" pitchFamily="34" charset="-122"/>
                <a:ea typeface="微软雅黑" pitchFamily="34" charset="-122"/>
                <a:sym typeface="宋体" pitchFamily="2" charset="-122"/>
              </a:rPr>
              <a:t>韦庄</a:t>
            </a:r>
          </a:p>
        </p:txBody>
      </p:sp>
      <p:sp>
        <p:nvSpPr>
          <p:cNvPr id="46086" name="文本框 7"/>
          <p:cNvSpPr txBox="1"/>
          <p:nvPr/>
        </p:nvSpPr>
        <p:spPr>
          <a:xfrm>
            <a:off x="2273300" y="2319338"/>
            <a:ext cx="1660525" cy="646112"/>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r>
              <a:rPr lang="zh-CN" altLang="en-US" sz="3600">
                <a:solidFill>
                  <a:srgbClr val="FF0000"/>
                </a:solidFill>
                <a:latin typeface="微软雅黑" pitchFamily="34" charset="-122"/>
                <a:ea typeface="微软雅黑" pitchFamily="34" charset="-122"/>
              </a:rPr>
              <a:t>李商隐</a:t>
            </a:r>
          </a:p>
        </p:txBody>
      </p:sp>
      <p:sp>
        <p:nvSpPr>
          <p:cNvPr id="46087" name="文本框 1"/>
          <p:cNvSpPr txBox="1"/>
          <p:nvPr/>
        </p:nvSpPr>
        <p:spPr>
          <a:xfrm>
            <a:off x="593725" y="1066800"/>
            <a:ext cx="6896100" cy="582613"/>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r>
              <a:rPr lang="en-US" altLang="zh-CN" sz="3200">
                <a:latin typeface="黑体" pitchFamily="49" charset="-122"/>
                <a:ea typeface="黑体" pitchFamily="49" charset="-122"/>
              </a:rPr>
              <a:t>2</a:t>
            </a:r>
            <a:r>
              <a:rPr lang="zh-CN" altLang="en-US" sz="3200">
                <a:latin typeface="黑体" pitchFamily="49" charset="-122"/>
                <a:ea typeface="黑体" pitchFamily="49" charset="-122"/>
              </a:rPr>
              <a:t>、才思敏捷，八叉手而成八韵，故称</a:t>
            </a:r>
            <a:r>
              <a:rPr lang="zh-CN" altLang="en-US" sz="3200" u="sng">
                <a:latin typeface="黑体" pitchFamily="49" charset="-122"/>
                <a:ea typeface="黑体" pitchFamily="49" charset="-122"/>
              </a:rPr>
              <a:t>         </a:t>
            </a:r>
          </a:p>
        </p:txBody>
      </p:sp>
      <p:sp>
        <p:nvSpPr>
          <p:cNvPr id="46088" name="文本框 9"/>
          <p:cNvSpPr txBox="1"/>
          <p:nvPr/>
        </p:nvSpPr>
        <p:spPr>
          <a:xfrm>
            <a:off x="622300" y="441325"/>
            <a:ext cx="6286500" cy="584200"/>
          </a:xfrm>
          <a:prstGeom prst="rect">
            <a:avLst/>
          </a:prstGeom>
          <a:noFill/>
          <a:ln>
            <a:noFill/>
            <a:miter lim="800000"/>
          </a:ln>
        </p:spPr>
        <p:txBody>
          <a:bodyPr wrap="non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r>
              <a:rPr lang="en-US" altLang="zh-CN" sz="3200">
                <a:latin typeface="微软雅黑" pitchFamily="34" charset="-122"/>
                <a:ea typeface="微软雅黑" pitchFamily="34" charset="-122"/>
                <a:sym typeface="宋体" pitchFamily="2" charset="-122"/>
              </a:rPr>
              <a:t>1</a:t>
            </a:r>
            <a:r>
              <a:rPr lang="zh-CN" altLang="en-US" sz="3200">
                <a:latin typeface="微软雅黑" pitchFamily="34" charset="-122"/>
                <a:ea typeface="微软雅黑" pitchFamily="34" charset="-122"/>
                <a:sym typeface="宋体" pitchFamily="2" charset="-122"/>
              </a:rPr>
              <a:t>、温庭筠，原名</a:t>
            </a:r>
            <a:r>
              <a:rPr lang="zh-CN" altLang="en-US" sz="3200" u="sng">
                <a:latin typeface="微软雅黑" pitchFamily="34" charset="-122"/>
                <a:ea typeface="微软雅黑" pitchFamily="34" charset="-122"/>
                <a:sym typeface="宋体" pitchFamily="2" charset="-122"/>
              </a:rPr>
              <a:t>      </a:t>
            </a:r>
            <a:r>
              <a:rPr lang="zh-CN" altLang="en-US" sz="3200">
                <a:latin typeface="微软雅黑" pitchFamily="34" charset="-122"/>
                <a:ea typeface="微软雅黑" pitchFamily="34" charset="-122"/>
                <a:sym typeface="宋体" pitchFamily="2" charset="-122"/>
              </a:rPr>
              <a:t>，字</a:t>
            </a:r>
            <a:r>
              <a:rPr lang="zh-CN" altLang="en-US" sz="3200" u="sng">
                <a:latin typeface="微软雅黑" pitchFamily="34" charset="-122"/>
                <a:ea typeface="微软雅黑" pitchFamily="34" charset="-122"/>
                <a:sym typeface="宋体" pitchFamily="2" charset="-122"/>
              </a:rPr>
              <a:t>         </a:t>
            </a:r>
            <a:r>
              <a:rPr lang="zh-CN" altLang="en-US" sz="3200">
                <a:latin typeface="微软雅黑" pitchFamily="34" charset="-122"/>
                <a:ea typeface="微软雅黑" pitchFamily="34" charset="-122"/>
                <a:sym typeface="宋体" pitchFamily="2" charset="-122"/>
              </a:rPr>
              <a:t>。</a:t>
            </a:r>
            <a:endParaRPr lang="zh-CN" altLang="en-US" sz="3200">
              <a:latin typeface="Arial" pitchFamily="34" charset="0"/>
              <a:ea typeface="宋体" pitchFamily="2" charset="-122"/>
            </a:endParaRPr>
          </a:p>
        </p:txBody>
      </p:sp>
      <p:sp>
        <p:nvSpPr>
          <p:cNvPr id="46089" name="文本框 10"/>
          <p:cNvSpPr txBox="1"/>
          <p:nvPr/>
        </p:nvSpPr>
        <p:spPr>
          <a:xfrm>
            <a:off x="3805238" y="441325"/>
            <a:ext cx="617537" cy="584200"/>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r>
              <a:rPr lang="zh-CN" altLang="en-US" sz="3200">
                <a:solidFill>
                  <a:srgbClr val="FF0000"/>
                </a:solidFill>
                <a:latin typeface="微软雅黑" pitchFamily="34" charset="-122"/>
                <a:ea typeface="微软雅黑" pitchFamily="34" charset="-122"/>
                <a:sym typeface="宋体" pitchFamily="2" charset="-122"/>
              </a:rPr>
              <a:t>歧</a:t>
            </a:r>
          </a:p>
        </p:txBody>
      </p:sp>
      <p:sp>
        <p:nvSpPr>
          <p:cNvPr id="46090" name="文本框 11"/>
          <p:cNvSpPr txBox="1"/>
          <p:nvPr/>
        </p:nvSpPr>
        <p:spPr>
          <a:xfrm>
            <a:off x="5259388" y="441325"/>
            <a:ext cx="1093787" cy="584200"/>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r>
              <a:rPr lang="zh-CN" altLang="en-US" sz="3200">
                <a:solidFill>
                  <a:srgbClr val="FF0000"/>
                </a:solidFill>
                <a:latin typeface="微软雅黑" pitchFamily="34" charset="-122"/>
                <a:ea typeface="微软雅黑" pitchFamily="34" charset="-122"/>
                <a:sym typeface="宋体" pitchFamily="2" charset="-122"/>
              </a:rPr>
              <a:t>飞卿</a:t>
            </a:r>
          </a:p>
        </p:txBody>
      </p:sp>
      <p:sp>
        <p:nvSpPr>
          <p:cNvPr id="46091" name="文本框 12"/>
          <p:cNvSpPr txBox="1"/>
          <p:nvPr/>
        </p:nvSpPr>
        <p:spPr>
          <a:xfrm>
            <a:off x="565150" y="1736725"/>
            <a:ext cx="7813675" cy="582613"/>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r>
              <a:rPr lang="en-US" altLang="zh-CN" sz="3200">
                <a:latin typeface="微软雅黑" pitchFamily="34" charset="-122"/>
                <a:ea typeface="微软雅黑" pitchFamily="34" charset="-122"/>
              </a:rPr>
              <a:t>3</a:t>
            </a:r>
            <a:r>
              <a:rPr lang="zh-CN" altLang="en-US" sz="3200">
                <a:latin typeface="微软雅黑" pitchFamily="34" charset="-122"/>
                <a:ea typeface="微软雅黑" pitchFamily="34" charset="-122"/>
              </a:rPr>
              <a:t>、花间派代表人物，被称为</a:t>
            </a:r>
            <a:r>
              <a:rPr lang="zh-CN" altLang="en-US" sz="3200" u="sng">
                <a:latin typeface="微软雅黑" pitchFamily="34" charset="-122"/>
                <a:ea typeface="微软雅黑" pitchFamily="34" charset="-122"/>
              </a:rPr>
              <a:t>                 </a:t>
            </a:r>
            <a:r>
              <a:rPr lang="zh-CN" altLang="en-US" sz="3200">
                <a:latin typeface="微软雅黑" pitchFamily="34" charset="-122"/>
                <a:ea typeface="微软雅黑" pitchFamily="34" charset="-122"/>
              </a:rPr>
              <a:t>。</a:t>
            </a:r>
            <a:endParaRPr lang="zh-CN" altLang="en-US" sz="3200">
              <a:latin typeface="Arial" pitchFamily="34" charset="0"/>
              <a:ea typeface="宋体" pitchFamily="2" charset="-122"/>
            </a:endParaRPr>
          </a:p>
        </p:txBody>
      </p:sp>
      <p:sp>
        <p:nvSpPr>
          <p:cNvPr id="46092" name="文本框 13"/>
          <p:cNvSpPr txBox="1"/>
          <p:nvPr/>
        </p:nvSpPr>
        <p:spPr>
          <a:xfrm>
            <a:off x="565150" y="2406650"/>
            <a:ext cx="7623175" cy="582613"/>
          </a:xfrm>
          <a:prstGeom prst="rect">
            <a:avLst/>
          </a:prstGeom>
          <a:noFill/>
          <a:ln>
            <a:noFill/>
            <a:miter lim="800000"/>
          </a:ln>
        </p:spPr>
        <p:txBody>
          <a:bodyPr wrap="non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buFont typeface="Arial" pitchFamily="34" charset="0"/>
            </a:pPr>
            <a:r>
              <a:rPr lang="en-US" altLang="zh-CN" sz="3200">
                <a:latin typeface="微软雅黑" pitchFamily="34" charset="-122"/>
                <a:ea typeface="微软雅黑" pitchFamily="34" charset="-122"/>
              </a:rPr>
              <a:t>4</a:t>
            </a:r>
            <a:r>
              <a:rPr lang="zh-CN" altLang="en-US" sz="3200">
                <a:latin typeface="微软雅黑" pitchFamily="34" charset="-122"/>
                <a:ea typeface="微软雅黑" pitchFamily="34" charset="-122"/>
              </a:rPr>
              <a:t>、诗与</a:t>
            </a:r>
            <a:r>
              <a:rPr lang="zh-CN" altLang="en-US" sz="3200" u="sng">
                <a:latin typeface="微软雅黑" pitchFamily="34" charset="-122"/>
                <a:ea typeface="微软雅黑" pitchFamily="34" charset="-122"/>
              </a:rPr>
              <a:t>                </a:t>
            </a:r>
            <a:r>
              <a:rPr lang="zh-CN" altLang="en-US" sz="3200">
                <a:latin typeface="微软雅黑" pitchFamily="34" charset="-122"/>
                <a:ea typeface="微软雅黑" pitchFamily="34" charset="-122"/>
              </a:rPr>
              <a:t>齐名，并称“温李”。 </a:t>
            </a:r>
            <a:endParaRPr lang="zh-CN" altLang="en-US" sz="3200">
              <a:latin typeface="Arial" pitchFamily="34" charset="0"/>
              <a:ea typeface="宋体" pitchFamily="2" charset="-122"/>
            </a:endParaRPr>
          </a:p>
        </p:txBody>
      </p:sp>
      <p:sp>
        <p:nvSpPr>
          <p:cNvPr id="46093" name="文本框 14"/>
          <p:cNvSpPr txBox="1"/>
          <p:nvPr/>
        </p:nvSpPr>
        <p:spPr>
          <a:xfrm>
            <a:off x="592138" y="3100388"/>
            <a:ext cx="6888162" cy="646112"/>
          </a:xfrm>
          <a:prstGeom prst="rect">
            <a:avLst/>
          </a:prstGeom>
          <a:noFill/>
          <a:ln>
            <a:noFill/>
            <a:miter lim="800000"/>
          </a:ln>
        </p:spPr>
        <p:txBody>
          <a:bodyPr wrap="non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r>
              <a:rPr lang="en-US" altLang="zh-CN" sz="3200">
                <a:latin typeface="黑体" pitchFamily="49" charset="-122"/>
                <a:ea typeface="黑体" pitchFamily="49" charset="-122"/>
              </a:rPr>
              <a:t>5</a:t>
            </a:r>
            <a:r>
              <a:rPr lang="zh-CN" altLang="en-US" sz="3200">
                <a:latin typeface="黑体" pitchFamily="49" charset="-122"/>
                <a:ea typeface="黑体" pitchFamily="49" charset="-122"/>
              </a:rPr>
              <a:t>、词与</a:t>
            </a:r>
            <a:r>
              <a:rPr lang="zh-CN" altLang="en-US" sz="3200" u="sng">
                <a:latin typeface="黑体" pitchFamily="49" charset="-122"/>
                <a:ea typeface="黑体" pitchFamily="49" charset="-122"/>
              </a:rPr>
              <a:t>      </a:t>
            </a:r>
            <a:r>
              <a:rPr lang="zh-CN" altLang="en-US" sz="3200">
                <a:latin typeface="黑体" pitchFamily="49" charset="-122"/>
                <a:ea typeface="黑体" pitchFamily="49" charset="-122"/>
              </a:rPr>
              <a:t>齐名，并称“温韦”。</a:t>
            </a:r>
            <a:r>
              <a:rPr lang="zh-CN" altLang="en-US" sz="3600">
                <a:latin typeface="黑体" pitchFamily="49" charset="-122"/>
                <a:ea typeface="黑体" pitchFamily="49" charset="-122"/>
              </a:rPr>
              <a:t> </a:t>
            </a:r>
          </a:p>
        </p:txBody>
      </p:sp>
      <p:sp>
        <p:nvSpPr>
          <p:cNvPr id="46094" name="文本框 15"/>
          <p:cNvSpPr txBox="1"/>
          <p:nvPr/>
        </p:nvSpPr>
        <p:spPr>
          <a:xfrm>
            <a:off x="530225" y="4579938"/>
            <a:ext cx="8289925" cy="1714500"/>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lnSpc>
                <a:spcPct val="110000"/>
              </a:lnSpc>
            </a:pPr>
            <a:r>
              <a:rPr lang="en-US" altLang="zh-CN" sz="3200">
                <a:latin typeface="黑体" pitchFamily="49" charset="-122"/>
                <a:ea typeface="黑体" pitchFamily="49" charset="-122"/>
              </a:rPr>
              <a:t>7</a:t>
            </a:r>
            <a:r>
              <a:rPr lang="zh-CN" altLang="en-US" sz="3200">
                <a:latin typeface="黑体" pitchFamily="49" charset="-122"/>
                <a:ea typeface="黑体" pitchFamily="49" charset="-122"/>
              </a:rPr>
              <a:t>、词作内容</a:t>
            </a:r>
            <a:r>
              <a:rPr lang="zh-CN" altLang="zh-CN" sz="3200">
                <a:latin typeface="黑体" pitchFamily="49" charset="-122"/>
                <a:ea typeface="黑体" pitchFamily="49" charset="-122"/>
                <a:sym typeface="宋体" pitchFamily="2" charset="-122"/>
              </a:rPr>
              <a:t>多描写</a:t>
            </a:r>
            <a:r>
              <a:rPr lang="zh-CN" altLang="en-US" sz="3200" u="sng">
                <a:latin typeface="黑体" pitchFamily="49" charset="-122"/>
                <a:ea typeface="黑体" pitchFamily="49" charset="-122"/>
              </a:rPr>
              <a:t>                   ，</a:t>
            </a:r>
            <a:r>
              <a:rPr lang="zh-CN" altLang="en-US" sz="3200">
                <a:latin typeface="黑体" pitchFamily="49" charset="-122"/>
                <a:ea typeface="黑体" pitchFamily="49" charset="-122"/>
              </a:rPr>
              <a:t>其描写 </a:t>
            </a:r>
            <a:r>
              <a:rPr lang="zh-CN" altLang="en-US" sz="3200" u="sng">
                <a:latin typeface="黑体" pitchFamily="49" charset="-122"/>
                <a:ea typeface="黑体" pitchFamily="49" charset="-122"/>
              </a:rPr>
              <a:t>                 </a:t>
            </a:r>
            <a:r>
              <a:rPr lang="zh-CN" altLang="en-US" sz="3200">
                <a:latin typeface="黑体" pitchFamily="49" charset="-122"/>
                <a:ea typeface="黑体" pitchFamily="49" charset="-122"/>
              </a:rPr>
              <a:t>尤为成功，带给人女性化的审美感受。</a:t>
            </a:r>
          </a:p>
        </p:txBody>
      </p:sp>
      <p:sp>
        <p:nvSpPr>
          <p:cNvPr id="46095" name="文本框 16"/>
          <p:cNvSpPr txBox="1"/>
          <p:nvPr/>
        </p:nvSpPr>
        <p:spPr>
          <a:xfrm>
            <a:off x="4137025" y="4560888"/>
            <a:ext cx="3879850" cy="584200"/>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r>
              <a:rPr lang="zh-CN" altLang="en-US" sz="3200">
                <a:solidFill>
                  <a:srgbClr val="FF0000"/>
                </a:solidFill>
                <a:latin typeface="微软雅黑" pitchFamily="34" charset="-122"/>
                <a:ea typeface="微软雅黑" pitchFamily="34" charset="-122"/>
                <a:sym typeface="宋体" pitchFamily="2" charset="-122"/>
              </a:rPr>
              <a:t>闺怨、男女相思离别</a:t>
            </a:r>
          </a:p>
        </p:txBody>
      </p:sp>
      <p:sp>
        <p:nvSpPr>
          <p:cNvPr id="46096" name="文本框 17"/>
          <p:cNvSpPr txBox="1"/>
          <p:nvPr/>
        </p:nvSpPr>
        <p:spPr>
          <a:xfrm>
            <a:off x="1903413" y="5145088"/>
            <a:ext cx="3473450" cy="582612"/>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r>
              <a:rPr lang="zh-CN" altLang="en-US" sz="3200">
                <a:solidFill>
                  <a:srgbClr val="FF0000"/>
                </a:solidFill>
                <a:latin typeface="微软雅黑" pitchFamily="34" charset="-122"/>
                <a:ea typeface="微软雅黑" pitchFamily="34" charset="-122"/>
              </a:rPr>
              <a:t>女子闺中生活情态</a:t>
            </a:r>
          </a:p>
        </p:txBody>
      </p:sp>
      <p:sp>
        <p:nvSpPr>
          <p:cNvPr id="46097" name="文本框 18"/>
          <p:cNvSpPr txBox="1"/>
          <p:nvPr/>
        </p:nvSpPr>
        <p:spPr>
          <a:xfrm>
            <a:off x="2336800" y="3746500"/>
            <a:ext cx="1190625" cy="64452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r>
              <a:rPr lang="zh-CN" altLang="en-US" sz="3600">
                <a:solidFill>
                  <a:srgbClr val="FF0000"/>
                </a:solidFill>
                <a:latin typeface="微软雅黑" pitchFamily="34" charset="-122"/>
                <a:ea typeface="微软雅黑" pitchFamily="34" charset="-122"/>
                <a:sym typeface="宋体" pitchFamily="2" charset="-122"/>
              </a:rPr>
              <a:t>秾艳</a:t>
            </a:r>
          </a:p>
        </p:txBody>
      </p:sp>
      <p:sp>
        <p:nvSpPr>
          <p:cNvPr id="46098" name="文本框 19"/>
          <p:cNvSpPr txBox="1"/>
          <p:nvPr/>
        </p:nvSpPr>
        <p:spPr>
          <a:xfrm>
            <a:off x="5162550" y="3746500"/>
            <a:ext cx="1190625" cy="644525"/>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r>
              <a:rPr lang="zh-CN" altLang="en-US" sz="3600">
                <a:solidFill>
                  <a:srgbClr val="FF0000"/>
                </a:solidFill>
                <a:latin typeface="微软雅黑" pitchFamily="34" charset="-122"/>
                <a:ea typeface="微软雅黑" pitchFamily="34" charset="-122"/>
                <a:sym typeface="宋体" pitchFamily="2" charset="-122"/>
              </a:rPr>
              <a:t>华丽</a:t>
            </a:r>
          </a:p>
        </p:txBody>
      </p:sp>
      <p:sp>
        <p:nvSpPr>
          <p:cNvPr id="2" name="灯片编号占位符 1">
            <a:extLst>
              <a:ext uri="{FF2B5EF4-FFF2-40B4-BE49-F238E27FC236}">
                <a16:creationId xmlns:a16="http://schemas.microsoft.com/office/drawing/2014/main" id="{A800A0B6-3271-E56C-DE89-BD025CB84193}"/>
              </a:ext>
            </a:extLst>
          </p:cNvPr>
          <p:cNvSpPr>
            <a:spLocks noGrp="1"/>
          </p:cNvSpPr>
          <p:nvPr>
            <p:ph type="sldNum" sz="quarter" idx="12"/>
          </p:nvPr>
        </p:nvSpPr>
        <p:spPr/>
        <p:txBody>
          <a:bodyPr/>
          <a:lstStyle/>
          <a:p>
            <a:pPr lvl="0" algn="r"/>
            <a:fld id="{E8E54107-9001-4DC8-9133-1407614FAF9A}" type="slidenum">
              <a:rPr lang="en-US" altLang="zh-CN" sz="1400" smtClean="0"/>
              <a:t>4</a:t>
            </a:fld>
            <a:endParaRPr lang="en-US" altLang="zh-CN" sz="1400"/>
          </a:p>
        </p:txBody>
      </p:sp>
      <p:sp>
        <p:nvSpPr>
          <p:cNvPr id="3" name="页脚占位符 2">
            <a:extLst>
              <a:ext uri="{FF2B5EF4-FFF2-40B4-BE49-F238E27FC236}">
                <a16:creationId xmlns:a16="http://schemas.microsoft.com/office/drawing/2014/main" id="{43B14799-C80D-C223-D21F-A2D31F6D2B8B}"/>
              </a:ext>
            </a:extLst>
          </p:cNvPr>
          <p:cNvSpPr>
            <a:spLocks noGrp="1"/>
          </p:cNvSpPr>
          <p:nvPr>
            <p:ph type="ftr" sz="quarter" idx="11"/>
          </p:nvPr>
        </p:nvSpPr>
        <p:spPr/>
        <p:txBody>
          <a:bodyPr/>
          <a:lstStyle/>
          <a:p>
            <a:pPr lvl="0" algn="ctr"/>
            <a:endParaRPr lang="en-US" altLang="zh-CN" sz="1400"/>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608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46090"/>
                                        </p:tgtEl>
                                        <p:attrNameLst>
                                          <p:attrName>style.visibility</p:attrName>
                                        </p:attrNameLst>
                                      </p:cBhvr>
                                      <p:to>
                                        <p:strVal val="visible"/>
                                      </p:to>
                                    </p:set>
                                  </p:childTnLst>
                                </p:cTn>
                              </p:par>
                              <p:par>
                                <p:cTn id="11" presetID="55" presetClass="entr" presetSubtype="0" dur="1000" fill="hold" nodeType="withEffect">
                                  <p:stCondLst>
                                    <p:cond delay="0"/>
                                  </p:stCondLst>
                                  <p:childTnLst>
                                    <p:set>
                                      <p:cBhvr>
                                        <p:cTn id="12" dur="1" fill="hold">
                                          <p:stCondLst>
                                            <p:cond delay="0"/>
                                          </p:stCondLst>
                                        </p:cTn>
                                        <p:tgtEl>
                                          <p:spTgt spid="46081"/>
                                        </p:tgtEl>
                                        <p:attrNameLst>
                                          <p:attrName>style.visibility</p:attrName>
                                        </p:attrNameLst>
                                      </p:cBhvr>
                                      <p:to>
                                        <p:strVal val="visible"/>
                                      </p:to>
                                    </p:set>
                                    <p:anim calcmode="lin" valueType="num">
                                      <p:cBhvr>
                                        <p:cTn id="13" dur="1000" fill="hold"/>
                                        <p:tgtEl>
                                          <p:spTgt spid="46081"/>
                                        </p:tgtEl>
                                        <p:attrNameLst>
                                          <p:attrName>ppt_w</p:attrName>
                                        </p:attrNameLst>
                                      </p:cBhvr>
                                      <p:tavLst>
                                        <p:tav tm="0">
                                          <p:val>
                                            <p:strVal val="#ppt_w*0.70"/>
                                          </p:val>
                                        </p:tav>
                                        <p:tav tm="100000">
                                          <p:val>
                                            <p:strVal val="#ppt_w"/>
                                          </p:val>
                                        </p:tav>
                                      </p:tavLst>
                                    </p:anim>
                                    <p:anim calcmode="lin" valueType="num">
                                      <p:cBhvr>
                                        <p:cTn id="14" dur="1000" fill="hold"/>
                                        <p:tgtEl>
                                          <p:spTgt spid="46081"/>
                                        </p:tgtEl>
                                        <p:attrNameLst>
                                          <p:attrName>ppt_h</p:attrName>
                                        </p:attrNameLst>
                                      </p:cBhvr>
                                      <p:tavLst>
                                        <p:tav tm="0">
                                          <p:val>
                                            <p:strVal val="#ppt_h"/>
                                          </p:val>
                                        </p:tav>
                                        <p:tav tm="100000">
                                          <p:val>
                                            <p:strVal val="#ppt_h"/>
                                          </p:val>
                                        </p:tav>
                                      </p:tavLst>
                                    </p:anim>
                                    <p:animEffect transition="in" filter="fade">
                                      <p:cBhvr>
                                        <p:cTn id="15" dur="1000"/>
                                        <p:tgtEl>
                                          <p:spTgt spid="46081"/>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1" presetClass="entr" presetSubtype="0" dur="1" fill="hold" grpId="0" nodeType="clickEffect">
                                  <p:stCondLst>
                                    <p:cond delay="0"/>
                                  </p:stCondLst>
                                  <p:childTnLst>
                                    <p:set>
                                      <p:cBhvr>
                                        <p:cTn id="19" dur="1" fill="hold">
                                          <p:stCondLst>
                                            <p:cond delay="0"/>
                                          </p:stCondLst>
                                        </p:cTn>
                                        <p:tgtEl>
                                          <p:spTgt spid="46083"/>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p:stCondLst>
                              <p:cond delay="0"/>
                            </p:stCondLst>
                            <p:childTnLst>
                              <p:par>
                                <p:cTn id="22" presetID="1" presetClass="entr" presetSubtype="0" dur="1" fill="hold" grpId="0" nodeType="clickEffect">
                                  <p:stCondLst>
                                    <p:cond delay="0"/>
                                  </p:stCondLst>
                                  <p:childTnLst>
                                    <p:set>
                                      <p:cBhvr>
                                        <p:cTn id="23" dur="1" fill="hold">
                                          <p:stCondLst>
                                            <p:cond delay="0"/>
                                          </p:stCondLst>
                                        </p:cTn>
                                        <p:tgtEl>
                                          <p:spTgt spid="46082"/>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p:stCondLst>
                              <p:cond delay="0"/>
                            </p:stCondLst>
                            <p:childTnLst>
                              <p:par>
                                <p:cTn id="26" presetID="1" presetClass="entr" presetSubtype="0" dur="1" fill="hold" grpId="0" nodeType="clickEffect">
                                  <p:stCondLst>
                                    <p:cond delay="0"/>
                                  </p:stCondLst>
                                  <p:childTnLst>
                                    <p:set>
                                      <p:cBhvr>
                                        <p:cTn id="27" dur="1" fill="hold">
                                          <p:stCondLst>
                                            <p:cond delay="0"/>
                                          </p:stCondLst>
                                        </p:cTn>
                                        <p:tgtEl>
                                          <p:spTgt spid="46086"/>
                                        </p:tgtEl>
                                        <p:attrNameLst>
                                          <p:attrName>style.visibility</p:attrName>
                                        </p:attrNameLst>
                                      </p:cBhvr>
                                      <p:to>
                                        <p:strVal val="visible"/>
                                      </p:to>
                                    </p:set>
                                  </p:childTnLst>
                                </p:cTn>
                              </p:par>
                            </p:childTnLst>
                          </p:cTn>
                        </p:par>
                      </p:childTnLst>
                    </p:cTn>
                  </p:par>
                  <p:par>
                    <p:cTn id="28" fill="hold" nodeType="clickPar">
                      <p:stCondLst>
                        <p:cond delay="indefinite"/>
                      </p:stCondLst>
                      <p:childTnLst>
                        <p:par>
                          <p:cTn id="29" fill="hold">
                            <p:stCondLst>
                              <p:cond delay="0"/>
                            </p:stCondLst>
                            <p:childTnLst>
                              <p:par>
                                <p:cTn id="30" presetID="1" presetClass="entr" presetSubtype="0" dur="1" fill="hold" grpId="0" nodeType="clickEffect">
                                  <p:stCondLst>
                                    <p:cond delay="0"/>
                                  </p:stCondLst>
                                  <p:childTnLst>
                                    <p:set>
                                      <p:cBhvr>
                                        <p:cTn id="31" dur="1" fill="hold">
                                          <p:stCondLst>
                                            <p:cond delay="0"/>
                                          </p:stCondLst>
                                        </p:cTn>
                                        <p:tgtEl>
                                          <p:spTgt spid="46085"/>
                                        </p:tgtEl>
                                        <p:attrNameLst>
                                          <p:attrName>style.visibility</p:attrName>
                                        </p:attrNameLst>
                                      </p:cBhvr>
                                      <p:to>
                                        <p:strVal val="visible"/>
                                      </p:to>
                                    </p:set>
                                  </p:childTnLst>
                                </p:cTn>
                              </p:par>
                            </p:childTnLst>
                          </p:cTn>
                        </p:par>
                      </p:childTnLst>
                    </p:cTn>
                  </p:par>
                  <p:par>
                    <p:cTn id="32" fill="hold" nodeType="clickPar">
                      <p:stCondLst>
                        <p:cond delay="indefinite"/>
                      </p:stCondLst>
                      <p:childTnLst>
                        <p:par>
                          <p:cTn id="33" fill="hold">
                            <p:stCondLst>
                              <p:cond delay="0"/>
                            </p:stCondLst>
                            <p:childTnLst>
                              <p:par>
                                <p:cTn id="34" presetID="1" presetClass="entr" presetSubtype="0" dur="1" fill="hold" grpId="0" nodeType="clickEffect">
                                  <p:stCondLst>
                                    <p:cond delay="0"/>
                                  </p:stCondLst>
                                  <p:childTnLst>
                                    <p:set>
                                      <p:cBhvr>
                                        <p:cTn id="35" dur="1" fill="hold">
                                          <p:stCondLst>
                                            <p:cond delay="0"/>
                                          </p:stCondLst>
                                        </p:cTn>
                                        <p:tgtEl>
                                          <p:spTgt spid="46097"/>
                                        </p:tgtEl>
                                        <p:attrNameLst>
                                          <p:attrName>style.visibility</p:attrName>
                                        </p:attrNameLst>
                                      </p:cBhvr>
                                      <p:to>
                                        <p:strVal val="visible"/>
                                      </p:to>
                                    </p:set>
                                  </p:childTnLst>
                                </p:cTn>
                              </p:par>
                            </p:childTnLst>
                          </p:cTn>
                        </p:par>
                      </p:childTnLst>
                    </p:cTn>
                  </p:par>
                  <p:par>
                    <p:cTn id="36" fill="hold" nodeType="clickPar">
                      <p:stCondLst>
                        <p:cond delay="indefinite"/>
                      </p:stCondLst>
                      <p:childTnLst>
                        <p:par>
                          <p:cTn id="37" fill="hold">
                            <p:stCondLst>
                              <p:cond delay="0"/>
                            </p:stCondLst>
                            <p:childTnLst>
                              <p:par>
                                <p:cTn id="38" presetID="1" presetClass="entr" presetSubtype="0" dur="1" fill="hold" grpId="0" nodeType="clickEffect">
                                  <p:stCondLst>
                                    <p:cond delay="0"/>
                                  </p:stCondLst>
                                  <p:childTnLst>
                                    <p:set>
                                      <p:cBhvr>
                                        <p:cTn id="39" dur="1" fill="hold">
                                          <p:stCondLst>
                                            <p:cond delay="0"/>
                                          </p:stCondLst>
                                        </p:cTn>
                                        <p:tgtEl>
                                          <p:spTgt spid="46098"/>
                                        </p:tgtEl>
                                        <p:attrNameLst>
                                          <p:attrName>style.visibility</p:attrName>
                                        </p:attrNameLst>
                                      </p:cBhvr>
                                      <p:to>
                                        <p:strVal val="visible"/>
                                      </p:to>
                                    </p:set>
                                  </p:childTnLst>
                                </p:cTn>
                              </p:par>
                            </p:childTnLst>
                          </p:cTn>
                        </p:par>
                      </p:childTnLst>
                    </p:cTn>
                  </p:par>
                  <p:par>
                    <p:cTn id="40" fill="hold" nodeType="clickPar">
                      <p:stCondLst>
                        <p:cond delay="indefinite"/>
                      </p:stCondLst>
                      <p:childTnLst>
                        <p:par>
                          <p:cTn id="41" fill="hold">
                            <p:stCondLst>
                              <p:cond delay="0"/>
                            </p:stCondLst>
                            <p:childTnLst>
                              <p:par>
                                <p:cTn id="42" presetID="1" presetClass="entr" presetSubtype="0" dur="1" fill="hold" grpId="0" nodeType="clickEffect">
                                  <p:stCondLst>
                                    <p:cond delay="0"/>
                                  </p:stCondLst>
                                  <p:childTnLst>
                                    <p:set>
                                      <p:cBhvr>
                                        <p:cTn id="43" dur="1" fill="hold">
                                          <p:stCondLst>
                                            <p:cond delay="0"/>
                                          </p:stCondLst>
                                        </p:cTn>
                                        <p:tgtEl>
                                          <p:spTgt spid="46095"/>
                                        </p:tgtEl>
                                        <p:attrNameLst>
                                          <p:attrName>style.visibility</p:attrName>
                                        </p:attrNameLst>
                                      </p:cBhvr>
                                      <p:to>
                                        <p:strVal val="visible"/>
                                      </p:to>
                                    </p:set>
                                  </p:childTnLst>
                                </p:cTn>
                              </p:par>
                            </p:childTnLst>
                          </p:cTn>
                        </p:par>
                      </p:childTnLst>
                    </p:cTn>
                  </p:par>
                  <p:par>
                    <p:cTn id="44" fill="hold" nodeType="clickPar">
                      <p:stCondLst>
                        <p:cond delay="indefinite"/>
                      </p:stCondLst>
                      <p:childTnLst>
                        <p:par>
                          <p:cTn id="45" fill="hold">
                            <p:stCondLst>
                              <p:cond delay="0"/>
                            </p:stCondLst>
                            <p:childTnLst>
                              <p:par>
                                <p:cTn id="46" presetID="1" presetClass="entr" presetSubtype="0" dur="1" fill="hold" grpId="0" nodeType="clickEffect">
                                  <p:stCondLst>
                                    <p:cond delay="0"/>
                                  </p:stCondLst>
                                  <p:childTnLst>
                                    <p:set>
                                      <p:cBhvr>
                                        <p:cTn id="47" dur="1" fill="hold">
                                          <p:stCondLst>
                                            <p:cond delay="0"/>
                                          </p:stCondLst>
                                        </p:cTn>
                                        <p:tgtEl>
                                          <p:spTgt spid="460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3" grpId="0"/>
      <p:bldP spid="46085" grpId="0"/>
      <p:bldP spid="46086" grpId="0"/>
      <p:bldP spid="46089" grpId="0"/>
      <p:bldP spid="46090" grpId="0"/>
      <p:bldP spid="46095" grpId="0"/>
      <p:bldP spid="46096" grpId="0"/>
      <p:bldP spid="46097" grpId="0"/>
      <p:bldP spid="46098"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105" name="文本框 1"/>
          <p:cNvSpPr txBox="1"/>
          <p:nvPr/>
        </p:nvSpPr>
        <p:spPr>
          <a:xfrm>
            <a:off x="423863" y="406400"/>
            <a:ext cx="8405812" cy="6045200"/>
          </a:xfrm>
          <a:prstGeom prst="rect">
            <a:avLst/>
          </a:prstGeom>
          <a:solidFill>
            <a:srgbClr val="FFFFEC"/>
          </a:solid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nSpc>
                <a:spcPct val="110000"/>
              </a:lnSpc>
            </a:pPr>
            <a:r>
              <a:rPr lang="en-US" altLang="zh-CN" sz="3200">
                <a:latin typeface="黑体" pitchFamily="49" charset="-122"/>
                <a:ea typeface="黑体" pitchFamily="49" charset="-122"/>
              </a:rPr>
              <a:t>    </a:t>
            </a:r>
            <a:r>
              <a:rPr lang="zh-CN" altLang="en-US" sz="3200">
                <a:latin typeface="黑体" pitchFamily="49" charset="-122"/>
                <a:ea typeface="黑体" pitchFamily="49" charset="-122"/>
              </a:rPr>
              <a:t>出身没落贵族家庭，为唐初宰相温彦博后裔。富有天赋，文思敏捷，每入试，押官韵，八叉手而成八韵，故有“温八叉”或“温八吟”之称。</a:t>
            </a:r>
          </a:p>
          <a:p>
            <a:pPr lvl="0">
              <a:lnSpc>
                <a:spcPct val="110000"/>
              </a:lnSpc>
            </a:pPr>
            <a:r>
              <a:rPr lang="zh-CN" altLang="en-US" sz="3200">
                <a:latin typeface="黑体" pitchFamily="49" charset="-122"/>
                <a:ea typeface="黑体" pitchFamily="49" charset="-122"/>
              </a:rPr>
              <a:t>    然</a:t>
            </a:r>
            <a:r>
              <a:rPr lang="zh-CN" altLang="en-US" sz="3200" u="sng">
                <a:solidFill>
                  <a:srgbClr val="FF0000"/>
                </a:solidFill>
                <a:latin typeface="黑体" pitchFamily="49" charset="-122"/>
                <a:ea typeface="黑体" pitchFamily="49" charset="-122"/>
              </a:rPr>
              <a:t>恃才不羁</a:t>
            </a:r>
            <a:r>
              <a:rPr lang="zh-CN" altLang="en-US" sz="3200">
                <a:latin typeface="黑体" pitchFamily="49" charset="-122"/>
                <a:ea typeface="黑体" pitchFamily="49" charset="-122"/>
              </a:rPr>
              <a:t>，又</a:t>
            </a:r>
            <a:r>
              <a:rPr lang="zh-CN" altLang="en-US" sz="3200" u="sng">
                <a:solidFill>
                  <a:srgbClr val="FF0000"/>
                </a:solidFill>
                <a:latin typeface="黑体" pitchFamily="49" charset="-122"/>
                <a:ea typeface="黑体" pitchFamily="49" charset="-122"/>
              </a:rPr>
              <a:t>好讥刺权贵，多犯忌讳</a:t>
            </a:r>
            <a:r>
              <a:rPr lang="zh-CN" altLang="en-US" sz="3200">
                <a:latin typeface="黑体" pitchFamily="49" charset="-122"/>
                <a:ea typeface="黑体" pitchFamily="49" charset="-122"/>
              </a:rPr>
              <a:t>，又</a:t>
            </a:r>
            <a:r>
              <a:rPr lang="zh-CN" altLang="en-US" sz="3200" u="sng">
                <a:solidFill>
                  <a:srgbClr val="FF0000"/>
                </a:solidFill>
                <a:latin typeface="黑体" pitchFamily="49" charset="-122"/>
                <a:ea typeface="黑体" pitchFamily="49" charset="-122"/>
              </a:rPr>
              <a:t>不受羁束，纵酒放浪</a:t>
            </a:r>
            <a:r>
              <a:rPr lang="zh-CN" altLang="en-US" sz="3200">
                <a:latin typeface="黑体" pitchFamily="49" charset="-122"/>
                <a:ea typeface="黑体" pitchFamily="49" charset="-122"/>
              </a:rPr>
              <a:t>；因此</a:t>
            </a:r>
            <a:r>
              <a:rPr lang="zh-CN" altLang="en-US" sz="3200" u="sng">
                <a:latin typeface="黑体" pitchFamily="49" charset="-122"/>
                <a:ea typeface="黑体" pitchFamily="49" charset="-122"/>
              </a:rPr>
              <a:t>得罪权贵，屡试不第，一生坎坷，终身潦倒</a:t>
            </a:r>
            <a:r>
              <a:rPr lang="zh-CN" altLang="en-US" sz="3200">
                <a:latin typeface="黑体" pitchFamily="49" charset="-122"/>
                <a:ea typeface="黑体" pitchFamily="49" charset="-122"/>
              </a:rPr>
              <a:t>。</a:t>
            </a:r>
          </a:p>
          <a:p>
            <a:pPr lvl="0">
              <a:lnSpc>
                <a:spcPct val="110000"/>
              </a:lnSpc>
            </a:pPr>
            <a:r>
              <a:rPr lang="zh-CN" altLang="en-US" sz="3200">
                <a:latin typeface="黑体" pitchFamily="49" charset="-122"/>
                <a:ea typeface="黑体" pitchFamily="49" charset="-122"/>
              </a:rPr>
              <a:t>    唐宣宗朝试宏辞，温庭筠</a:t>
            </a:r>
            <a:r>
              <a:rPr lang="zh-CN" altLang="en-US" sz="3200" u="sng">
                <a:latin typeface="黑体" pitchFamily="49" charset="-122"/>
                <a:ea typeface="黑体" pitchFamily="49" charset="-122"/>
              </a:rPr>
              <a:t>代人作赋，因扰乱科场</a:t>
            </a:r>
            <a:r>
              <a:rPr lang="zh-CN" altLang="en-US" sz="3200">
                <a:latin typeface="黑体" pitchFamily="49" charset="-122"/>
                <a:ea typeface="黑体" pitchFamily="49" charset="-122"/>
              </a:rPr>
              <a:t>，贬为隋县尉。后襄阳刺史署为巡官，授检校员外郎，不久离开襄阳，客于江陵。唐懿宗时曾任方城尉，官终国子助教。</a:t>
            </a:r>
          </a:p>
        </p:txBody>
      </p:sp>
      <p:sp>
        <p:nvSpPr>
          <p:cNvPr id="2" name="灯片编号占位符 1">
            <a:extLst>
              <a:ext uri="{FF2B5EF4-FFF2-40B4-BE49-F238E27FC236}">
                <a16:creationId xmlns:a16="http://schemas.microsoft.com/office/drawing/2014/main" id="{537275EC-0D47-3900-D90B-F5C78DEF6BC7}"/>
              </a:ext>
            </a:extLst>
          </p:cNvPr>
          <p:cNvSpPr>
            <a:spLocks noGrp="1"/>
          </p:cNvSpPr>
          <p:nvPr>
            <p:ph type="sldNum" sz="quarter" idx="12"/>
          </p:nvPr>
        </p:nvSpPr>
        <p:spPr/>
        <p:txBody>
          <a:bodyPr/>
          <a:lstStyle/>
          <a:p>
            <a:pPr lvl="0" algn="r"/>
            <a:fld id="{E8E54107-9001-4DC8-9133-1407614FAF9A}" type="slidenum">
              <a:rPr lang="en-US" altLang="zh-CN" sz="1400" smtClean="0"/>
              <a:t>5</a:t>
            </a:fld>
            <a:endParaRPr lang="en-US" altLang="zh-CN" sz="1400"/>
          </a:p>
        </p:txBody>
      </p:sp>
      <p:sp>
        <p:nvSpPr>
          <p:cNvPr id="3" name="页脚占位符 2">
            <a:extLst>
              <a:ext uri="{FF2B5EF4-FFF2-40B4-BE49-F238E27FC236}">
                <a16:creationId xmlns:a16="http://schemas.microsoft.com/office/drawing/2014/main" id="{35944C75-A982-2836-D8BF-2E4DEDAAF6C5}"/>
              </a:ext>
            </a:extLst>
          </p:cNvPr>
          <p:cNvSpPr>
            <a:spLocks noGrp="1"/>
          </p:cNvSpPr>
          <p:nvPr>
            <p:ph type="ftr" sz="quarter" idx="11"/>
          </p:nvPr>
        </p:nvSpPr>
        <p:spPr/>
        <p:txBody>
          <a:bodyPr/>
          <a:lstStyle/>
          <a:p>
            <a:pPr lvl="0" algn="ctr"/>
            <a:endParaRPr lang="en-US" altLang="zh-CN" sz="1400"/>
          </a:p>
        </p:txBody>
      </p:sp>
    </p:spTree>
  </p:cSld>
  <p:clrMapOvr>
    <a:masterClrMapping/>
  </p:clrMapOvr>
  <p:transition spd="med">
    <p:random/>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29" name="矩形 4"/>
          <p:cNvSpPr/>
          <p:nvPr/>
        </p:nvSpPr>
        <p:spPr>
          <a:xfrm>
            <a:off x="201294" y="317"/>
            <a:ext cx="3855720" cy="1188720"/>
          </a:xfrm>
          <a:prstGeom prst="rect">
            <a:avLst/>
          </a:prstGeom>
          <a:noFill/>
          <a:ln>
            <a:noFill/>
          </a:ln>
        </p:spPr>
        <p:txBody>
          <a:bodyPr wrap="none">
            <a:spAutoFit/>
            <a:scene3d>
              <a:camera prst="orthographicFront"/>
              <a:lightRig rig="threePt" dir="t"/>
            </a:scene3d>
          </a:bodyPr>
          <a:lstStyle>
            <a:defPPr>
              <a:defRPr lang="zh-CN"/>
            </a:defPPr>
            <a:lvl1pPr marL="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7200" b="1" i="0" u="none" strike="noStrike" kern="1200" cap="none" spc="0" normalizeH="0" baseline="0" noProof="1">
                <a:ln w="10160">
                  <a:solidFill>
                    <a:schemeClr val="accent5"/>
                  </a:solidFill>
                  <a:prstDash val="solid"/>
                </a:ln>
                <a:solidFill>
                  <a:srgbClr val="FF0000"/>
                </a:solidFill>
                <a:effectLst>
                  <a:outerShdw blurRad="38100" dist="22860" dir="5400000" algn="tl" rotWithShape="0">
                    <a:srgbClr val="000000">
                      <a:alpha val="30000"/>
                    </a:srgbClr>
                  </a:outerShdw>
                </a:effectLst>
                <a:uLnTx/>
                <a:uFillTx/>
                <a:latin typeface="黑体" pitchFamily="49" charset="-122"/>
                <a:ea typeface="黑体" pitchFamily="49" charset="-122"/>
                <a:cs typeface="+mn-ea"/>
              </a:rPr>
              <a:t>吟诵词情</a:t>
            </a:r>
            <a:endParaRPr kumimoji="0" lang="zh-CN" altLang="en-US" sz="7200" b="1" i="0" u="none" strike="noStrike" kern="1200" cap="none" spc="0" normalizeH="0" baseline="0" noProof="1">
              <a:ln w="10160">
                <a:solidFill>
                  <a:schemeClr val="accent5"/>
                </a:solidFill>
                <a:prstDash val="solid"/>
              </a:ln>
              <a:solidFill>
                <a:srgbClr val="FF0000"/>
              </a:solidFill>
              <a:effectLst>
                <a:outerShdw blurRad="38100" dist="22860" dir="5400000" algn="tl" rotWithShape="0">
                  <a:srgbClr val="000000">
                    <a:alpha val="30000"/>
                  </a:srgbClr>
                </a:outerShdw>
              </a:effectLst>
              <a:uLnTx/>
              <a:uFillTx/>
              <a:latin typeface="黑体" pitchFamily="49" charset="-122"/>
              <a:ea typeface="黑体" pitchFamily="49" charset="-122"/>
              <a:cs typeface="+mn-cs"/>
            </a:endParaRPr>
          </a:p>
        </p:txBody>
      </p:sp>
      <p:sp>
        <p:nvSpPr>
          <p:cNvPr id="48130" name="文本框 67585"/>
          <p:cNvSpPr txBox="1"/>
          <p:nvPr/>
        </p:nvSpPr>
        <p:spPr>
          <a:xfrm>
            <a:off x="271463" y="1320800"/>
            <a:ext cx="8601075" cy="4640263"/>
          </a:xfrm>
          <a:prstGeom prst="rect">
            <a:avLst/>
          </a:prstGeom>
          <a:solidFill>
            <a:srgbClr val="FFF4FD"/>
          </a:solidFill>
          <a:ln>
            <a:solidFill>
              <a:srgbClr val="FF0000"/>
            </a:solidFill>
            <a:round/>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lnSpc>
                <a:spcPct val="130000"/>
              </a:lnSpc>
            </a:pPr>
            <a:r>
              <a:rPr lang="zh-CN" altLang="en-US" sz="6000" b="1">
                <a:solidFill>
                  <a:srgbClr val="FF6600"/>
                </a:solidFill>
                <a:latin typeface="Times New Roman" pitchFamily="18" charset="0"/>
                <a:ea typeface="隶书" panose="02010509060101010101" pitchFamily="49" charset="-122"/>
              </a:rPr>
              <a:t>菩萨蛮</a:t>
            </a:r>
            <a:r>
              <a:rPr lang="zh-CN" altLang="en-US" sz="6000" b="1">
                <a:solidFill>
                  <a:schemeClr val="tx2"/>
                </a:solidFill>
                <a:latin typeface="Times New Roman" pitchFamily="18" charset="0"/>
                <a:ea typeface="隶书" panose="02010509060101010101" pitchFamily="49" charset="-122"/>
              </a:rPr>
              <a:t>   </a:t>
            </a:r>
            <a:r>
              <a:rPr lang="zh-CN" altLang="en-US" sz="2400" b="1">
                <a:solidFill>
                  <a:schemeClr val="tx2"/>
                </a:solidFill>
                <a:latin typeface="Times New Roman" pitchFamily="18" charset="0"/>
                <a:ea typeface="隶书" panose="02010509060101010101" pitchFamily="49" charset="-122"/>
              </a:rPr>
              <a:t>                                  </a:t>
            </a:r>
          </a:p>
          <a:p>
            <a:pPr lvl="0" algn="ctr">
              <a:lnSpc>
                <a:spcPct val="130000"/>
              </a:lnSpc>
            </a:pPr>
            <a:r>
              <a:rPr lang="zh-CN" altLang="en-US" sz="2400" b="1">
                <a:solidFill>
                  <a:schemeClr val="tx2"/>
                </a:solidFill>
                <a:latin typeface="Times New Roman" pitchFamily="18" charset="0"/>
                <a:ea typeface="隶书" panose="02010509060101010101" pitchFamily="49" charset="-122"/>
              </a:rPr>
              <a:t> </a:t>
            </a:r>
            <a:r>
              <a:rPr lang="zh-CN" altLang="en-US" sz="3200" b="1">
                <a:latin typeface="Times New Roman" pitchFamily="18" charset="0"/>
                <a:ea typeface="隶书" panose="02010509060101010101" pitchFamily="49" charset="-122"/>
              </a:rPr>
              <a:t>温庭筠</a:t>
            </a:r>
          </a:p>
          <a:p>
            <a:pPr lvl="0">
              <a:lnSpc>
                <a:spcPct val="110000"/>
              </a:lnSpc>
            </a:pPr>
            <a:r>
              <a:rPr lang="zh-CN" altLang="en-US" sz="3200" b="1">
                <a:solidFill>
                  <a:schemeClr val="tx2"/>
                </a:solidFill>
                <a:latin typeface="Times New Roman" pitchFamily="18" charset="0"/>
                <a:ea typeface="楷体_GB2312" pitchFamily="49" charset="-122"/>
              </a:rPr>
              <a:t>         </a:t>
            </a:r>
            <a:r>
              <a:rPr lang="zh-CN" altLang="en-US" sz="4000" b="1">
                <a:solidFill>
                  <a:schemeClr val="tx2"/>
                </a:solidFill>
                <a:latin typeface="隶书" pitchFamily="49" charset="-122"/>
                <a:ea typeface="隶书" panose="02010509060101010101" pitchFamily="49" charset="-122"/>
              </a:rPr>
              <a:t>小山重叠金明灭，鬓云欲度香腮雪。懒起画蛾眉，弄妆梳洗迟。</a:t>
            </a:r>
          </a:p>
          <a:p>
            <a:pPr lvl="0">
              <a:lnSpc>
                <a:spcPct val="110000"/>
              </a:lnSpc>
            </a:pPr>
            <a:r>
              <a:rPr lang="zh-CN" altLang="en-US" sz="4000" b="1">
                <a:solidFill>
                  <a:schemeClr val="tx2"/>
                </a:solidFill>
                <a:latin typeface="隶书" pitchFamily="49" charset="-122"/>
                <a:ea typeface="隶书" panose="02010509060101010101" pitchFamily="49" charset="-122"/>
              </a:rPr>
              <a:t>    照花前后镜，花面交相映。新贴绣罗襦，双双金鹧鸪。</a:t>
            </a:r>
            <a:endParaRPr lang="zh-TW" altLang="en-US" sz="4000" b="1">
              <a:solidFill>
                <a:schemeClr val="tx2"/>
              </a:solidFill>
              <a:latin typeface="隶书" pitchFamily="49" charset="-122"/>
              <a:ea typeface="隶书" panose="02010509060101010101" pitchFamily="49" charset="-122"/>
            </a:endParaRPr>
          </a:p>
        </p:txBody>
      </p:sp>
      <p:sp>
        <p:nvSpPr>
          <p:cNvPr id="2" name="灯片编号占位符 1">
            <a:extLst>
              <a:ext uri="{FF2B5EF4-FFF2-40B4-BE49-F238E27FC236}">
                <a16:creationId xmlns:a16="http://schemas.microsoft.com/office/drawing/2014/main" id="{49720ECC-14A7-D386-C2AE-E57386D51E9C}"/>
              </a:ext>
            </a:extLst>
          </p:cNvPr>
          <p:cNvSpPr>
            <a:spLocks noGrp="1"/>
          </p:cNvSpPr>
          <p:nvPr>
            <p:ph type="sldNum" sz="quarter" idx="12"/>
          </p:nvPr>
        </p:nvSpPr>
        <p:spPr/>
        <p:txBody>
          <a:bodyPr/>
          <a:lstStyle/>
          <a:p>
            <a:pPr lvl="0" algn="r"/>
            <a:fld id="{E8E54107-9001-4DC8-9133-1407614FAF9A}" type="slidenum">
              <a:rPr lang="en-US" altLang="zh-CN" sz="1400" smtClean="0"/>
              <a:t>6</a:t>
            </a:fld>
            <a:endParaRPr lang="en-US" altLang="zh-CN" sz="1400"/>
          </a:p>
        </p:txBody>
      </p:sp>
      <p:sp>
        <p:nvSpPr>
          <p:cNvPr id="3" name="页脚占位符 2">
            <a:extLst>
              <a:ext uri="{FF2B5EF4-FFF2-40B4-BE49-F238E27FC236}">
                <a16:creationId xmlns:a16="http://schemas.microsoft.com/office/drawing/2014/main" id="{1429FCF0-08A6-9C49-5F59-F23C59CC0F6C}"/>
              </a:ext>
            </a:extLst>
          </p:cNvPr>
          <p:cNvSpPr>
            <a:spLocks noGrp="1"/>
          </p:cNvSpPr>
          <p:nvPr>
            <p:ph type="ftr" sz="quarter" idx="11"/>
          </p:nvPr>
        </p:nvSpPr>
        <p:spPr/>
        <p:txBody>
          <a:bodyPr/>
          <a:lstStyle/>
          <a:p>
            <a:pPr lvl="0" algn="ctr"/>
            <a:endParaRPr lang="en-US" altLang="zh-CN" sz="1400"/>
          </a:p>
        </p:txBody>
      </p:sp>
    </p:spTree>
  </p:cSld>
  <p:clrMapOvr>
    <a:masterClrMapping/>
  </p:clrMapOvr>
  <p:transition spd="med">
    <p:random/>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153" name="文本框 83969"/>
          <p:cNvSpPr txBox="1"/>
          <p:nvPr/>
        </p:nvSpPr>
        <p:spPr>
          <a:xfrm>
            <a:off x="4975225" y="1441450"/>
            <a:ext cx="4168775" cy="4762500"/>
          </a:xfrm>
          <a:prstGeom prst="rect">
            <a:avLst/>
          </a:prstGeom>
          <a:solidFill>
            <a:srgbClr val="FDECC4"/>
          </a:solid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lnSpc>
                <a:spcPct val="110000"/>
              </a:lnSpc>
              <a:spcBef>
                <a:spcPct val="50000"/>
              </a:spcBef>
            </a:pPr>
            <a:r>
              <a:rPr lang="zh-CN" altLang="en-US" sz="4000" b="1">
                <a:solidFill>
                  <a:srgbClr val="150303"/>
                </a:solidFill>
                <a:latin typeface="微软雅黑" pitchFamily="34" charset="-122"/>
                <a:ea typeface="微软雅黑" pitchFamily="34" charset="-122"/>
              </a:rPr>
              <a:t>       </a:t>
            </a:r>
            <a:r>
              <a:rPr lang="zh-CN" altLang="en-US" sz="4000" b="1">
                <a:solidFill>
                  <a:srgbClr val="150303"/>
                </a:solidFill>
                <a:latin typeface="黑体" pitchFamily="49" charset="-122"/>
                <a:ea typeface="黑体" pitchFamily="49" charset="-122"/>
              </a:rPr>
              <a:t>一位美人，在闺房中</a:t>
            </a:r>
            <a:r>
              <a:rPr lang="en-US" altLang="zh-CN" sz="4000" b="1">
                <a:solidFill>
                  <a:srgbClr val="150303"/>
                </a:solidFill>
                <a:latin typeface="黑体" pitchFamily="49" charset="-122"/>
                <a:ea typeface="黑体" pitchFamily="49" charset="-122"/>
              </a:rPr>
              <a:t>: </a:t>
            </a:r>
            <a:r>
              <a:rPr lang="en-US" altLang="zh-CN" sz="3600" b="1">
                <a:solidFill>
                  <a:srgbClr val="150303"/>
                </a:solidFill>
                <a:latin typeface="黑体" pitchFamily="49" charset="-122"/>
                <a:ea typeface="黑体" pitchFamily="49" charset="-122"/>
              </a:rPr>
              <a:t>   </a:t>
            </a:r>
            <a:r>
              <a:rPr lang="en-US" altLang="zh-CN" sz="3600" b="1">
                <a:solidFill>
                  <a:srgbClr val="150303"/>
                </a:solidFill>
                <a:latin typeface="隶书" pitchFamily="49" charset="-122"/>
                <a:ea typeface="隶书" panose="02010509060101010101" pitchFamily="49" charset="-122"/>
              </a:rPr>
              <a:t>        </a:t>
            </a:r>
          </a:p>
          <a:p>
            <a:pPr lvl="0" eaLnBrk="0" hangingPunct="0">
              <a:lnSpc>
                <a:spcPct val="110000"/>
              </a:lnSpc>
              <a:spcBef>
                <a:spcPct val="50000"/>
              </a:spcBef>
            </a:pPr>
            <a:r>
              <a:rPr lang="en-US" altLang="zh-CN" sz="3600" b="1">
                <a:solidFill>
                  <a:srgbClr val="150303"/>
                </a:solidFill>
                <a:latin typeface="隶书" pitchFamily="49" charset="-122"/>
                <a:ea typeface="隶书" panose="02010509060101010101" pitchFamily="49" charset="-122"/>
              </a:rPr>
              <a:t>    </a:t>
            </a:r>
            <a:r>
              <a:rPr lang="zh-CN" altLang="en-US" sz="4400" b="1">
                <a:solidFill>
                  <a:srgbClr val="150303"/>
                </a:solidFill>
                <a:latin typeface="隶书" pitchFamily="49" charset="-122"/>
                <a:ea typeface="隶书" panose="02010509060101010101" pitchFamily="49" charset="-122"/>
              </a:rPr>
              <a:t>起床</a:t>
            </a:r>
            <a:r>
              <a:rPr lang="en-US" altLang="zh-CN" sz="4400" b="1">
                <a:solidFill>
                  <a:srgbClr val="150303"/>
                </a:solidFill>
                <a:latin typeface="隶书" pitchFamily="49" charset="-122"/>
                <a:ea typeface="隶书" panose="02010509060101010101" pitchFamily="49" charset="-122"/>
              </a:rPr>
              <a:t>-</a:t>
            </a:r>
            <a:r>
              <a:rPr lang="zh-CN" altLang="en-US" sz="4400" b="1">
                <a:solidFill>
                  <a:srgbClr val="150303"/>
                </a:solidFill>
                <a:latin typeface="隶书" pitchFamily="49" charset="-122"/>
                <a:ea typeface="隶书" panose="02010509060101010101" pitchFamily="49" charset="-122"/>
              </a:rPr>
              <a:t>梳洗</a:t>
            </a:r>
          </a:p>
          <a:p>
            <a:pPr lvl="0" eaLnBrk="0" hangingPunct="0">
              <a:lnSpc>
                <a:spcPct val="110000"/>
              </a:lnSpc>
              <a:spcBef>
                <a:spcPct val="50000"/>
              </a:spcBef>
            </a:pPr>
            <a:r>
              <a:rPr lang="zh-CN" altLang="en-US" sz="4400" b="1">
                <a:solidFill>
                  <a:srgbClr val="150303"/>
                </a:solidFill>
                <a:latin typeface="隶书" pitchFamily="49" charset="-122"/>
                <a:ea typeface="隶书" panose="02010509060101010101" pitchFamily="49" charset="-122"/>
              </a:rPr>
              <a:t>  </a:t>
            </a:r>
            <a:r>
              <a:rPr lang="en-US" altLang="zh-CN" sz="4400" b="1">
                <a:solidFill>
                  <a:srgbClr val="150303"/>
                </a:solidFill>
                <a:latin typeface="隶书" pitchFamily="49" charset="-122"/>
                <a:ea typeface="隶书" panose="02010509060101010101" pitchFamily="49" charset="-122"/>
              </a:rPr>
              <a:t>-</a:t>
            </a:r>
            <a:r>
              <a:rPr lang="zh-CN" altLang="en-US" sz="4400" b="1">
                <a:solidFill>
                  <a:srgbClr val="150303"/>
                </a:solidFill>
                <a:latin typeface="隶书" pitchFamily="49" charset="-122"/>
                <a:ea typeface="隶书" panose="02010509060101010101" pitchFamily="49" charset="-122"/>
              </a:rPr>
              <a:t>画眉</a:t>
            </a:r>
            <a:r>
              <a:rPr lang="en-US" altLang="zh-CN" sz="4400" b="1">
                <a:solidFill>
                  <a:srgbClr val="150303"/>
                </a:solidFill>
                <a:latin typeface="隶书" pitchFamily="49" charset="-122"/>
                <a:ea typeface="隶书" panose="02010509060101010101" pitchFamily="49" charset="-122"/>
              </a:rPr>
              <a:t>-</a:t>
            </a:r>
            <a:r>
              <a:rPr lang="zh-CN" altLang="en-US" sz="4400" b="1">
                <a:solidFill>
                  <a:srgbClr val="150303"/>
                </a:solidFill>
                <a:latin typeface="隶书" pitchFamily="49" charset="-122"/>
                <a:ea typeface="隶书" panose="02010509060101010101" pitchFamily="49" charset="-122"/>
              </a:rPr>
              <a:t>簪花</a:t>
            </a:r>
          </a:p>
          <a:p>
            <a:pPr lvl="0" eaLnBrk="0" hangingPunct="0">
              <a:lnSpc>
                <a:spcPct val="120000"/>
              </a:lnSpc>
              <a:spcBef>
                <a:spcPct val="50000"/>
              </a:spcBef>
            </a:pPr>
            <a:r>
              <a:rPr lang="zh-CN" altLang="en-US" sz="4400" b="1">
                <a:solidFill>
                  <a:srgbClr val="150303"/>
                </a:solidFill>
                <a:latin typeface="隶书" pitchFamily="49" charset="-122"/>
                <a:ea typeface="隶书" panose="02010509060101010101" pitchFamily="49" charset="-122"/>
              </a:rPr>
              <a:t>  </a:t>
            </a:r>
            <a:r>
              <a:rPr lang="en-US" altLang="zh-CN" sz="4400" b="1">
                <a:solidFill>
                  <a:srgbClr val="150303"/>
                </a:solidFill>
                <a:latin typeface="隶书" pitchFamily="49" charset="-122"/>
                <a:ea typeface="隶书" panose="02010509060101010101" pitchFamily="49" charset="-122"/>
              </a:rPr>
              <a:t>-</a:t>
            </a:r>
            <a:r>
              <a:rPr lang="zh-CN" altLang="en-US" sz="4400" b="1">
                <a:solidFill>
                  <a:srgbClr val="150303"/>
                </a:solidFill>
                <a:latin typeface="隶书" pitchFamily="49" charset="-122"/>
                <a:ea typeface="隶书" panose="02010509060101010101" pitchFamily="49" charset="-122"/>
              </a:rPr>
              <a:t>照镜</a:t>
            </a:r>
            <a:r>
              <a:rPr lang="en-US" altLang="zh-CN" sz="4400" b="1">
                <a:solidFill>
                  <a:srgbClr val="150303"/>
                </a:solidFill>
                <a:latin typeface="隶书" pitchFamily="49" charset="-122"/>
                <a:ea typeface="隶书" panose="02010509060101010101" pitchFamily="49" charset="-122"/>
              </a:rPr>
              <a:t>-</a:t>
            </a:r>
            <a:r>
              <a:rPr lang="zh-CN" altLang="en-US" sz="4400" b="1">
                <a:solidFill>
                  <a:srgbClr val="150303"/>
                </a:solidFill>
                <a:latin typeface="隶书" pitchFamily="49" charset="-122"/>
                <a:ea typeface="隶书" panose="02010509060101010101" pitchFamily="49" charset="-122"/>
              </a:rPr>
              <a:t>穿衣</a:t>
            </a:r>
          </a:p>
        </p:txBody>
      </p:sp>
      <p:sp>
        <p:nvSpPr>
          <p:cNvPr id="49154" name="矩形 83972"/>
          <p:cNvSpPr/>
          <p:nvPr/>
        </p:nvSpPr>
        <p:spPr>
          <a:xfrm flipH="1">
            <a:off x="9302750" y="7016750"/>
            <a:ext cx="0" cy="0"/>
          </a:xfrm>
          <a:prstGeom prst="rect">
            <a:avLst/>
          </a:prstGeom>
          <a:noFill/>
          <a:ln>
            <a:noFill/>
            <a:miter lim="800000"/>
          </a:ln>
        </p:spPr>
        <p:txBody>
          <a:bodyPr wrap="squar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1588" lvl="0" indent="-1588" eaLnBrk="0" hangingPunct="0">
              <a:lnSpc>
                <a:spcPts val="125"/>
              </a:lnSpc>
              <a:buSzTx/>
            </a:pPr>
            <a:r>
              <a:rPr lang="zh-CN" altLang="en-US" sz="100">
                <a:solidFill>
                  <a:srgbClr val="000000"/>
                </a:solidFill>
                <a:latin typeface="Arial" pitchFamily="34" charset="0"/>
                <a:ea typeface="宋体" pitchFamily="2" charset="-122"/>
                <a:sym typeface="Arial" pitchFamily="34" charset="0"/>
              </a:rPr>
              <a:t>泣参鸟浚续恳硕塌尼辛棚哟涣址趁额驻遗向硝中花拯柱饵咳抄句仇钒迎帐</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菩萨蛮</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温庭筠</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极致版</a:t>
            </a:r>
            <a:r>
              <a:rPr lang="en-US" altLang="zh-CN" sz="100">
                <a:solidFill>
                  <a:srgbClr val="000000"/>
                </a:solidFill>
                <a:latin typeface="Arial" pitchFamily="34" charset="0"/>
                <a:sym typeface="Arial" pitchFamily="34" charset="0"/>
              </a:rPr>
              <a:t>(1)《</a:t>
            </a:r>
            <a:r>
              <a:rPr lang="zh-CN" altLang="en-US" sz="100">
                <a:solidFill>
                  <a:srgbClr val="000000"/>
                </a:solidFill>
                <a:latin typeface="Arial" pitchFamily="34" charset="0"/>
                <a:ea typeface="宋体" pitchFamily="2" charset="-122"/>
                <a:sym typeface="Arial" pitchFamily="34" charset="0"/>
              </a:rPr>
              <a:t>菩萨蛮</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温庭筠</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极致版</a:t>
            </a:r>
            <a:r>
              <a:rPr lang="en-US" altLang="zh-CN" sz="100">
                <a:solidFill>
                  <a:srgbClr val="000000"/>
                </a:solidFill>
                <a:latin typeface="Arial" pitchFamily="34" charset="0"/>
                <a:sym typeface="Arial" pitchFamily="34" charset="0"/>
              </a:rPr>
              <a:t>(1)</a:t>
            </a:r>
          </a:p>
        </p:txBody>
      </p:sp>
      <p:sp>
        <p:nvSpPr>
          <p:cNvPr id="49155" name="文本框 1"/>
          <p:cNvSpPr txBox="1"/>
          <p:nvPr/>
        </p:nvSpPr>
        <p:spPr>
          <a:xfrm>
            <a:off x="912813" y="317500"/>
            <a:ext cx="7497762" cy="830263"/>
          </a:xfrm>
          <a:prstGeom prst="rect">
            <a:avLst/>
          </a:prstGeom>
          <a:noFill/>
          <a:ln>
            <a:noFill/>
            <a:miter lim="800000"/>
          </a:ln>
        </p:spPr>
        <p:txBody>
          <a:bodyPr wrap="non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spcBef>
                <a:spcPct val="50000"/>
              </a:spcBef>
            </a:pPr>
            <a:r>
              <a:rPr lang="zh-CN" altLang="en-US" sz="4800" b="1">
                <a:solidFill>
                  <a:srgbClr val="0000FF"/>
                </a:solidFill>
                <a:latin typeface="微软雅黑" pitchFamily="34" charset="-122"/>
                <a:ea typeface="微软雅黑" pitchFamily="34" charset="-122"/>
              </a:rPr>
              <a:t>思考：此词写了什么内容？</a:t>
            </a:r>
          </a:p>
        </p:txBody>
      </p:sp>
      <p:pic>
        <p:nvPicPr>
          <p:cNvPr id="49156" name="图片 4098"/>
          <p:cNvPicPr>
            <a:picLocks noChangeAspect="1"/>
          </p:cNvPicPr>
          <p:nvPr/>
        </p:nvPicPr>
        <p:blipFill>
          <a:blip r:embed="rId2"/>
          <a:srcRect l="5205" r="2081"/>
          <a:stretch>
            <a:fillRect/>
          </a:stretch>
        </p:blipFill>
        <p:spPr>
          <a:xfrm>
            <a:off x="0" y="1441450"/>
            <a:ext cx="4978400" cy="4791075"/>
          </a:xfrm>
          <a:prstGeom prst="rect">
            <a:avLst/>
          </a:prstGeom>
          <a:noFill/>
          <a:ln>
            <a:noFill/>
            <a:miter lim="800000"/>
          </a:ln>
        </p:spPr>
      </p:pic>
      <p:sp>
        <p:nvSpPr>
          <p:cNvPr id="2" name="灯片编号占位符 1">
            <a:extLst>
              <a:ext uri="{FF2B5EF4-FFF2-40B4-BE49-F238E27FC236}">
                <a16:creationId xmlns:a16="http://schemas.microsoft.com/office/drawing/2014/main" id="{6033F05E-7107-5740-D6E8-30631E237721}"/>
              </a:ext>
            </a:extLst>
          </p:cNvPr>
          <p:cNvSpPr>
            <a:spLocks noGrp="1"/>
          </p:cNvSpPr>
          <p:nvPr>
            <p:ph type="sldNum" sz="quarter" idx="12"/>
          </p:nvPr>
        </p:nvSpPr>
        <p:spPr/>
        <p:txBody>
          <a:bodyPr/>
          <a:lstStyle/>
          <a:p>
            <a:pPr lvl="0" algn="r"/>
            <a:fld id="{E8E54107-9001-4DC8-9133-1407614FAF9A}" type="slidenum">
              <a:rPr lang="en-US" altLang="zh-CN" sz="1400" smtClean="0"/>
              <a:t>7</a:t>
            </a:fld>
            <a:endParaRPr lang="en-US" altLang="zh-CN" sz="1400"/>
          </a:p>
        </p:txBody>
      </p:sp>
      <p:sp>
        <p:nvSpPr>
          <p:cNvPr id="3" name="页脚占位符 2">
            <a:extLst>
              <a:ext uri="{FF2B5EF4-FFF2-40B4-BE49-F238E27FC236}">
                <a16:creationId xmlns:a16="http://schemas.microsoft.com/office/drawing/2014/main" id="{395F62A9-174B-1D61-357B-31D4EF9D2133}"/>
              </a:ext>
            </a:extLst>
          </p:cNvPr>
          <p:cNvSpPr>
            <a:spLocks noGrp="1"/>
          </p:cNvSpPr>
          <p:nvPr>
            <p:ph type="ftr" sz="quarter" idx="11"/>
          </p:nvPr>
        </p:nvSpPr>
        <p:spPr/>
        <p:txBody>
          <a:bodyPr/>
          <a:lstStyle/>
          <a:p>
            <a:pPr lvl="0" algn="ctr"/>
            <a:endParaRPr lang="en-US" altLang="zh-CN" sz="1400"/>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9153"/>
                                        </p:tgtEl>
                                        <p:attrNameLst>
                                          <p:attrName>style.visibility</p:attrName>
                                        </p:attrNameLst>
                                      </p:cBhvr>
                                      <p:to>
                                        <p:strVal val="visible"/>
                                      </p:to>
                                    </p:set>
                                    <p:animEffect transition="in" filter="blinds(horizontal)">
                                      <p:cBhvr>
                                        <p:cTn id="7" dur="500"/>
                                        <p:tgtEl>
                                          <p:spTgt spid="491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3"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7" name="Rectangle 3"/>
          <p:cNvSpPr>
            <a:spLocks noGrp="1"/>
          </p:cNvSpPr>
          <p:nvPr>
            <p:ph type="title" idx="4294967295"/>
          </p:nvPr>
        </p:nvSpPr>
        <p:spPr>
          <a:xfrm>
            <a:off x="323850" y="1435100"/>
            <a:ext cx="8496300" cy="1828800"/>
          </a:xfrm>
          <a:prstGeom prst="rect">
            <a:avLst/>
          </a:prstGeom>
          <a:solidFill>
            <a:schemeClr val="bg1"/>
          </a:solidFill>
          <a:ln>
            <a:solidFill>
              <a:srgbClr val="336600"/>
            </a:solidFill>
            <a:miter lim="800000"/>
          </a:ln>
        </p:spPr>
        <p:txBody>
          <a:bodyPr wrap="squar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lang="zh-CN" altLang="en-US" sz="4400">
                <a:solidFill>
                  <a:schemeClr val="tx2"/>
                </a:solidFill>
                <a:latin typeface="Arial" pitchFamily="34" charset="0"/>
                <a:ea typeface="宋体" pitchFamily="2" charset="-122"/>
                <a:cs typeface="+mj-cs"/>
              </a:defRPr>
            </a:lvl1pPr>
          </a:lstStyle>
          <a:p>
            <a:pPr lvl="0" algn="l" eaLnBrk="1" hangingPunct="1">
              <a:lnSpc>
                <a:spcPct val="110000"/>
              </a:lnSpc>
              <a:buClrTx/>
              <a:buNone/>
            </a:pPr>
            <a:r>
              <a:rPr lang="zh-CN" altLang="en-US" sz="3600" b="1">
                <a:solidFill>
                  <a:srgbClr val="0000FF"/>
                </a:solidFill>
                <a:latin typeface="华文中宋" pitchFamily="2" charset="-122"/>
                <a:ea typeface="华文中宋" pitchFamily="2" charset="-122"/>
              </a:rPr>
              <a:t>思考</a:t>
            </a:r>
            <a:r>
              <a:rPr lang="en-US" altLang="zh-CN" sz="3600" b="1">
                <a:solidFill>
                  <a:srgbClr val="0000FF"/>
                </a:solidFill>
                <a:latin typeface="华文中宋" pitchFamily="2" charset="-122"/>
                <a:ea typeface="华文中宋" pitchFamily="2" charset="-122"/>
              </a:rPr>
              <a:t>:</a:t>
            </a:r>
            <a:br>
              <a:rPr lang="en-US" altLang="zh-CN" sz="3600" b="1">
                <a:solidFill>
                  <a:srgbClr val="FF0000"/>
                </a:solidFill>
                <a:latin typeface="华文中宋" pitchFamily="2" charset="-122"/>
                <a:ea typeface="华文中宋" pitchFamily="2" charset="-122"/>
              </a:rPr>
            </a:br>
            <a:r>
              <a:rPr lang="zh-CN" altLang="en-US" sz="3600" b="1">
                <a:solidFill>
                  <a:schemeClr val="tx1"/>
                </a:solidFill>
                <a:latin typeface="华文中宋" pitchFamily="2" charset="-122"/>
                <a:ea typeface="华文中宋" pitchFamily="2" charset="-122"/>
              </a:rPr>
              <a:t>前人评价其词“</a:t>
            </a:r>
            <a:r>
              <a:rPr lang="zh-CN" altLang="en-US" sz="3600" b="1" u="sng">
                <a:solidFill>
                  <a:srgbClr val="FF0000"/>
                </a:solidFill>
                <a:latin typeface="华文中宋" pitchFamily="2" charset="-122"/>
                <a:ea typeface="华文中宋" pitchFamily="2" charset="-122"/>
              </a:rPr>
              <a:t>意象绵密，富艳精工</a:t>
            </a:r>
            <a:r>
              <a:rPr lang="zh-CN" altLang="en-US" sz="3600" b="1">
                <a:solidFill>
                  <a:schemeClr val="tx1"/>
                </a:solidFill>
                <a:latin typeface="华文中宋" pitchFamily="2" charset="-122"/>
                <a:ea typeface="华文中宋" pitchFamily="2" charset="-122"/>
              </a:rPr>
              <a:t>”。词作用了那些</a:t>
            </a:r>
            <a:r>
              <a:rPr lang="zh-CN" altLang="en-US" sz="3600" b="1">
                <a:solidFill>
                  <a:srgbClr val="FF0000"/>
                </a:solidFill>
                <a:latin typeface="华文中宋" pitchFamily="2" charset="-122"/>
                <a:ea typeface="华文中宋" pitchFamily="2" charset="-122"/>
              </a:rPr>
              <a:t>意象</a:t>
            </a:r>
            <a:r>
              <a:rPr lang="zh-CN" altLang="en-US" sz="3600" b="1">
                <a:solidFill>
                  <a:schemeClr val="tx1"/>
                </a:solidFill>
                <a:latin typeface="华文中宋" pitchFamily="2" charset="-122"/>
                <a:ea typeface="华文中宋" pitchFamily="2" charset="-122"/>
              </a:rPr>
              <a:t>？各有何意蕴？</a:t>
            </a:r>
          </a:p>
        </p:txBody>
      </p:sp>
      <p:sp>
        <p:nvSpPr>
          <p:cNvPr id="50178" name="AutoShape 9"/>
          <p:cNvSpPr/>
          <p:nvPr/>
        </p:nvSpPr>
        <p:spPr>
          <a:xfrm>
            <a:off x="512763" y="142875"/>
            <a:ext cx="3178175" cy="1143000"/>
          </a:xfrm>
          <a:prstGeom prst="horizontalScroll">
            <a:avLst>
              <a:gd name="adj" fmla="val 12500"/>
            </a:avLst>
          </a:prstGeom>
          <a:gradFill rotWithShape="0">
            <a:gsLst>
              <a:gs pos="0">
                <a:srgbClr val="99CCFF"/>
              </a:gs>
              <a:gs pos="100000">
                <a:srgbClr val="FFFFFF"/>
              </a:gs>
            </a:gsLst>
            <a:lin ang="0" scaled="1"/>
          </a:gradFill>
          <a:ln>
            <a:solidFill>
              <a:schemeClr val="tx1"/>
            </a:solidFill>
            <a:round/>
          </a:ln>
        </p:spPr>
        <p:txBody>
          <a:bodyPr wrap="non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eaLnBrk="0" hangingPunct="0"/>
            <a:r>
              <a:rPr lang="zh-CN" altLang="en-US" sz="4800" b="1">
                <a:solidFill>
                  <a:srgbClr val="0000FF"/>
                </a:solidFill>
                <a:latin typeface="华文中宋" pitchFamily="2" charset="-122"/>
                <a:ea typeface="华文中宋" pitchFamily="2" charset="-122"/>
              </a:rPr>
              <a:t>把握意象</a:t>
            </a:r>
          </a:p>
        </p:txBody>
      </p:sp>
      <p:sp>
        <p:nvSpPr>
          <p:cNvPr id="50179" name="矩形 55300"/>
          <p:cNvSpPr/>
          <p:nvPr/>
        </p:nvSpPr>
        <p:spPr>
          <a:xfrm flipH="1">
            <a:off x="9302750" y="7016750"/>
            <a:ext cx="0" cy="0"/>
          </a:xfrm>
          <a:prstGeom prst="rect">
            <a:avLst/>
          </a:prstGeom>
          <a:noFill/>
          <a:ln>
            <a:noFill/>
            <a:miter lim="800000"/>
          </a:ln>
        </p:spPr>
        <p:txBody>
          <a:bodyPr wrap="squar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1588" lvl="0" indent="-1588" eaLnBrk="0" hangingPunct="0">
              <a:lnSpc>
                <a:spcPts val="125"/>
              </a:lnSpc>
              <a:buSzTx/>
            </a:pPr>
            <a:r>
              <a:rPr lang="zh-CN" altLang="en-US" sz="100">
                <a:solidFill>
                  <a:srgbClr val="000000"/>
                </a:solidFill>
                <a:latin typeface="Arial" pitchFamily="34" charset="0"/>
                <a:ea typeface="宋体" pitchFamily="2" charset="-122"/>
                <a:sym typeface="Arial" pitchFamily="34" charset="0"/>
              </a:rPr>
              <a:t>驰斡溺蠢乃泡沏败菲肋涣嘘醛法曲足躺堤渡渤湖拄匿蛛剁你霉络旋杖脾驼</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菩萨蛮</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温庭筠</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极致版</a:t>
            </a:r>
            <a:r>
              <a:rPr lang="en-US" altLang="zh-CN" sz="100">
                <a:solidFill>
                  <a:srgbClr val="000000"/>
                </a:solidFill>
                <a:latin typeface="Arial" pitchFamily="34" charset="0"/>
                <a:sym typeface="Arial" pitchFamily="34" charset="0"/>
              </a:rPr>
              <a:t>(1)《</a:t>
            </a:r>
            <a:r>
              <a:rPr lang="zh-CN" altLang="en-US" sz="100">
                <a:solidFill>
                  <a:srgbClr val="000000"/>
                </a:solidFill>
                <a:latin typeface="Arial" pitchFamily="34" charset="0"/>
                <a:ea typeface="宋体" pitchFamily="2" charset="-122"/>
                <a:sym typeface="Arial" pitchFamily="34" charset="0"/>
              </a:rPr>
              <a:t>菩萨蛮</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温庭筠</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极致版</a:t>
            </a:r>
            <a:r>
              <a:rPr lang="en-US" altLang="zh-CN" sz="100">
                <a:solidFill>
                  <a:srgbClr val="000000"/>
                </a:solidFill>
                <a:latin typeface="Arial" pitchFamily="34" charset="0"/>
                <a:sym typeface="Arial" pitchFamily="34" charset="0"/>
              </a:rPr>
              <a:t>(1)</a:t>
            </a:r>
          </a:p>
        </p:txBody>
      </p:sp>
      <p:sp>
        <p:nvSpPr>
          <p:cNvPr id="50180" name="文本框 1"/>
          <p:cNvSpPr txBox="1"/>
          <p:nvPr/>
        </p:nvSpPr>
        <p:spPr>
          <a:xfrm>
            <a:off x="323850" y="3344863"/>
            <a:ext cx="8496300" cy="2895600"/>
          </a:xfrm>
          <a:prstGeom prst="rect">
            <a:avLst/>
          </a:prstGeom>
          <a:solidFill>
            <a:schemeClr val="accent3"/>
          </a:solidFill>
          <a:ln w="19050">
            <a:solidFill>
              <a:srgbClr val="0000FF"/>
            </a:solidFill>
          </a:ln>
        </p:spPr>
        <p:txBody>
          <a:bodyPr wrap="square" rtlCol="0"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hangingPunct="0">
              <a:lnSpc>
                <a:spcPct val="130000"/>
              </a:lnSpc>
            </a:pPr>
            <a:r>
              <a:rPr lang="zh-CN" altLang="en-US" sz="3200" b="1" spc="0">
                <a:solidFill>
                  <a:srgbClr val="FF0000"/>
                </a:solidFill>
                <a:latin typeface="黑体" pitchFamily="49" charset="-122"/>
                <a:ea typeface="黑体" pitchFamily="49" charset="-122"/>
                <a:sym typeface="宋体" pitchFamily="2" charset="-122"/>
              </a:rPr>
              <a:t>菩萨蛮   </a:t>
            </a:r>
            <a:r>
              <a:rPr lang="zh-CN" altLang="en-US" sz="3200" b="1" spc="0">
                <a:solidFill>
                  <a:schemeClr val="tx2"/>
                </a:solidFill>
                <a:latin typeface="黑体" pitchFamily="49" charset="-122"/>
                <a:ea typeface="黑体" pitchFamily="49" charset="-122"/>
                <a:sym typeface="宋体" pitchFamily="2" charset="-122"/>
              </a:rPr>
              <a:t>                                 </a:t>
            </a:r>
            <a:endParaRPr lang="zh-CN" altLang="en-US" sz="3200" b="1">
              <a:latin typeface="黑体" pitchFamily="49" charset="-122"/>
              <a:ea typeface="黑体" pitchFamily="49" charset="-122"/>
            </a:endParaRPr>
          </a:p>
          <a:p>
            <a:pPr lvl="0" hangingPunct="0">
              <a:lnSpc>
                <a:spcPct val="110000"/>
              </a:lnSpc>
            </a:pPr>
            <a:r>
              <a:rPr lang="zh-CN" altLang="en-US" sz="3200" b="1" spc="0">
                <a:solidFill>
                  <a:schemeClr val="tx2"/>
                </a:solidFill>
                <a:latin typeface="黑体" pitchFamily="49" charset="-122"/>
                <a:ea typeface="黑体" pitchFamily="49" charset="-122"/>
                <a:sym typeface="宋体" pitchFamily="2" charset="-122"/>
              </a:rPr>
              <a:t>    小山重叠金明灭，鬓云欲度香腮雪。懒起画蛾眉，弄妆梳洗迟。</a:t>
            </a:r>
            <a:endParaRPr lang="zh-CN" altLang="en-US" sz="3200" b="1">
              <a:solidFill>
                <a:schemeClr val="tx2"/>
              </a:solidFill>
              <a:latin typeface="黑体" pitchFamily="49" charset="-122"/>
              <a:ea typeface="黑体" pitchFamily="49" charset="-122"/>
            </a:endParaRPr>
          </a:p>
          <a:p>
            <a:pPr lvl="0" hangingPunct="0">
              <a:lnSpc>
                <a:spcPct val="110000"/>
              </a:lnSpc>
            </a:pPr>
            <a:r>
              <a:rPr lang="zh-CN" altLang="en-US" sz="3200" b="1" spc="0">
                <a:solidFill>
                  <a:schemeClr val="tx2"/>
                </a:solidFill>
                <a:latin typeface="黑体" pitchFamily="49" charset="-122"/>
                <a:ea typeface="黑体" pitchFamily="49" charset="-122"/>
                <a:sym typeface="宋体" pitchFamily="2" charset="-122"/>
              </a:rPr>
              <a:t>    照花前后镜，花面交相映。新贴绣罗襦，双双金鹧鸪。</a:t>
            </a:r>
            <a:endParaRPr lang="zh-CN" altLang="en-US" sz="3200" b="1">
              <a:latin typeface="黑体" pitchFamily="49" charset="-122"/>
              <a:ea typeface="黑体" pitchFamily="49" charset="-122"/>
            </a:endParaRPr>
          </a:p>
        </p:txBody>
      </p:sp>
      <p:sp>
        <p:nvSpPr>
          <p:cNvPr id="50181" name="椭圆 2"/>
          <p:cNvSpPr/>
          <p:nvPr/>
        </p:nvSpPr>
        <p:spPr>
          <a:xfrm>
            <a:off x="1203325" y="4016375"/>
            <a:ext cx="914400" cy="547688"/>
          </a:xfrm>
          <a:prstGeom prst="ellipse">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lvl="0" algn="ctr" hangingPunct="0"/>
            <a:endParaRPr lang="zh-CN" altLang="en-US">
              <a:solidFill>
                <a:srgbClr val="FFFFFF"/>
              </a:solidFill>
              <a:latin typeface="Arial" pitchFamily="34" charset="0"/>
              <a:ea typeface="宋体" pitchFamily="2" charset="-122"/>
            </a:endParaRPr>
          </a:p>
        </p:txBody>
      </p:sp>
      <p:sp>
        <p:nvSpPr>
          <p:cNvPr id="50182" name="椭圆 3"/>
          <p:cNvSpPr/>
          <p:nvPr/>
        </p:nvSpPr>
        <p:spPr>
          <a:xfrm>
            <a:off x="1592263" y="5080000"/>
            <a:ext cx="525463" cy="514350"/>
          </a:xfrm>
          <a:prstGeom prst="ellipse">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lvl="0" algn="ctr" hangingPunct="0"/>
            <a:endParaRPr lang="zh-CN" altLang="en-US">
              <a:solidFill>
                <a:srgbClr val="FFFFFF"/>
              </a:solidFill>
              <a:latin typeface="Arial" pitchFamily="34" charset="0"/>
              <a:ea typeface="宋体" pitchFamily="2" charset="-122"/>
            </a:endParaRPr>
          </a:p>
        </p:txBody>
      </p:sp>
      <p:sp>
        <p:nvSpPr>
          <p:cNvPr id="50183" name="椭圆 4"/>
          <p:cNvSpPr/>
          <p:nvPr/>
        </p:nvSpPr>
        <p:spPr>
          <a:xfrm>
            <a:off x="6948488" y="4997450"/>
            <a:ext cx="1277938" cy="714375"/>
          </a:xfrm>
          <a:prstGeom prst="ellipse">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lvl="0" algn="ctr" hangingPunct="0"/>
            <a:endParaRPr lang="zh-CN" altLang="en-US">
              <a:solidFill>
                <a:srgbClr val="FFFFFF"/>
              </a:solidFill>
              <a:latin typeface="Arial" pitchFamily="34" charset="0"/>
              <a:ea typeface="宋体" pitchFamily="2" charset="-122"/>
            </a:endParaRPr>
          </a:p>
        </p:txBody>
      </p:sp>
      <p:sp>
        <p:nvSpPr>
          <p:cNvPr id="50184" name="椭圆 5"/>
          <p:cNvSpPr/>
          <p:nvPr/>
        </p:nvSpPr>
        <p:spPr>
          <a:xfrm>
            <a:off x="1284288" y="5651500"/>
            <a:ext cx="1249363" cy="533400"/>
          </a:xfrm>
          <a:prstGeom prst="ellipse">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lvl="0" algn="ctr" hangingPunct="0"/>
            <a:endParaRPr lang="zh-CN" altLang="en-US">
              <a:solidFill>
                <a:srgbClr val="FFFFFF"/>
              </a:solidFill>
              <a:latin typeface="Arial" pitchFamily="34" charset="0"/>
              <a:ea typeface="宋体" pitchFamily="2" charset="-122"/>
            </a:endParaRPr>
          </a:p>
        </p:txBody>
      </p:sp>
      <p:sp>
        <p:nvSpPr>
          <p:cNvPr id="50185" name="椭圆 6"/>
          <p:cNvSpPr/>
          <p:nvPr/>
        </p:nvSpPr>
        <p:spPr>
          <a:xfrm>
            <a:off x="6107113" y="3917950"/>
            <a:ext cx="841375" cy="714375"/>
          </a:xfrm>
          <a:prstGeom prst="ellipse">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lvl="0" algn="ctr" hangingPunct="0"/>
            <a:endParaRPr lang="zh-CN" altLang="en-US">
              <a:solidFill>
                <a:srgbClr val="FFFFFF"/>
              </a:solidFill>
              <a:latin typeface="Arial" pitchFamily="34" charset="0"/>
              <a:ea typeface="宋体" pitchFamily="2" charset="-122"/>
            </a:endParaRPr>
          </a:p>
        </p:txBody>
      </p:sp>
      <p:sp>
        <p:nvSpPr>
          <p:cNvPr id="50186" name="椭圆 7"/>
          <p:cNvSpPr/>
          <p:nvPr/>
        </p:nvSpPr>
        <p:spPr>
          <a:xfrm>
            <a:off x="4017963" y="5097463"/>
            <a:ext cx="523875" cy="515938"/>
          </a:xfrm>
          <a:prstGeom prst="ellipse">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lvl="0" algn="ctr" hangingPunct="0"/>
            <a:endParaRPr lang="zh-CN" altLang="en-US">
              <a:solidFill>
                <a:srgbClr val="FFFFFF"/>
              </a:solidFill>
              <a:latin typeface="Arial" pitchFamily="34" charset="0"/>
              <a:ea typeface="宋体" pitchFamily="2" charset="-122"/>
            </a:endParaRPr>
          </a:p>
        </p:txBody>
      </p:sp>
      <p:sp>
        <p:nvSpPr>
          <p:cNvPr id="50187" name="椭圆 8"/>
          <p:cNvSpPr/>
          <p:nvPr/>
        </p:nvSpPr>
        <p:spPr>
          <a:xfrm>
            <a:off x="2809875" y="4016375"/>
            <a:ext cx="523875" cy="515938"/>
          </a:xfrm>
          <a:prstGeom prst="ellipse">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lvl="0" algn="ctr" hangingPunct="0"/>
            <a:endParaRPr lang="zh-CN" altLang="en-US">
              <a:solidFill>
                <a:srgbClr val="FFFFFF"/>
              </a:solidFill>
              <a:latin typeface="Arial" pitchFamily="34" charset="0"/>
              <a:ea typeface="宋体" pitchFamily="2" charset="-122"/>
            </a:endParaRPr>
          </a:p>
        </p:txBody>
      </p:sp>
      <p:sp>
        <p:nvSpPr>
          <p:cNvPr id="50188" name="椭圆 9"/>
          <p:cNvSpPr/>
          <p:nvPr/>
        </p:nvSpPr>
        <p:spPr>
          <a:xfrm>
            <a:off x="820738" y="4564063"/>
            <a:ext cx="831850" cy="515938"/>
          </a:xfrm>
          <a:prstGeom prst="ellipse">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lvl="0" algn="ctr" hangingPunct="0"/>
            <a:endParaRPr lang="zh-CN" altLang="en-US">
              <a:solidFill>
                <a:srgbClr val="FFFFFF"/>
              </a:solidFill>
              <a:latin typeface="Arial" pitchFamily="34" charset="0"/>
              <a:ea typeface="宋体" pitchFamily="2" charset="-122"/>
            </a:endParaRPr>
          </a:p>
        </p:txBody>
      </p:sp>
      <p:sp>
        <p:nvSpPr>
          <p:cNvPr id="50189" name="椭圆 10"/>
          <p:cNvSpPr/>
          <p:nvPr/>
        </p:nvSpPr>
        <p:spPr>
          <a:xfrm>
            <a:off x="4457700" y="4048125"/>
            <a:ext cx="889000" cy="515938"/>
          </a:xfrm>
          <a:prstGeom prst="ellipse">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lvl="0" algn="ctr" hangingPunct="0"/>
            <a:endParaRPr lang="zh-CN" altLang="en-US">
              <a:solidFill>
                <a:srgbClr val="FFFFFF"/>
              </a:solidFill>
              <a:latin typeface="Arial" pitchFamily="34" charset="0"/>
              <a:ea typeface="宋体" pitchFamily="2" charset="-122"/>
            </a:endParaRPr>
          </a:p>
        </p:txBody>
      </p:sp>
      <p:sp>
        <p:nvSpPr>
          <p:cNvPr id="50190" name="椭圆 12"/>
          <p:cNvSpPr/>
          <p:nvPr/>
        </p:nvSpPr>
        <p:spPr>
          <a:xfrm>
            <a:off x="2809875" y="5097463"/>
            <a:ext cx="523875" cy="515938"/>
          </a:xfrm>
          <a:prstGeom prst="ellipse">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lvl="0" algn="ctr" hangingPunct="0"/>
            <a:endParaRPr lang="zh-CN" altLang="en-US">
              <a:solidFill>
                <a:srgbClr val="FFFFFF"/>
              </a:solidFill>
              <a:latin typeface="Arial" pitchFamily="34" charset="0"/>
              <a:ea typeface="宋体" pitchFamily="2" charset="-122"/>
            </a:endParaRPr>
          </a:p>
        </p:txBody>
      </p:sp>
      <p:sp>
        <p:nvSpPr>
          <p:cNvPr id="2" name="灯片编号占位符 1">
            <a:extLst>
              <a:ext uri="{FF2B5EF4-FFF2-40B4-BE49-F238E27FC236}">
                <a16:creationId xmlns:a16="http://schemas.microsoft.com/office/drawing/2014/main" id="{AF9C1F97-B92C-8B43-4DD1-FBFD74F9C9E9}"/>
              </a:ext>
            </a:extLst>
          </p:cNvPr>
          <p:cNvSpPr>
            <a:spLocks noGrp="1"/>
          </p:cNvSpPr>
          <p:nvPr>
            <p:ph type="sldNum" sz="quarter" idx="12"/>
          </p:nvPr>
        </p:nvSpPr>
        <p:spPr/>
        <p:txBody>
          <a:bodyPr/>
          <a:lstStyle/>
          <a:p>
            <a:pPr lvl="0" algn="r"/>
            <a:fld id="{E8E54107-9001-4DC8-9133-1407614FAF9A}" type="slidenum">
              <a:rPr lang="en-US" altLang="zh-CN" sz="1400" smtClean="0"/>
              <a:t>8</a:t>
            </a:fld>
            <a:endParaRPr lang="en-US" altLang="zh-CN" sz="1400"/>
          </a:p>
        </p:txBody>
      </p:sp>
      <p:sp>
        <p:nvSpPr>
          <p:cNvPr id="3" name="页脚占位符 2">
            <a:extLst>
              <a:ext uri="{FF2B5EF4-FFF2-40B4-BE49-F238E27FC236}">
                <a16:creationId xmlns:a16="http://schemas.microsoft.com/office/drawing/2014/main" id="{7F2C8119-5FFF-6ED3-360F-3A7D122F0748}"/>
              </a:ext>
            </a:extLst>
          </p:cNvPr>
          <p:cNvSpPr>
            <a:spLocks noGrp="1"/>
          </p:cNvSpPr>
          <p:nvPr>
            <p:ph type="ftr" sz="quarter" idx="11"/>
          </p:nvPr>
        </p:nvSpPr>
        <p:spPr/>
        <p:txBody>
          <a:bodyPr/>
          <a:lstStyle/>
          <a:p>
            <a:pPr lvl="0" algn="ctr"/>
            <a:endParaRPr lang="en-US" altLang="zh-CN" sz="1400"/>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50181"/>
                                        </p:tgtEl>
                                        <p:attrNameLst>
                                          <p:attrName>style.visibility</p:attrName>
                                        </p:attrNameLst>
                                      </p:cBhvr>
                                      <p:to>
                                        <p:strVal val="visible"/>
                                      </p:to>
                                    </p:set>
                                    <p:animEffect transition="in" filter="barn(inVertical)">
                                      <p:cBhvr>
                                        <p:cTn id="7" dur="500"/>
                                        <p:tgtEl>
                                          <p:spTgt spid="5018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50187"/>
                                        </p:tgtEl>
                                        <p:attrNameLst>
                                          <p:attrName>style.visibility</p:attrName>
                                        </p:attrNameLst>
                                      </p:cBhvr>
                                      <p:to>
                                        <p:strVal val="visible"/>
                                      </p:to>
                                    </p:set>
                                    <p:animEffect transition="in" filter="barn(inVertical)">
                                      <p:cBhvr>
                                        <p:cTn id="12" dur="500"/>
                                        <p:tgtEl>
                                          <p:spTgt spid="5018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6" presetClass="entr" presetSubtype="21" dur="500" fill="hold" grpId="0" nodeType="clickEffect">
                                  <p:stCondLst>
                                    <p:cond delay="0"/>
                                  </p:stCondLst>
                                  <p:childTnLst>
                                    <p:set>
                                      <p:cBhvr>
                                        <p:cTn id="16" dur="1" fill="hold">
                                          <p:stCondLst>
                                            <p:cond delay="0"/>
                                          </p:stCondLst>
                                        </p:cTn>
                                        <p:tgtEl>
                                          <p:spTgt spid="50189"/>
                                        </p:tgtEl>
                                        <p:attrNameLst>
                                          <p:attrName>style.visibility</p:attrName>
                                        </p:attrNameLst>
                                      </p:cBhvr>
                                      <p:to>
                                        <p:strVal val="visible"/>
                                      </p:to>
                                    </p:set>
                                    <p:animEffect transition="in" filter="barn(inVertical)">
                                      <p:cBhvr>
                                        <p:cTn id="17" dur="500"/>
                                        <p:tgtEl>
                                          <p:spTgt spid="50189"/>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6" presetClass="entr" presetSubtype="21" dur="500" fill="hold" grpId="0" nodeType="clickEffect">
                                  <p:stCondLst>
                                    <p:cond delay="0"/>
                                  </p:stCondLst>
                                  <p:childTnLst>
                                    <p:set>
                                      <p:cBhvr>
                                        <p:cTn id="21" dur="1" fill="hold">
                                          <p:stCondLst>
                                            <p:cond delay="0"/>
                                          </p:stCondLst>
                                        </p:cTn>
                                        <p:tgtEl>
                                          <p:spTgt spid="50185"/>
                                        </p:tgtEl>
                                        <p:attrNameLst>
                                          <p:attrName>style.visibility</p:attrName>
                                        </p:attrNameLst>
                                      </p:cBhvr>
                                      <p:to>
                                        <p:strVal val="visible"/>
                                      </p:to>
                                    </p:set>
                                    <p:animEffect transition="in" filter="barn(inVertical)">
                                      <p:cBhvr>
                                        <p:cTn id="22" dur="500"/>
                                        <p:tgtEl>
                                          <p:spTgt spid="50185"/>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6" presetClass="entr" presetSubtype="21" dur="500" fill="hold" grpId="0" nodeType="clickEffect">
                                  <p:stCondLst>
                                    <p:cond delay="0"/>
                                  </p:stCondLst>
                                  <p:childTnLst>
                                    <p:set>
                                      <p:cBhvr>
                                        <p:cTn id="26" dur="1" fill="hold">
                                          <p:stCondLst>
                                            <p:cond delay="0"/>
                                          </p:stCondLst>
                                        </p:cTn>
                                        <p:tgtEl>
                                          <p:spTgt spid="50188"/>
                                        </p:tgtEl>
                                        <p:attrNameLst>
                                          <p:attrName>style.visibility</p:attrName>
                                        </p:attrNameLst>
                                      </p:cBhvr>
                                      <p:to>
                                        <p:strVal val="visible"/>
                                      </p:to>
                                    </p:set>
                                    <p:animEffect transition="in" filter="barn(inVertical)">
                                      <p:cBhvr>
                                        <p:cTn id="27" dur="500"/>
                                        <p:tgtEl>
                                          <p:spTgt spid="50188"/>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6" presetClass="entr" presetSubtype="21" dur="500" fill="hold" grpId="0" nodeType="clickEffect">
                                  <p:stCondLst>
                                    <p:cond delay="0"/>
                                  </p:stCondLst>
                                  <p:childTnLst>
                                    <p:set>
                                      <p:cBhvr>
                                        <p:cTn id="31" dur="1" fill="hold">
                                          <p:stCondLst>
                                            <p:cond delay="0"/>
                                          </p:stCondLst>
                                        </p:cTn>
                                        <p:tgtEl>
                                          <p:spTgt spid="50182"/>
                                        </p:tgtEl>
                                        <p:attrNameLst>
                                          <p:attrName>style.visibility</p:attrName>
                                        </p:attrNameLst>
                                      </p:cBhvr>
                                      <p:to>
                                        <p:strVal val="visible"/>
                                      </p:to>
                                    </p:set>
                                    <p:animEffect transition="in" filter="barn(inVertical)">
                                      <p:cBhvr>
                                        <p:cTn id="32" dur="500"/>
                                        <p:tgtEl>
                                          <p:spTgt spid="50182"/>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16" presetClass="entr" presetSubtype="21" dur="500" fill="hold" grpId="0" nodeType="clickEffect">
                                  <p:stCondLst>
                                    <p:cond delay="0"/>
                                  </p:stCondLst>
                                  <p:childTnLst>
                                    <p:set>
                                      <p:cBhvr>
                                        <p:cTn id="36" dur="1" fill="hold">
                                          <p:stCondLst>
                                            <p:cond delay="0"/>
                                          </p:stCondLst>
                                        </p:cTn>
                                        <p:tgtEl>
                                          <p:spTgt spid="50190"/>
                                        </p:tgtEl>
                                        <p:attrNameLst>
                                          <p:attrName>style.visibility</p:attrName>
                                        </p:attrNameLst>
                                      </p:cBhvr>
                                      <p:to>
                                        <p:strVal val="visible"/>
                                      </p:to>
                                    </p:set>
                                    <p:animEffect transition="in" filter="barn(inVertical)">
                                      <p:cBhvr>
                                        <p:cTn id="37" dur="500"/>
                                        <p:tgtEl>
                                          <p:spTgt spid="50190"/>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16" presetClass="entr" presetSubtype="21" dur="500" fill="hold" grpId="0" nodeType="clickEffect">
                                  <p:stCondLst>
                                    <p:cond delay="0"/>
                                  </p:stCondLst>
                                  <p:childTnLst>
                                    <p:set>
                                      <p:cBhvr>
                                        <p:cTn id="41" dur="1" fill="hold">
                                          <p:stCondLst>
                                            <p:cond delay="0"/>
                                          </p:stCondLst>
                                        </p:cTn>
                                        <p:tgtEl>
                                          <p:spTgt spid="50186"/>
                                        </p:tgtEl>
                                        <p:attrNameLst>
                                          <p:attrName>style.visibility</p:attrName>
                                        </p:attrNameLst>
                                      </p:cBhvr>
                                      <p:to>
                                        <p:strVal val="visible"/>
                                      </p:to>
                                    </p:set>
                                    <p:animEffect transition="in" filter="barn(inVertical)">
                                      <p:cBhvr>
                                        <p:cTn id="42" dur="500"/>
                                        <p:tgtEl>
                                          <p:spTgt spid="50186"/>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16" presetClass="entr" presetSubtype="21" dur="500" fill="hold" grpId="0" nodeType="clickEffect">
                                  <p:stCondLst>
                                    <p:cond delay="0"/>
                                  </p:stCondLst>
                                  <p:childTnLst>
                                    <p:set>
                                      <p:cBhvr>
                                        <p:cTn id="46" dur="1" fill="hold">
                                          <p:stCondLst>
                                            <p:cond delay="0"/>
                                          </p:stCondLst>
                                        </p:cTn>
                                        <p:tgtEl>
                                          <p:spTgt spid="50183"/>
                                        </p:tgtEl>
                                        <p:attrNameLst>
                                          <p:attrName>style.visibility</p:attrName>
                                        </p:attrNameLst>
                                      </p:cBhvr>
                                      <p:to>
                                        <p:strVal val="visible"/>
                                      </p:to>
                                    </p:set>
                                    <p:animEffect transition="in" filter="barn(inVertical)">
                                      <p:cBhvr>
                                        <p:cTn id="47" dur="500"/>
                                        <p:tgtEl>
                                          <p:spTgt spid="50183"/>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16" presetClass="entr" presetSubtype="21" dur="500" fill="hold" grpId="0" nodeType="clickEffect">
                                  <p:stCondLst>
                                    <p:cond delay="0"/>
                                  </p:stCondLst>
                                  <p:childTnLst>
                                    <p:set>
                                      <p:cBhvr>
                                        <p:cTn id="51" dur="1" fill="hold">
                                          <p:stCondLst>
                                            <p:cond delay="0"/>
                                          </p:stCondLst>
                                        </p:cTn>
                                        <p:tgtEl>
                                          <p:spTgt spid="50184"/>
                                        </p:tgtEl>
                                        <p:attrNameLst>
                                          <p:attrName>style.visibility</p:attrName>
                                        </p:attrNameLst>
                                      </p:cBhvr>
                                      <p:to>
                                        <p:strVal val="visible"/>
                                      </p:to>
                                    </p:set>
                                    <p:animEffect transition="in" filter="barn(inVertical)">
                                      <p:cBhvr>
                                        <p:cTn id="52" dur="500"/>
                                        <p:tgtEl>
                                          <p:spTgt spid="501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1" grpId="0"/>
      <p:bldP spid="50182" grpId="0"/>
      <p:bldP spid="50183" grpId="0"/>
      <p:bldP spid="50184" grpId="0"/>
      <p:bldP spid="50185" grpId="0"/>
      <p:bldP spid="50186" grpId="0"/>
      <p:bldP spid="50187" grpId="0"/>
      <p:bldP spid="50188" grpId="0"/>
      <p:bldP spid="50189" grpId="0"/>
      <p:bldP spid="50190"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01" name="Text Box 3"/>
          <p:cNvSpPr txBox="1"/>
          <p:nvPr/>
        </p:nvSpPr>
        <p:spPr>
          <a:xfrm>
            <a:off x="3462338" y="1387475"/>
            <a:ext cx="5273675" cy="4435475"/>
          </a:xfrm>
          <a:prstGeom prst="rect">
            <a:avLst/>
          </a:prstGeom>
          <a:solidFill>
            <a:schemeClr val="accent3"/>
          </a:solidFill>
          <a:ln w="9525">
            <a:noFill/>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342900" lvl="0" indent="-342900" eaLnBrk="0" hangingPunct="0">
              <a:lnSpc>
                <a:spcPct val="90000"/>
              </a:lnSpc>
              <a:spcBef>
                <a:spcPct val="50000"/>
              </a:spcBef>
              <a:buClrTx/>
              <a:buFontTx/>
              <a:buAutoNum type="arabicPlain"/>
            </a:pPr>
            <a:r>
              <a:rPr lang="zh-CN" altLang="en-US" sz="4800" b="1" spc="0">
                <a:latin typeface="Arial" pitchFamily="34" charset="0"/>
                <a:ea typeface="宋体" pitchFamily="2" charset="-122"/>
                <a:sym typeface="宋体" pitchFamily="2" charset="-122"/>
              </a:rPr>
              <a:t>、“小山”借指：</a:t>
            </a:r>
            <a:endParaRPr lang="zh-CN" altLang="en-US" sz="4800" b="1">
              <a:latin typeface="Arial" pitchFamily="34" charset="0"/>
              <a:ea typeface="宋体" pitchFamily="2" charset="-122"/>
              <a:sym typeface="宋体" pitchFamily="2" charset="-122"/>
            </a:endParaRPr>
          </a:p>
          <a:p>
            <a:pPr lvl="0" eaLnBrk="0" hangingPunct="0">
              <a:lnSpc>
                <a:spcPct val="110000"/>
              </a:lnSpc>
              <a:spcBef>
                <a:spcPct val="50000"/>
              </a:spcBef>
            </a:pPr>
            <a:r>
              <a:rPr lang="zh-CN" altLang="en-US" sz="4000" b="1" spc="0">
                <a:latin typeface="楷体" pitchFamily="49" charset="-122"/>
                <a:ea typeface="楷体" panose="02010609060101010101" pitchFamily="49" charset="-122"/>
                <a:sym typeface="宋体" pitchFamily="2" charset="-122"/>
              </a:rPr>
              <a:t>“ 唐明皇令画工画十眉图。鸳鸯眉、小山眉、五岳眉、分梢眉、逐烟眉</a:t>
            </a:r>
            <a:r>
              <a:rPr lang="en-US" altLang="zh-CN" sz="4000" b="1">
                <a:latin typeface="楷体" pitchFamily="49" charset="-122"/>
                <a:ea typeface="楷体" panose="02010609060101010101" pitchFamily="49" charset="-122"/>
                <a:sym typeface="宋体" pitchFamily="2" charset="-122"/>
              </a:rPr>
              <a:t>……”</a:t>
            </a:r>
            <a:endParaRPr lang="zh-CN" altLang="en-US" sz="4000" b="1">
              <a:latin typeface="楷体" pitchFamily="49" charset="-122"/>
              <a:ea typeface="楷体" panose="02010609060101010101" pitchFamily="49" charset="-122"/>
            </a:endParaRPr>
          </a:p>
        </p:txBody>
      </p:sp>
      <p:pic>
        <p:nvPicPr>
          <p:cNvPr id="51202" name="图片 1"/>
          <p:cNvPicPr>
            <a:picLocks noChangeAspect="1"/>
          </p:cNvPicPr>
          <p:nvPr/>
        </p:nvPicPr>
        <p:blipFill>
          <a:blip r:embed="rId2"/>
          <a:stretch>
            <a:fillRect/>
          </a:stretch>
        </p:blipFill>
        <p:spPr>
          <a:xfrm>
            <a:off x="398463" y="1365250"/>
            <a:ext cx="3065462" cy="2406650"/>
          </a:xfrm>
          <a:prstGeom prst="rect">
            <a:avLst/>
          </a:prstGeom>
          <a:noFill/>
          <a:ln>
            <a:noFill/>
            <a:miter lim="800000"/>
          </a:ln>
        </p:spPr>
      </p:pic>
      <p:sp>
        <p:nvSpPr>
          <p:cNvPr id="51203" name="矩形 1"/>
          <p:cNvSpPr/>
          <p:nvPr/>
        </p:nvSpPr>
        <p:spPr>
          <a:xfrm>
            <a:off x="880744" y="5875647"/>
            <a:ext cx="6357620" cy="762000"/>
          </a:xfrm>
          <a:prstGeom prst="rect">
            <a:avLst/>
          </a:prstGeom>
          <a:noFill/>
          <a:ln>
            <a:noFill/>
          </a:ln>
        </p:spPr>
        <p:txBody>
          <a:bodyPr wrap="none" rtlCol="0" anchor="t">
            <a:spAutoFit/>
            <a:scene3d>
              <a:camera prst="orthographicFront"/>
              <a:lightRig rig="threePt" dir="t"/>
            </a:scene3d>
          </a:bodyPr>
          <a:lstStyle>
            <a:defPPr>
              <a:defRPr lang="zh-CN"/>
            </a:defPPr>
            <a:lvl1pPr marL="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marL="0" marR="0" indent="0" algn="ctr" defTabSz="914400" rtl="0" eaLnBrk="0" fontAlgn="base" latinLnBrk="0" hangingPunct="0">
              <a:lnSpc>
                <a:spcPct val="100000"/>
              </a:lnSpc>
              <a:spcBef>
                <a:spcPct val="0"/>
              </a:spcBef>
              <a:spcAft>
                <a:spcPct val="0"/>
              </a:spcAft>
              <a:buClrTx/>
              <a:buSzTx/>
              <a:buFontTx/>
              <a:buNone/>
            </a:pPr>
            <a:r>
              <a:rPr kumimoji="0" lang="zh-CN" altLang="en-US" sz="4400" b="1" i="0" u="none" strike="noStrike" kern="1200" cap="none" spc="0" normalizeH="0" baseline="0" noProof="1">
                <a:ln w="10160">
                  <a:solidFill>
                    <a:schemeClr val="accent5"/>
                  </a:solidFill>
                  <a:prstDash val="solid"/>
                </a:ln>
                <a:solidFill>
                  <a:srgbClr val="FF0000"/>
                </a:solidFill>
                <a:effectLst>
                  <a:outerShdw blurRad="38100" dist="22860" dir="5400000" algn="tl" rotWithShape="0">
                    <a:srgbClr val="000000">
                      <a:alpha val="30000"/>
                    </a:srgbClr>
                  </a:outerShdw>
                </a:effectLst>
                <a:latin typeface="黑体" pitchFamily="49" charset="-122"/>
                <a:ea typeface="黑体" pitchFamily="49" charset="-122"/>
                <a:cs typeface="+mn-ea"/>
              </a:rPr>
              <a:t>借代，表现女子妆容之美</a:t>
            </a:r>
            <a:endParaRPr kumimoji="0" lang="zh-CN" altLang="en-US" sz="4400" b="1" i="0" u="none" strike="noStrike" kern="1200" cap="none" spc="0" normalizeH="0" baseline="0" noProof="1">
              <a:ln w="10160">
                <a:solidFill>
                  <a:schemeClr val="accent5"/>
                </a:solidFill>
                <a:prstDash val="solid"/>
              </a:ln>
              <a:solidFill>
                <a:srgbClr val="FF0000"/>
              </a:solidFill>
              <a:effectLst>
                <a:outerShdw blurRad="38100" dist="22860" dir="5400000" algn="tl" rotWithShape="0">
                  <a:srgbClr val="000000">
                    <a:alpha val="30000"/>
                  </a:srgbClr>
                </a:outerShdw>
              </a:effectLst>
              <a:latin typeface="黑体" pitchFamily="49" charset="-122"/>
              <a:ea typeface="黑体" pitchFamily="49" charset="-122"/>
              <a:cs typeface="+mn-cs"/>
            </a:endParaRPr>
          </a:p>
        </p:txBody>
      </p:sp>
      <p:pic>
        <p:nvPicPr>
          <p:cNvPr id="51204" name="Picture 2"/>
          <p:cNvPicPr>
            <a:picLocks noChangeAspect="1"/>
          </p:cNvPicPr>
          <p:nvPr/>
        </p:nvPicPr>
        <p:blipFill>
          <a:blip r:embed="rId3"/>
          <a:srcRect l="8421"/>
          <a:stretch>
            <a:fillRect/>
          </a:stretch>
        </p:blipFill>
        <p:spPr>
          <a:xfrm>
            <a:off x="398463" y="3771900"/>
            <a:ext cx="3065462" cy="2092325"/>
          </a:xfrm>
          <a:prstGeom prst="rect">
            <a:avLst/>
          </a:prstGeom>
          <a:noFill/>
          <a:ln>
            <a:noFill/>
            <a:miter lim="800000"/>
          </a:ln>
        </p:spPr>
      </p:pic>
      <p:sp>
        <p:nvSpPr>
          <p:cNvPr id="51205" name="AutoShape 9"/>
          <p:cNvSpPr/>
          <p:nvPr/>
        </p:nvSpPr>
        <p:spPr>
          <a:xfrm>
            <a:off x="280988" y="63500"/>
            <a:ext cx="4651375" cy="1127125"/>
          </a:xfrm>
          <a:prstGeom prst="horizontalScroll">
            <a:avLst>
              <a:gd name="adj" fmla="val 12500"/>
            </a:avLst>
          </a:prstGeom>
          <a:gradFill rotWithShape="0">
            <a:gsLst>
              <a:gs pos="0">
                <a:srgbClr val="99CCFF"/>
              </a:gs>
              <a:gs pos="100000">
                <a:srgbClr val="FFFFFF"/>
              </a:gs>
            </a:gsLst>
            <a:lin ang="0" scaled="1"/>
          </a:gradFill>
          <a:ln>
            <a:solidFill>
              <a:schemeClr val="tx1"/>
            </a:solidFill>
            <a:round/>
          </a:ln>
        </p:spPr>
        <p:txBody>
          <a:bodyPr wrap="non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r>
              <a:rPr lang="zh-CN" altLang="en-US" sz="4800" b="1">
                <a:solidFill>
                  <a:srgbClr val="0000FF"/>
                </a:solidFill>
                <a:latin typeface="华文中宋" pitchFamily="2" charset="-122"/>
                <a:ea typeface="华文中宋" pitchFamily="2" charset="-122"/>
              </a:rPr>
              <a:t>把握意象</a:t>
            </a:r>
          </a:p>
        </p:txBody>
      </p:sp>
      <p:sp>
        <p:nvSpPr>
          <p:cNvPr id="51206" name="文本框 5"/>
          <p:cNvSpPr txBox="1"/>
          <p:nvPr/>
        </p:nvSpPr>
        <p:spPr>
          <a:xfrm>
            <a:off x="4425950" y="2062163"/>
            <a:ext cx="2470150" cy="1014412"/>
          </a:xfrm>
          <a:prstGeom prst="rect">
            <a:avLst/>
          </a:prstGeom>
          <a:noFill/>
          <a:ln>
            <a:noFill/>
            <a:miter lim="800000"/>
          </a:ln>
        </p:spPr>
        <p:txBody>
          <a:bodyPr wrap="non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r>
              <a:rPr lang="zh-CN" altLang="en-US" sz="6000" b="1">
                <a:solidFill>
                  <a:srgbClr val="FF0000"/>
                </a:solidFill>
                <a:latin typeface="微软雅黑" pitchFamily="34" charset="-122"/>
                <a:ea typeface="微软雅黑" pitchFamily="34" charset="-122"/>
                <a:sym typeface="宋体" pitchFamily="2" charset="-122"/>
              </a:rPr>
              <a:t>小山眉</a:t>
            </a:r>
          </a:p>
        </p:txBody>
      </p:sp>
      <p:sp>
        <p:nvSpPr>
          <p:cNvPr id="2" name="灯片编号占位符 1">
            <a:extLst>
              <a:ext uri="{FF2B5EF4-FFF2-40B4-BE49-F238E27FC236}">
                <a16:creationId xmlns:a16="http://schemas.microsoft.com/office/drawing/2014/main" id="{26801F4D-7B36-F7AC-F70B-AF2DBE70B5FA}"/>
              </a:ext>
            </a:extLst>
          </p:cNvPr>
          <p:cNvSpPr>
            <a:spLocks noGrp="1"/>
          </p:cNvSpPr>
          <p:nvPr>
            <p:ph type="sldNum" sz="quarter" idx="12"/>
          </p:nvPr>
        </p:nvSpPr>
        <p:spPr/>
        <p:txBody>
          <a:bodyPr/>
          <a:lstStyle/>
          <a:p>
            <a:pPr lvl="0" algn="r"/>
            <a:fld id="{E8E54107-9001-4DC8-9133-1407614FAF9A}" type="slidenum">
              <a:rPr lang="en-US" altLang="zh-CN" sz="1400" smtClean="0"/>
              <a:t>9</a:t>
            </a:fld>
            <a:endParaRPr lang="en-US" altLang="zh-CN" sz="1400"/>
          </a:p>
        </p:txBody>
      </p:sp>
      <p:sp>
        <p:nvSpPr>
          <p:cNvPr id="3" name="页脚占位符 2">
            <a:extLst>
              <a:ext uri="{FF2B5EF4-FFF2-40B4-BE49-F238E27FC236}">
                <a16:creationId xmlns:a16="http://schemas.microsoft.com/office/drawing/2014/main" id="{95A345B7-C68D-81DE-C422-42057B91D0B9}"/>
              </a:ext>
            </a:extLst>
          </p:cNvPr>
          <p:cNvSpPr>
            <a:spLocks noGrp="1"/>
          </p:cNvSpPr>
          <p:nvPr>
            <p:ph type="ftr" sz="quarter" idx="11"/>
          </p:nvPr>
        </p:nvSpPr>
        <p:spPr/>
        <p:txBody>
          <a:bodyPr/>
          <a:lstStyle/>
          <a:p>
            <a:pPr lvl="0" algn="ctr"/>
            <a:endParaRPr lang="en-US" altLang="zh-CN" sz="1400"/>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51206"/>
                                        </p:tgtEl>
                                        <p:attrNameLst>
                                          <p:attrName>style.visibility</p:attrName>
                                        </p:attrNameLst>
                                      </p:cBhvr>
                                      <p:to>
                                        <p:strVal val="visible"/>
                                      </p:to>
                                    </p:set>
                                    <p:animEffect transition="in" filter="barn(inVertical)">
                                      <p:cBhvr>
                                        <p:cTn id="7" dur="500"/>
                                        <p:tgtEl>
                                          <p:spTgt spid="51206"/>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51202"/>
                                        </p:tgtEl>
                                        <p:attrNameLst>
                                          <p:attrName>style.visibility</p:attrName>
                                        </p:attrNameLst>
                                      </p:cBhvr>
                                      <p:to>
                                        <p:strVal val="visible"/>
                                      </p:to>
                                    </p:set>
                                    <p:animEffect transition="in" filter="blinds(horizontal)">
                                      <p:cBhvr>
                                        <p:cTn id="10" dur="500"/>
                                        <p:tgtEl>
                                          <p:spTgt spid="51202"/>
                                        </p:tgtEl>
                                      </p:cBhvr>
                                    </p:animEffect>
                                  </p:childTnLst>
                                </p:cTn>
                              </p:par>
                              <p:par>
                                <p:cTn id="11" presetID="16" presetClass="entr" presetSubtype="21" dur="500" fill="hold" nodeType="withEffect">
                                  <p:stCondLst>
                                    <p:cond delay="0"/>
                                  </p:stCondLst>
                                  <p:childTnLst>
                                    <p:set>
                                      <p:cBhvr>
                                        <p:cTn id="12" dur="1" fill="hold">
                                          <p:stCondLst>
                                            <p:cond delay="0"/>
                                          </p:stCondLst>
                                        </p:cTn>
                                        <p:tgtEl>
                                          <p:spTgt spid="51204"/>
                                        </p:tgtEl>
                                        <p:attrNameLst>
                                          <p:attrName>style.visibility</p:attrName>
                                        </p:attrNameLst>
                                      </p:cBhvr>
                                      <p:to>
                                        <p:strVal val="visible"/>
                                      </p:to>
                                    </p:set>
                                    <p:animEffect transition="in" filter="barn(inVertical)">
                                      <p:cBhvr>
                                        <p:cTn id="13" dur="500"/>
                                        <p:tgtEl>
                                          <p:spTgt spid="51204"/>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16" presetClass="entr" presetSubtype="21" dur="500" fill="hold" nodeType="clickEffect">
                                  <p:stCondLst>
                                    <p:cond delay="0"/>
                                  </p:stCondLst>
                                  <p:childTnLst>
                                    <p:set>
                                      <p:cBhvr>
                                        <p:cTn id="17" dur="1" fill="hold">
                                          <p:stCondLst>
                                            <p:cond delay="0"/>
                                          </p:stCondLst>
                                        </p:cTn>
                                        <p:tgtEl>
                                          <p:spTgt spid="51201">
                                            <p:txEl>
                                              <p:pRg st="1" end="1"/>
                                            </p:txEl>
                                          </p:spTgt>
                                        </p:tgtEl>
                                        <p:attrNameLst>
                                          <p:attrName>style.visibility</p:attrName>
                                        </p:attrNameLst>
                                      </p:cBhvr>
                                      <p:to>
                                        <p:strVal val="visible"/>
                                      </p:to>
                                    </p:set>
                                    <p:animEffect transition="in" filter="barn(inVertical)">
                                      <p:cBhvr>
                                        <p:cTn id="18" dur="500"/>
                                        <p:tgtEl>
                                          <p:spTgt spid="51201">
                                            <p:txEl>
                                              <p:pRg st="1" end="1"/>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3" presetClass="entr" presetSubtype="10" dur="500" fill="hold" nodeType="clickEffect">
                                  <p:stCondLst>
                                    <p:cond delay="0"/>
                                  </p:stCondLst>
                                  <p:childTnLst>
                                    <p:set>
                                      <p:cBhvr>
                                        <p:cTn id="22" dur="1" fill="hold">
                                          <p:stCondLst>
                                            <p:cond delay="0"/>
                                          </p:stCondLst>
                                        </p:cTn>
                                        <p:tgtEl>
                                          <p:spTgt spid="51203"/>
                                        </p:tgtEl>
                                        <p:attrNameLst>
                                          <p:attrName>style.visibility</p:attrName>
                                        </p:attrNameLst>
                                      </p:cBhvr>
                                      <p:to>
                                        <p:strVal val="visible"/>
                                      </p:to>
                                    </p:set>
                                    <p:animEffect transition="in" filter="blinds(horizontal)">
                                      <p:cBhvr>
                                        <p:cTn id="23" dur="500"/>
                                        <p:tgtEl>
                                          <p:spTgt spid="512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6"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225" name="AutoShape 9"/>
          <p:cNvSpPr/>
          <p:nvPr/>
        </p:nvSpPr>
        <p:spPr>
          <a:xfrm>
            <a:off x="254000" y="273050"/>
            <a:ext cx="4765675" cy="1125538"/>
          </a:xfrm>
          <a:prstGeom prst="horizontalScroll">
            <a:avLst>
              <a:gd name="adj" fmla="val 12500"/>
            </a:avLst>
          </a:prstGeom>
          <a:gradFill rotWithShape="0">
            <a:gsLst>
              <a:gs pos="0">
                <a:srgbClr val="99CCFF"/>
              </a:gs>
              <a:gs pos="100000">
                <a:srgbClr val="FFFFFF"/>
              </a:gs>
            </a:gsLst>
            <a:lin ang="0" scaled="1"/>
          </a:gradFill>
          <a:ln>
            <a:solidFill>
              <a:schemeClr val="tx1"/>
            </a:solidFill>
            <a:round/>
          </a:ln>
        </p:spPr>
        <p:txBody>
          <a:bodyPr wrap="non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a:r>
              <a:rPr lang="zh-CN" altLang="en-US" sz="4800" b="1">
                <a:solidFill>
                  <a:srgbClr val="0000FF"/>
                </a:solidFill>
                <a:latin typeface="华文中宋" pitchFamily="2" charset="-122"/>
                <a:ea typeface="华文中宋" pitchFamily="2" charset="-122"/>
              </a:rPr>
              <a:t>把握意象</a:t>
            </a:r>
          </a:p>
        </p:txBody>
      </p:sp>
      <p:sp>
        <p:nvSpPr>
          <p:cNvPr id="52226" name="矩形 27655"/>
          <p:cNvSpPr/>
          <p:nvPr/>
        </p:nvSpPr>
        <p:spPr>
          <a:xfrm flipH="1">
            <a:off x="9302750" y="7016750"/>
            <a:ext cx="0" cy="0"/>
          </a:xfrm>
          <a:prstGeom prst="rect">
            <a:avLst/>
          </a:prstGeom>
          <a:noFill/>
          <a:ln>
            <a:noFill/>
            <a:miter lim="800000"/>
          </a:ln>
        </p:spPr>
        <p:txBody>
          <a:bodyPr wrap="squar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1588" lvl="0" indent="-1588" eaLnBrk="0" hangingPunct="0">
              <a:lnSpc>
                <a:spcPts val="125"/>
              </a:lnSpc>
              <a:buSzTx/>
            </a:pPr>
            <a:r>
              <a:rPr lang="zh-CN" altLang="en-US" sz="100">
                <a:solidFill>
                  <a:srgbClr val="000000"/>
                </a:solidFill>
                <a:latin typeface="Arial" pitchFamily="34" charset="0"/>
                <a:ea typeface="宋体" pitchFamily="2" charset="-122"/>
                <a:sym typeface="Arial" pitchFamily="34" charset="0"/>
              </a:rPr>
              <a:t>苏椅滞忘赡内堪使览灯弓露铆墓父差衡隧唐址薄痔极湾猾赔歹照摧帮滞纹</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菩萨蛮</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温庭筠</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极致版</a:t>
            </a:r>
            <a:r>
              <a:rPr lang="en-US" altLang="zh-CN" sz="100">
                <a:solidFill>
                  <a:srgbClr val="000000"/>
                </a:solidFill>
                <a:latin typeface="Arial" pitchFamily="34" charset="0"/>
                <a:sym typeface="Arial" pitchFamily="34" charset="0"/>
              </a:rPr>
              <a:t>(1)《</a:t>
            </a:r>
            <a:r>
              <a:rPr lang="zh-CN" altLang="en-US" sz="100">
                <a:solidFill>
                  <a:srgbClr val="000000"/>
                </a:solidFill>
                <a:latin typeface="Arial" pitchFamily="34" charset="0"/>
                <a:ea typeface="宋体" pitchFamily="2" charset="-122"/>
                <a:sym typeface="Arial" pitchFamily="34" charset="0"/>
              </a:rPr>
              <a:t>菩萨蛮</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温庭筠</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极致版</a:t>
            </a:r>
            <a:r>
              <a:rPr lang="en-US" altLang="zh-CN" sz="100">
                <a:solidFill>
                  <a:srgbClr val="000000"/>
                </a:solidFill>
                <a:latin typeface="Arial" pitchFamily="34" charset="0"/>
                <a:sym typeface="Arial" pitchFamily="34" charset="0"/>
              </a:rPr>
              <a:t>(1)</a:t>
            </a:r>
          </a:p>
        </p:txBody>
      </p:sp>
      <p:sp>
        <p:nvSpPr>
          <p:cNvPr id="52227" name="Text Box 3"/>
          <p:cNvSpPr txBox="1"/>
          <p:nvPr/>
        </p:nvSpPr>
        <p:spPr>
          <a:xfrm>
            <a:off x="254000" y="1504950"/>
            <a:ext cx="6175375" cy="4872038"/>
          </a:xfrm>
          <a:prstGeom prst="rect">
            <a:avLst/>
          </a:prstGeom>
          <a:solidFill>
            <a:srgbClr val="FFEBFC"/>
          </a:solidFill>
          <a:ln>
            <a:solidFill>
              <a:srgbClr val="0000FF"/>
            </a:solidFill>
            <a:round/>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lnSpc>
                <a:spcPct val="110000"/>
              </a:lnSpc>
              <a:spcBef>
                <a:spcPct val="50000"/>
              </a:spcBef>
            </a:pPr>
            <a:r>
              <a:rPr lang="en-US" altLang="zh-CN" sz="4000" b="1">
                <a:latin typeface="Arial" pitchFamily="34" charset="0"/>
                <a:sym typeface="宋体" pitchFamily="2" charset="-122"/>
              </a:rPr>
              <a:t>2</a:t>
            </a:r>
            <a:r>
              <a:rPr lang="zh-CN" altLang="en-US" sz="4000" b="1">
                <a:latin typeface="Arial" pitchFamily="34" charset="0"/>
                <a:ea typeface="宋体" pitchFamily="2" charset="-122"/>
                <a:sym typeface="宋体" pitchFamily="2" charset="-122"/>
              </a:rPr>
              <a:t>、</a:t>
            </a:r>
            <a:r>
              <a:rPr lang="zh-CN" altLang="en-US" sz="4400" b="1">
                <a:latin typeface="Arial" pitchFamily="34" charset="0"/>
                <a:ea typeface="宋体" pitchFamily="2" charset="-122"/>
                <a:sym typeface="宋体" pitchFamily="2" charset="-122"/>
              </a:rPr>
              <a:t>“金”借指：</a:t>
            </a:r>
          </a:p>
          <a:p>
            <a:pPr lvl="0" eaLnBrk="0" hangingPunct="0">
              <a:lnSpc>
                <a:spcPct val="110000"/>
              </a:lnSpc>
              <a:spcBef>
                <a:spcPct val="50000"/>
              </a:spcBef>
            </a:pPr>
            <a:r>
              <a:rPr lang="zh-CN" altLang="en-US" sz="4400" b="1">
                <a:latin typeface="Arial" pitchFamily="34" charset="0"/>
                <a:ea typeface="宋体" pitchFamily="2" charset="-122"/>
                <a:sym typeface="宋体" pitchFamily="2" charset="-122"/>
              </a:rPr>
              <a:t>      </a:t>
            </a:r>
            <a:r>
              <a:rPr lang="zh-CN" altLang="en-US" sz="3200" b="1">
                <a:latin typeface="新宋体" charset="-122"/>
                <a:ea typeface="新宋体" charset="-122"/>
              </a:rPr>
              <a:t>一种中国古代妇女的美容妆饰，也称“鹅黄”“鸦黄”“约黄”“贴黄”“花黄” 。 </a:t>
            </a:r>
          </a:p>
          <a:p>
            <a:pPr lvl="0" eaLnBrk="0" hangingPunct="0">
              <a:lnSpc>
                <a:spcPct val="110000"/>
              </a:lnSpc>
              <a:spcBef>
                <a:spcPct val="50000"/>
              </a:spcBef>
            </a:pPr>
            <a:r>
              <a:rPr lang="zh-CN" altLang="en-US" sz="3200" b="1">
                <a:latin typeface="新宋体" charset="-122"/>
                <a:ea typeface="新宋体" charset="-122"/>
              </a:rPr>
              <a:t>    因以黄色颜料染画或粘贴于额间而得名。起源于南北朝，盛行于唐朝。</a:t>
            </a:r>
            <a:endParaRPr lang="zh-CN" altLang="en-US" sz="3200" b="1">
              <a:latin typeface="楷体" pitchFamily="49" charset="-122"/>
              <a:ea typeface="楷体" panose="02010609060101010101" pitchFamily="49" charset="-122"/>
            </a:endParaRPr>
          </a:p>
        </p:txBody>
      </p:sp>
      <p:pic>
        <p:nvPicPr>
          <p:cNvPr id="52228" name="图片 3"/>
          <p:cNvPicPr>
            <a:picLocks noChangeAspect="1"/>
          </p:cNvPicPr>
          <p:nvPr/>
        </p:nvPicPr>
        <p:blipFill>
          <a:blip r:embed="rId2"/>
          <a:stretch>
            <a:fillRect/>
          </a:stretch>
        </p:blipFill>
        <p:spPr>
          <a:xfrm>
            <a:off x="6956425" y="0"/>
            <a:ext cx="2187575" cy="1836738"/>
          </a:xfrm>
          <a:prstGeom prst="rect">
            <a:avLst/>
          </a:prstGeom>
          <a:noFill/>
          <a:ln>
            <a:noFill/>
            <a:miter lim="800000"/>
          </a:ln>
        </p:spPr>
      </p:pic>
      <p:pic>
        <p:nvPicPr>
          <p:cNvPr id="52229" name="Picture 8"/>
          <p:cNvPicPr>
            <a:picLocks noChangeAspect="1"/>
          </p:cNvPicPr>
          <p:nvPr/>
        </p:nvPicPr>
        <p:blipFill>
          <a:blip r:embed="rId3"/>
          <a:srcRect l="8556" r="19567" b="52923"/>
          <a:stretch>
            <a:fillRect/>
          </a:stretch>
        </p:blipFill>
        <p:spPr>
          <a:xfrm>
            <a:off x="6954838" y="982663"/>
            <a:ext cx="2189162" cy="2012950"/>
          </a:xfrm>
          <a:prstGeom prst="rect">
            <a:avLst/>
          </a:prstGeom>
          <a:noFill/>
          <a:ln>
            <a:noFill/>
            <a:miter lim="800000"/>
          </a:ln>
        </p:spPr>
      </p:pic>
      <p:pic>
        <p:nvPicPr>
          <p:cNvPr id="52230" name="Picture 9"/>
          <p:cNvPicPr>
            <a:picLocks noChangeAspect="1"/>
          </p:cNvPicPr>
          <p:nvPr/>
        </p:nvPicPr>
        <p:blipFill>
          <a:blip r:embed="rId4"/>
          <a:srcRect l="6748" t="6545" r="17337" b="30297"/>
          <a:stretch>
            <a:fillRect/>
          </a:stretch>
        </p:blipFill>
        <p:spPr>
          <a:xfrm>
            <a:off x="6559550" y="2995613"/>
            <a:ext cx="2584450" cy="2027237"/>
          </a:xfrm>
          <a:prstGeom prst="rect">
            <a:avLst/>
          </a:prstGeom>
          <a:noFill/>
          <a:ln>
            <a:noFill/>
            <a:miter lim="800000"/>
          </a:ln>
        </p:spPr>
      </p:pic>
      <p:pic>
        <p:nvPicPr>
          <p:cNvPr id="52231" name="图片 4"/>
          <p:cNvPicPr>
            <a:picLocks noChangeAspect="1"/>
          </p:cNvPicPr>
          <p:nvPr/>
        </p:nvPicPr>
        <p:blipFill>
          <a:blip r:embed="rId5"/>
          <a:srcRect l="4981" r="6603" b="56822"/>
          <a:stretch>
            <a:fillRect/>
          </a:stretch>
        </p:blipFill>
        <p:spPr>
          <a:xfrm>
            <a:off x="6545263" y="5024438"/>
            <a:ext cx="2598737" cy="1833562"/>
          </a:xfrm>
          <a:prstGeom prst="rect">
            <a:avLst/>
          </a:prstGeom>
          <a:noFill/>
          <a:ln>
            <a:noFill/>
            <a:miter lim="800000"/>
          </a:ln>
        </p:spPr>
      </p:pic>
      <p:sp>
        <p:nvSpPr>
          <p:cNvPr id="52232" name="文本框 1"/>
          <p:cNvSpPr txBox="1"/>
          <p:nvPr/>
        </p:nvSpPr>
        <p:spPr>
          <a:xfrm>
            <a:off x="4348163" y="1528763"/>
            <a:ext cx="1554162" cy="922337"/>
          </a:xfrm>
          <a:prstGeom prst="rect">
            <a:avLst/>
          </a:prstGeom>
          <a:noFill/>
          <a:ln>
            <a:noFill/>
            <a:miter lim="800000"/>
          </a:ln>
        </p:spPr>
        <p:txBody>
          <a:bodyPr wrap="non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spcBef>
                <a:spcPct val="50000"/>
              </a:spcBef>
            </a:pPr>
            <a:r>
              <a:rPr lang="zh-CN" altLang="en-US" sz="5400" b="1">
                <a:solidFill>
                  <a:srgbClr val="FF0000"/>
                </a:solidFill>
                <a:latin typeface="微软雅黑" pitchFamily="34" charset="-122"/>
                <a:ea typeface="微软雅黑" pitchFamily="34" charset="-122"/>
                <a:sym typeface="宋体" pitchFamily="2" charset="-122"/>
              </a:rPr>
              <a:t>额黄</a:t>
            </a:r>
          </a:p>
        </p:txBody>
      </p:sp>
      <p:sp>
        <p:nvSpPr>
          <p:cNvPr id="2" name="灯片编号占位符 1">
            <a:extLst>
              <a:ext uri="{FF2B5EF4-FFF2-40B4-BE49-F238E27FC236}">
                <a16:creationId xmlns:a16="http://schemas.microsoft.com/office/drawing/2014/main" id="{09B68E96-D654-CEC9-C569-D64537219BA0}"/>
              </a:ext>
            </a:extLst>
          </p:cNvPr>
          <p:cNvSpPr>
            <a:spLocks noGrp="1"/>
          </p:cNvSpPr>
          <p:nvPr>
            <p:ph type="sldNum" sz="quarter" idx="12"/>
          </p:nvPr>
        </p:nvSpPr>
        <p:spPr/>
        <p:txBody>
          <a:bodyPr/>
          <a:lstStyle/>
          <a:p>
            <a:pPr lvl="0" algn="r"/>
            <a:fld id="{E8E54107-9001-4DC8-9133-1407614FAF9A}" type="slidenum">
              <a:rPr lang="en-US" altLang="zh-CN" sz="1400" smtClean="0"/>
              <a:t>10</a:t>
            </a:fld>
            <a:endParaRPr lang="en-US" altLang="zh-CN" sz="1400"/>
          </a:p>
        </p:txBody>
      </p:sp>
      <p:sp>
        <p:nvSpPr>
          <p:cNvPr id="3" name="页脚占位符 2">
            <a:extLst>
              <a:ext uri="{FF2B5EF4-FFF2-40B4-BE49-F238E27FC236}">
                <a16:creationId xmlns:a16="http://schemas.microsoft.com/office/drawing/2014/main" id="{6185A8DB-50C2-375C-7B82-CC7D5FB96BD1}"/>
              </a:ext>
            </a:extLst>
          </p:cNvPr>
          <p:cNvSpPr>
            <a:spLocks noGrp="1"/>
          </p:cNvSpPr>
          <p:nvPr>
            <p:ph type="ftr" sz="quarter" idx="11"/>
          </p:nvPr>
        </p:nvSpPr>
        <p:spPr/>
        <p:txBody>
          <a:bodyPr/>
          <a:lstStyle/>
          <a:p>
            <a:pPr lvl="0" algn="ctr"/>
            <a:endParaRPr lang="en-US" altLang="zh-CN" sz="1400"/>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52232"/>
                                        </p:tgtEl>
                                        <p:attrNameLst>
                                          <p:attrName>style.visibility</p:attrName>
                                        </p:attrNameLst>
                                      </p:cBhvr>
                                      <p:to>
                                        <p:strVal val="visible"/>
                                      </p:to>
                                    </p:set>
                                    <p:animEffect transition="in" filter="barn(inVertical)">
                                      <p:cBhvr>
                                        <p:cTn id="7" dur="500"/>
                                        <p:tgtEl>
                                          <p:spTgt spid="5223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nodeType="clickEffect">
                                  <p:stCondLst>
                                    <p:cond delay="0"/>
                                  </p:stCondLst>
                                  <p:childTnLst>
                                    <p:set>
                                      <p:cBhvr>
                                        <p:cTn id="11" dur="1" fill="hold">
                                          <p:stCondLst>
                                            <p:cond delay="0"/>
                                          </p:stCondLst>
                                        </p:cTn>
                                        <p:tgtEl>
                                          <p:spTgt spid="52227">
                                            <p:txEl>
                                              <p:pRg st="1" end="1"/>
                                            </p:txEl>
                                          </p:spTgt>
                                        </p:tgtEl>
                                        <p:attrNameLst>
                                          <p:attrName>style.visibility</p:attrName>
                                        </p:attrNameLst>
                                      </p:cBhvr>
                                      <p:to>
                                        <p:strVal val="visible"/>
                                      </p:to>
                                    </p:set>
                                    <p:animEffect transition="in" filter="barn(inVertical)">
                                      <p:cBhvr>
                                        <p:cTn id="12" dur="500"/>
                                        <p:tgtEl>
                                          <p:spTgt spid="52227">
                                            <p:txEl>
                                              <p:pRg st="1" end="1"/>
                                            </p:txEl>
                                          </p:spTgt>
                                        </p:tgtEl>
                                      </p:cBhvr>
                                    </p:animEffect>
                                  </p:childTnLst>
                                </p:cTn>
                              </p:par>
                              <p:par>
                                <p:cTn id="13" presetID="16" presetClass="entr" presetSubtype="21" dur="500" fill="hold" nodeType="withEffect">
                                  <p:stCondLst>
                                    <p:cond delay="0"/>
                                  </p:stCondLst>
                                  <p:childTnLst>
                                    <p:set>
                                      <p:cBhvr>
                                        <p:cTn id="14" dur="1" fill="hold">
                                          <p:stCondLst>
                                            <p:cond delay="0"/>
                                          </p:stCondLst>
                                        </p:cTn>
                                        <p:tgtEl>
                                          <p:spTgt spid="52227">
                                            <p:txEl>
                                              <p:pRg st="2" end="2"/>
                                            </p:txEl>
                                          </p:spTgt>
                                        </p:tgtEl>
                                        <p:attrNameLst>
                                          <p:attrName>style.visibility</p:attrName>
                                        </p:attrNameLst>
                                      </p:cBhvr>
                                      <p:to>
                                        <p:strVal val="visible"/>
                                      </p:to>
                                    </p:set>
                                    <p:animEffect transition="in" filter="barn(inVertical)">
                                      <p:cBhvr>
                                        <p:cTn id="15" dur="500"/>
                                        <p:tgtEl>
                                          <p:spTgt spid="5222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3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249" name="Text Box 5"/>
          <p:cNvSpPr txBox="1"/>
          <p:nvPr/>
        </p:nvSpPr>
        <p:spPr>
          <a:xfrm>
            <a:off x="323850" y="1268413"/>
            <a:ext cx="8496300" cy="3046412"/>
          </a:xfrm>
          <a:prstGeom prst="rect">
            <a:avLst/>
          </a:prstGeom>
          <a:solidFill>
            <a:srgbClr val="FFFFFF"/>
          </a:solidFill>
          <a:ln>
            <a:solidFill>
              <a:srgbClr val="00FF00"/>
            </a:solid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r>
              <a:rPr lang="zh-CN" altLang="en-US" sz="3200" b="1">
                <a:solidFill>
                  <a:srgbClr val="FF0000"/>
                </a:solidFill>
                <a:latin typeface="Arial" pitchFamily="34" charset="0"/>
                <a:ea typeface="宋体" pitchFamily="2" charset="-122"/>
              </a:rPr>
              <a:t>鬓云</a:t>
            </a:r>
            <a:r>
              <a:rPr lang="zh-CN" altLang="en-US" sz="3200" b="1">
                <a:latin typeface="Arial" pitchFamily="34" charset="0"/>
                <a:ea typeface="宋体" pitchFamily="2" charset="-122"/>
              </a:rPr>
              <a:t>：</a:t>
            </a:r>
          </a:p>
          <a:p>
            <a:pPr lvl="0" eaLnBrk="0" hangingPunct="0"/>
            <a:r>
              <a:rPr lang="zh-CN" altLang="en-US" sz="3200" b="1">
                <a:latin typeface="Arial" pitchFamily="34" charset="0"/>
                <a:ea typeface="宋体" pitchFamily="2" charset="-122"/>
              </a:rPr>
              <a:t>       乌黑、亮丽、浓密、修长是中国古代美女头发的标准。</a:t>
            </a:r>
          </a:p>
          <a:p>
            <a:pPr lvl="0" eaLnBrk="0" hangingPunct="0"/>
            <a:r>
              <a:rPr lang="zh-CN" altLang="en-US" sz="3200" b="1">
                <a:latin typeface="Arial" pitchFamily="34" charset="0"/>
                <a:ea typeface="宋体" pitchFamily="2" charset="-122"/>
              </a:rPr>
              <a:t>     </a:t>
            </a:r>
            <a:r>
              <a:rPr lang="en-US" altLang="zh-CN" sz="3200" b="1">
                <a:latin typeface="Arial" pitchFamily="34" charset="0"/>
              </a:rPr>
              <a:t>《</a:t>
            </a:r>
            <a:r>
              <a:rPr lang="zh-CN" altLang="en-US" sz="3200" b="1">
                <a:latin typeface="Arial" pitchFamily="34" charset="0"/>
                <a:ea typeface="宋体" pitchFamily="2" charset="-122"/>
              </a:rPr>
              <a:t>长恨歌</a:t>
            </a:r>
            <a:r>
              <a:rPr lang="en-US" altLang="zh-CN" sz="3200" b="1">
                <a:latin typeface="Arial" pitchFamily="34" charset="0"/>
              </a:rPr>
              <a:t>》</a:t>
            </a:r>
            <a:r>
              <a:rPr lang="zh-CN" altLang="en-US" sz="3200" b="1">
                <a:latin typeface="Arial" pitchFamily="34" charset="0"/>
                <a:ea typeface="宋体" pitchFamily="2" charset="-122"/>
              </a:rPr>
              <a:t>：“</a:t>
            </a:r>
            <a:r>
              <a:rPr lang="zh-CN" altLang="en-US" sz="3200" b="1">
                <a:solidFill>
                  <a:srgbClr val="FF0000"/>
                </a:solidFill>
                <a:latin typeface="Arial" pitchFamily="34" charset="0"/>
                <a:ea typeface="宋体" pitchFamily="2" charset="-122"/>
              </a:rPr>
              <a:t>云鬓</a:t>
            </a:r>
            <a:r>
              <a:rPr lang="zh-CN" altLang="en-US" sz="3200" b="1">
                <a:latin typeface="Arial" pitchFamily="34" charset="0"/>
                <a:ea typeface="宋体" pitchFamily="2" charset="-122"/>
              </a:rPr>
              <a:t>半偏新睡觉，花冠不整下堂来。”</a:t>
            </a:r>
          </a:p>
          <a:p>
            <a:pPr lvl="0" eaLnBrk="0" hangingPunct="0"/>
            <a:r>
              <a:rPr lang="zh-CN" altLang="en-US" sz="3200" b="1">
                <a:latin typeface="Arial" pitchFamily="34" charset="0"/>
                <a:ea typeface="宋体" pitchFamily="2" charset="-122"/>
              </a:rPr>
              <a:t>    </a:t>
            </a:r>
            <a:r>
              <a:rPr lang="en-US" altLang="zh-CN" sz="3200" b="1">
                <a:latin typeface="Arial" pitchFamily="34" charset="0"/>
              </a:rPr>
              <a:t>《</a:t>
            </a:r>
            <a:r>
              <a:rPr lang="zh-CN" altLang="en-US" sz="3200" b="1">
                <a:latin typeface="Arial" pitchFamily="34" charset="0"/>
                <a:ea typeface="宋体" pitchFamily="2" charset="-122"/>
              </a:rPr>
              <a:t>阿房宫赋</a:t>
            </a:r>
            <a:r>
              <a:rPr lang="en-US" altLang="zh-CN" sz="3200" b="1">
                <a:latin typeface="Arial" pitchFamily="34" charset="0"/>
              </a:rPr>
              <a:t>》</a:t>
            </a:r>
            <a:r>
              <a:rPr lang="zh-CN" altLang="en-US" sz="3200" b="1">
                <a:latin typeface="Arial" pitchFamily="34" charset="0"/>
                <a:ea typeface="宋体" pitchFamily="2" charset="-122"/>
              </a:rPr>
              <a:t>：“</a:t>
            </a:r>
            <a:r>
              <a:rPr lang="zh-CN" altLang="en-US" sz="3200" b="1">
                <a:solidFill>
                  <a:srgbClr val="FF0000"/>
                </a:solidFill>
                <a:latin typeface="Arial" pitchFamily="34" charset="0"/>
                <a:ea typeface="宋体" pitchFamily="2" charset="-122"/>
              </a:rPr>
              <a:t>绿云</a:t>
            </a:r>
            <a:r>
              <a:rPr lang="zh-CN" altLang="en-US" sz="3200" b="1">
                <a:latin typeface="Arial" pitchFamily="34" charset="0"/>
                <a:ea typeface="宋体" pitchFamily="2" charset="-122"/>
              </a:rPr>
              <a:t>扰扰，梳晓鬟也。”</a:t>
            </a:r>
          </a:p>
        </p:txBody>
      </p:sp>
      <p:sp>
        <p:nvSpPr>
          <p:cNvPr id="53250" name="AutoShape 9"/>
          <p:cNvSpPr>
            <a:spLocks noGrp="1"/>
          </p:cNvSpPr>
          <p:nvPr>
            <p:ph type="title" idx="4294967295"/>
          </p:nvPr>
        </p:nvSpPr>
        <p:spPr>
          <a:xfrm>
            <a:off x="457200" y="0"/>
            <a:ext cx="4640263" cy="1052513"/>
          </a:xfrm>
          <a:prstGeom prst="horizontalScroll">
            <a:avLst>
              <a:gd name="adj" fmla="val 12500"/>
            </a:avLst>
          </a:prstGeom>
          <a:gradFill rotWithShape="0">
            <a:gsLst>
              <a:gs pos="0">
                <a:srgbClr val="99CCFF"/>
              </a:gs>
              <a:gs pos="100000">
                <a:srgbClr val="FFFFFF"/>
              </a:gs>
            </a:gsLst>
            <a:lin ang="0" scaled="1"/>
          </a:gradFill>
          <a:ln>
            <a:solidFill>
              <a:schemeClr val="tx1"/>
            </a:solidFill>
            <a:miter lim="800000"/>
          </a:ln>
        </p:spPr>
        <p:txBody>
          <a:bodyPr vert="horz" wrap="non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lang="zh-CN" altLang="en-US" sz="4400">
                <a:solidFill>
                  <a:schemeClr val="tx2"/>
                </a:solidFill>
                <a:latin typeface="Arial" pitchFamily="34" charset="0"/>
                <a:ea typeface="宋体" pitchFamily="2" charset="-122"/>
                <a:cs typeface="+mj-cs"/>
              </a:defRPr>
            </a:lvl1pPr>
          </a:lstStyle>
          <a:p>
            <a:pPr marL="0" lvl="0" indent="0" defTabSz="914400" eaLnBrk="1" hangingPunct="0">
              <a:lnSpc>
                <a:spcPct val="100000"/>
              </a:lnSpc>
              <a:buClrTx/>
              <a:buNone/>
            </a:pPr>
            <a:r>
              <a:rPr lang="zh-CN" altLang="en-US" sz="4800" b="1" u="none" spc="0" baseline="0">
                <a:solidFill>
                  <a:srgbClr val="0000FF"/>
                </a:solidFill>
                <a:latin typeface="华文中宋" pitchFamily="2" charset="-122"/>
                <a:ea typeface="华文中宋" pitchFamily="2" charset="-122"/>
              </a:rPr>
              <a:t>把握意象</a:t>
            </a:r>
            <a:endParaRPr lang="zh-CN" altLang="en-US" sz="4800" b="1" u="none" baseline="0">
              <a:solidFill>
                <a:srgbClr val="0000FF"/>
              </a:solidFill>
              <a:latin typeface="华文中宋" pitchFamily="2" charset="-122"/>
              <a:ea typeface="华文中宋" pitchFamily="2" charset="-122"/>
            </a:endParaRPr>
          </a:p>
        </p:txBody>
      </p:sp>
      <p:pic>
        <p:nvPicPr>
          <p:cNvPr id="53251" name="Picture 6"/>
          <p:cNvPicPr>
            <a:picLocks noChangeAspect="1"/>
          </p:cNvPicPr>
          <p:nvPr/>
        </p:nvPicPr>
        <p:blipFill>
          <a:blip r:embed="rId2"/>
          <a:stretch>
            <a:fillRect/>
          </a:stretch>
        </p:blipFill>
        <p:spPr>
          <a:xfrm>
            <a:off x="323850" y="4243388"/>
            <a:ext cx="8496300" cy="2520950"/>
          </a:xfrm>
          <a:prstGeom prst="rect">
            <a:avLst/>
          </a:prstGeom>
          <a:noFill/>
          <a:ln>
            <a:noFill/>
            <a:miter lim="800000"/>
          </a:ln>
        </p:spPr>
      </p:pic>
      <p:sp>
        <p:nvSpPr>
          <p:cNvPr id="53252" name="矩形 62469"/>
          <p:cNvSpPr/>
          <p:nvPr/>
        </p:nvSpPr>
        <p:spPr>
          <a:xfrm flipH="1">
            <a:off x="9302750" y="7016750"/>
            <a:ext cx="0" cy="0"/>
          </a:xfrm>
          <a:prstGeom prst="rect">
            <a:avLst/>
          </a:prstGeom>
          <a:noFill/>
          <a:ln>
            <a:noFill/>
            <a:miter lim="800000"/>
          </a:ln>
        </p:spPr>
        <p:txBody>
          <a:bodyPr wrap="squar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1588" lvl="0" indent="-1588" eaLnBrk="0" hangingPunct="0">
              <a:lnSpc>
                <a:spcPts val="125"/>
              </a:lnSpc>
              <a:buSzTx/>
            </a:pPr>
            <a:r>
              <a:rPr lang="zh-CN" altLang="en-US" sz="100">
                <a:solidFill>
                  <a:srgbClr val="000000"/>
                </a:solidFill>
                <a:latin typeface="Arial" pitchFamily="34" charset="0"/>
                <a:ea typeface="宋体" pitchFamily="2" charset="-122"/>
                <a:sym typeface="Arial" pitchFamily="34" charset="0"/>
              </a:rPr>
              <a:t>戮池撤皖僚锹唁垦蝇喧噎吟删论克资戎饼薛魄巴壶畜促抖寅利究涟珠维咙</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菩萨蛮</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温庭筠</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极致版</a:t>
            </a:r>
            <a:r>
              <a:rPr lang="en-US" altLang="zh-CN" sz="100">
                <a:solidFill>
                  <a:srgbClr val="000000"/>
                </a:solidFill>
                <a:latin typeface="Arial" pitchFamily="34" charset="0"/>
                <a:sym typeface="Arial" pitchFamily="34" charset="0"/>
              </a:rPr>
              <a:t>(1)《</a:t>
            </a:r>
            <a:r>
              <a:rPr lang="zh-CN" altLang="en-US" sz="100">
                <a:solidFill>
                  <a:srgbClr val="000000"/>
                </a:solidFill>
                <a:latin typeface="Arial" pitchFamily="34" charset="0"/>
                <a:ea typeface="宋体" pitchFamily="2" charset="-122"/>
                <a:sym typeface="Arial" pitchFamily="34" charset="0"/>
              </a:rPr>
              <a:t>菩萨蛮</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温庭筠</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极致版</a:t>
            </a:r>
            <a:r>
              <a:rPr lang="en-US" altLang="zh-CN" sz="100">
                <a:solidFill>
                  <a:srgbClr val="000000"/>
                </a:solidFill>
                <a:latin typeface="Arial" pitchFamily="34" charset="0"/>
                <a:sym typeface="Arial" pitchFamily="34" charset="0"/>
              </a:rPr>
              <a:t>(1)</a:t>
            </a:r>
          </a:p>
        </p:txBody>
      </p:sp>
      <p:sp>
        <p:nvSpPr>
          <p:cNvPr id="53253" name="文本框 1"/>
          <p:cNvSpPr txBox="1"/>
          <p:nvPr/>
        </p:nvSpPr>
        <p:spPr>
          <a:xfrm>
            <a:off x="1381125" y="1195388"/>
            <a:ext cx="2479675" cy="646112"/>
          </a:xfrm>
          <a:prstGeom prst="rect">
            <a:avLst/>
          </a:prstGeom>
          <a:noFill/>
          <a:ln>
            <a:noFill/>
            <a:miter lim="800000"/>
          </a:ln>
        </p:spPr>
        <p:txBody>
          <a:bodyPr wrap="non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r>
              <a:rPr lang="zh-CN" altLang="en-US" sz="3600" b="1">
                <a:latin typeface="黑体" pitchFamily="49" charset="-122"/>
                <a:ea typeface="黑体" pitchFamily="49" charset="-122"/>
              </a:rPr>
              <a:t>鬓发如云。</a:t>
            </a:r>
          </a:p>
        </p:txBody>
      </p:sp>
      <p:sp>
        <p:nvSpPr>
          <p:cNvPr id="2" name="灯片编号占位符 1">
            <a:extLst>
              <a:ext uri="{FF2B5EF4-FFF2-40B4-BE49-F238E27FC236}">
                <a16:creationId xmlns:a16="http://schemas.microsoft.com/office/drawing/2014/main" id="{FA9E8B13-0DE8-28B0-246F-D056ACE74CFE}"/>
              </a:ext>
            </a:extLst>
          </p:cNvPr>
          <p:cNvSpPr>
            <a:spLocks noGrp="1"/>
          </p:cNvSpPr>
          <p:nvPr>
            <p:ph type="sldNum" sz="quarter" idx="12"/>
          </p:nvPr>
        </p:nvSpPr>
        <p:spPr/>
        <p:txBody>
          <a:bodyPr/>
          <a:lstStyle/>
          <a:p>
            <a:pPr lvl="0" algn="r"/>
            <a:fld id="{E8E54107-9001-4DC8-9133-1407614FAF9A}" type="slidenum">
              <a:rPr lang="en-US" altLang="zh-CN" sz="1400" smtClean="0"/>
              <a:t>11</a:t>
            </a:fld>
            <a:endParaRPr lang="en-US" altLang="zh-CN" sz="1400"/>
          </a:p>
        </p:txBody>
      </p:sp>
      <p:sp>
        <p:nvSpPr>
          <p:cNvPr id="3" name="页脚占位符 2">
            <a:extLst>
              <a:ext uri="{FF2B5EF4-FFF2-40B4-BE49-F238E27FC236}">
                <a16:creationId xmlns:a16="http://schemas.microsoft.com/office/drawing/2014/main" id="{41C06439-7969-D6C2-8915-9F680FE946B2}"/>
              </a:ext>
            </a:extLst>
          </p:cNvPr>
          <p:cNvSpPr>
            <a:spLocks noGrp="1"/>
          </p:cNvSpPr>
          <p:nvPr>
            <p:ph type="ftr" sz="quarter" idx="11"/>
          </p:nvPr>
        </p:nvSpPr>
        <p:spPr/>
        <p:txBody>
          <a:bodyPr/>
          <a:lstStyle/>
          <a:p>
            <a:pPr lvl="0" algn="ctr"/>
            <a:endParaRPr lang="en-US" altLang="zh-CN" sz="1400"/>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53253"/>
                                        </p:tgtEl>
                                        <p:attrNameLst>
                                          <p:attrName>style.visibility</p:attrName>
                                        </p:attrNameLst>
                                      </p:cBhvr>
                                      <p:to>
                                        <p:strVal val="visible"/>
                                      </p:to>
                                    </p:set>
                                    <p:animEffect transition="in" filter="barn(inVertical)">
                                      <p:cBhvr>
                                        <p:cTn id="7" dur="500"/>
                                        <p:tgtEl>
                                          <p:spTgt spid="5325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nodeType="clickEffect">
                                  <p:stCondLst>
                                    <p:cond delay="0"/>
                                  </p:stCondLst>
                                  <p:childTnLst>
                                    <p:set>
                                      <p:cBhvr>
                                        <p:cTn id="11" dur="1" fill="hold">
                                          <p:stCondLst>
                                            <p:cond delay="0"/>
                                          </p:stCondLst>
                                        </p:cTn>
                                        <p:tgtEl>
                                          <p:spTgt spid="53249">
                                            <p:txEl>
                                              <p:pRg st="1" end="1"/>
                                            </p:txEl>
                                          </p:spTgt>
                                        </p:tgtEl>
                                        <p:attrNameLst>
                                          <p:attrName>style.visibility</p:attrName>
                                        </p:attrNameLst>
                                      </p:cBhvr>
                                      <p:to>
                                        <p:strVal val="visible"/>
                                      </p:to>
                                    </p:set>
                                    <p:animEffect transition="in" filter="diamond(in)">
                                      <p:cBhvr>
                                        <p:cTn id="12" dur="2000"/>
                                        <p:tgtEl>
                                          <p:spTgt spid="53249">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6" presetClass="entr" presetSubtype="21" dur="500" fill="hold" nodeType="clickEffect">
                                  <p:stCondLst>
                                    <p:cond delay="0"/>
                                  </p:stCondLst>
                                  <p:childTnLst>
                                    <p:set>
                                      <p:cBhvr>
                                        <p:cTn id="16" dur="1" fill="hold">
                                          <p:stCondLst>
                                            <p:cond delay="0"/>
                                          </p:stCondLst>
                                        </p:cTn>
                                        <p:tgtEl>
                                          <p:spTgt spid="53249">
                                            <p:txEl>
                                              <p:pRg st="2" end="2"/>
                                            </p:txEl>
                                          </p:spTgt>
                                        </p:tgtEl>
                                        <p:attrNameLst>
                                          <p:attrName>style.visibility</p:attrName>
                                        </p:attrNameLst>
                                      </p:cBhvr>
                                      <p:to>
                                        <p:strVal val="visible"/>
                                      </p:to>
                                    </p:set>
                                    <p:animEffect transition="in" filter="barn(inVertical)">
                                      <p:cBhvr>
                                        <p:cTn id="17" dur="500"/>
                                        <p:tgtEl>
                                          <p:spTgt spid="53249">
                                            <p:txEl>
                                              <p:pRg st="2" end="2"/>
                                            </p:txEl>
                                          </p:spTgt>
                                        </p:tgtEl>
                                      </p:cBhvr>
                                    </p:animEffect>
                                  </p:childTnLst>
                                </p:cTn>
                              </p:par>
                              <p:par>
                                <p:cTn id="18" presetID="16" presetClass="entr" presetSubtype="21" dur="500" fill="hold" nodeType="withEffect">
                                  <p:stCondLst>
                                    <p:cond delay="0"/>
                                  </p:stCondLst>
                                  <p:childTnLst>
                                    <p:set>
                                      <p:cBhvr>
                                        <p:cTn id="19" dur="1" fill="hold">
                                          <p:stCondLst>
                                            <p:cond delay="0"/>
                                          </p:stCondLst>
                                        </p:cTn>
                                        <p:tgtEl>
                                          <p:spTgt spid="53249">
                                            <p:txEl>
                                              <p:pRg st="3" end="3"/>
                                            </p:txEl>
                                          </p:spTgt>
                                        </p:tgtEl>
                                        <p:attrNameLst>
                                          <p:attrName>style.visibility</p:attrName>
                                        </p:attrNameLst>
                                      </p:cBhvr>
                                      <p:to>
                                        <p:strVal val="visible"/>
                                      </p:to>
                                    </p:set>
                                    <p:animEffect transition="in" filter="barn(inVertical)">
                                      <p:cBhvr>
                                        <p:cTn id="20" dur="500"/>
                                        <p:tgtEl>
                                          <p:spTgt spid="5324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3"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273" name="AutoShape 9"/>
          <p:cNvSpPr>
            <a:spLocks noGrp="1"/>
          </p:cNvSpPr>
          <p:nvPr>
            <p:ph type="title" idx="4294967295"/>
          </p:nvPr>
        </p:nvSpPr>
        <p:spPr>
          <a:xfrm>
            <a:off x="574675" y="355600"/>
            <a:ext cx="4635500" cy="908050"/>
          </a:xfrm>
          <a:prstGeom prst="horizontalScroll">
            <a:avLst>
              <a:gd name="adj" fmla="val 12500"/>
            </a:avLst>
          </a:prstGeom>
          <a:gradFill rotWithShape="0">
            <a:gsLst>
              <a:gs pos="0">
                <a:srgbClr val="99CCFF"/>
              </a:gs>
              <a:gs pos="100000">
                <a:srgbClr val="FFFFFF"/>
              </a:gs>
            </a:gsLst>
            <a:lin ang="0" scaled="1"/>
          </a:gradFill>
          <a:ln>
            <a:solidFill>
              <a:schemeClr val="tx1"/>
            </a:solidFill>
            <a:miter lim="800000"/>
          </a:ln>
        </p:spPr>
        <p:txBody>
          <a:bodyPr vert="horz" wrap="non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lang="zh-CN" altLang="en-US" sz="4400">
                <a:solidFill>
                  <a:schemeClr val="tx2"/>
                </a:solidFill>
                <a:latin typeface="Arial" pitchFamily="34" charset="0"/>
                <a:ea typeface="宋体" pitchFamily="2" charset="-122"/>
                <a:cs typeface="+mj-cs"/>
              </a:defRPr>
            </a:lvl1pPr>
          </a:lstStyle>
          <a:p>
            <a:pPr marL="0" lvl="0" indent="0" defTabSz="914400" eaLnBrk="1" hangingPunct="0">
              <a:lnSpc>
                <a:spcPct val="100000"/>
              </a:lnSpc>
              <a:buClrTx/>
              <a:buNone/>
            </a:pPr>
            <a:r>
              <a:rPr lang="zh-CN" altLang="en-US" sz="4800" b="1" u="none" spc="0" baseline="0">
                <a:solidFill>
                  <a:srgbClr val="0000FF"/>
                </a:solidFill>
                <a:latin typeface="华文中宋" pitchFamily="2" charset="-122"/>
                <a:ea typeface="华文中宋" pitchFamily="2" charset="-122"/>
              </a:rPr>
              <a:t>把握意象</a:t>
            </a:r>
            <a:endParaRPr lang="zh-CN" altLang="en-US" sz="4800" b="1" u="none" baseline="0">
              <a:solidFill>
                <a:srgbClr val="0000FF"/>
              </a:solidFill>
              <a:latin typeface="华文中宋" pitchFamily="2" charset="-122"/>
              <a:ea typeface="华文中宋" pitchFamily="2" charset="-122"/>
            </a:endParaRPr>
          </a:p>
        </p:txBody>
      </p:sp>
      <p:sp>
        <p:nvSpPr>
          <p:cNvPr id="54274" name="Text Box 5"/>
          <p:cNvSpPr txBox="1"/>
          <p:nvPr/>
        </p:nvSpPr>
        <p:spPr>
          <a:xfrm>
            <a:off x="511175" y="1489075"/>
            <a:ext cx="8240713" cy="4300538"/>
          </a:xfrm>
          <a:prstGeom prst="rect">
            <a:avLst/>
          </a:prstGeom>
          <a:solidFill>
            <a:srgbClr val="FFFFFF"/>
          </a:solidFill>
          <a:ln>
            <a:solidFill>
              <a:srgbClr val="00FF00"/>
            </a:solid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lnSpc>
                <a:spcPct val="110000"/>
              </a:lnSpc>
            </a:pPr>
            <a:r>
              <a:rPr lang="zh-CN" altLang="en-US" sz="3600" b="1">
                <a:solidFill>
                  <a:srgbClr val="FF0000"/>
                </a:solidFill>
                <a:latin typeface="Arial" pitchFamily="34" charset="0"/>
                <a:ea typeface="宋体" pitchFamily="2" charset="-122"/>
              </a:rPr>
              <a:t>腮</a:t>
            </a:r>
            <a:r>
              <a:rPr lang="zh-CN" altLang="en-US" sz="3600" b="1">
                <a:latin typeface="Arial" pitchFamily="34" charset="0"/>
                <a:ea typeface="宋体" pitchFamily="2" charset="-122"/>
              </a:rPr>
              <a:t>：</a:t>
            </a:r>
          </a:p>
          <a:p>
            <a:pPr lvl="0" eaLnBrk="0" hangingPunct="0">
              <a:lnSpc>
                <a:spcPct val="130000"/>
              </a:lnSpc>
            </a:pPr>
            <a:r>
              <a:rPr lang="zh-CN" altLang="en-US" sz="3600" b="1">
                <a:latin typeface="Arial" pitchFamily="34" charset="0"/>
                <a:ea typeface="宋体" pitchFamily="2" charset="-122"/>
              </a:rPr>
              <a:t>       香</a:t>
            </a:r>
            <a:r>
              <a:rPr lang="zh-CN" altLang="en-US" sz="3600" b="1">
                <a:solidFill>
                  <a:srgbClr val="FF0000"/>
                </a:solidFill>
                <a:latin typeface="Arial" pitchFamily="34" charset="0"/>
                <a:ea typeface="宋体" pitchFamily="2" charset="-122"/>
              </a:rPr>
              <a:t>腮</a:t>
            </a:r>
            <a:r>
              <a:rPr lang="zh-CN" altLang="en-US" sz="3600" b="1">
                <a:latin typeface="Arial" pitchFamily="34" charset="0"/>
                <a:ea typeface="宋体" pitchFamily="2" charset="-122"/>
              </a:rPr>
              <a:t>雪，从</a:t>
            </a:r>
            <a:r>
              <a:rPr lang="zh-CN" altLang="en-US" sz="3600" b="1">
                <a:solidFill>
                  <a:srgbClr val="FF0000"/>
                </a:solidFill>
                <a:latin typeface="Arial" pitchFamily="34" charset="0"/>
                <a:ea typeface="宋体" pitchFamily="2" charset="-122"/>
              </a:rPr>
              <a:t>嗅觉</a:t>
            </a:r>
            <a:r>
              <a:rPr lang="zh-CN" altLang="en-US" sz="3600" b="1">
                <a:latin typeface="Arial" pitchFamily="34" charset="0"/>
                <a:ea typeface="宋体" pitchFamily="2" charset="-122"/>
              </a:rPr>
              <a:t>和</a:t>
            </a:r>
            <a:r>
              <a:rPr lang="zh-CN" altLang="en-US" sz="3600" b="1">
                <a:solidFill>
                  <a:srgbClr val="FF0000"/>
                </a:solidFill>
                <a:latin typeface="Arial" pitchFamily="34" charset="0"/>
                <a:ea typeface="宋体" pitchFamily="2" charset="-122"/>
              </a:rPr>
              <a:t>视觉</a:t>
            </a:r>
            <a:r>
              <a:rPr lang="zh-CN" altLang="en-US" sz="3600" b="1">
                <a:latin typeface="Arial" pitchFamily="34" charset="0"/>
                <a:ea typeface="宋体" pitchFamily="2" charset="-122"/>
              </a:rPr>
              <a:t>两个角度突出了女子容颜的美艳。</a:t>
            </a:r>
          </a:p>
          <a:p>
            <a:pPr lvl="0" eaLnBrk="0" hangingPunct="0">
              <a:lnSpc>
                <a:spcPct val="130000"/>
              </a:lnSpc>
            </a:pPr>
            <a:r>
              <a:rPr lang="zh-CN" altLang="en-US" sz="3600" b="1">
                <a:latin typeface="Arial" pitchFamily="34" charset="0"/>
                <a:ea typeface="宋体" pitchFamily="2" charset="-122"/>
              </a:rPr>
              <a:t>       曹雪芹</a:t>
            </a:r>
            <a:r>
              <a:rPr lang="en-US" altLang="zh-CN" sz="3600" b="1">
                <a:latin typeface="Arial" pitchFamily="34" charset="0"/>
              </a:rPr>
              <a:t>《</a:t>
            </a:r>
            <a:r>
              <a:rPr lang="zh-CN" altLang="en-US" sz="3600" b="1">
                <a:latin typeface="Arial" pitchFamily="34" charset="0"/>
                <a:ea typeface="宋体" pitchFamily="2" charset="-122"/>
              </a:rPr>
              <a:t>红楼梦</a:t>
            </a:r>
            <a:r>
              <a:rPr lang="en-US" altLang="zh-CN" sz="3600" b="1">
                <a:latin typeface="Arial" pitchFamily="34" charset="0"/>
              </a:rPr>
              <a:t>》</a:t>
            </a:r>
            <a:r>
              <a:rPr lang="zh-CN" altLang="en-US" sz="3600" b="1">
                <a:latin typeface="Arial" pitchFamily="34" charset="0"/>
                <a:ea typeface="宋体" pitchFamily="2" charset="-122"/>
              </a:rPr>
              <a:t>写贾迎春：“</a:t>
            </a:r>
            <a:r>
              <a:rPr lang="zh-CN" altLang="en-US" sz="3600" b="1">
                <a:solidFill>
                  <a:srgbClr val="FF0000"/>
                </a:solidFill>
                <a:latin typeface="Arial" pitchFamily="34" charset="0"/>
                <a:ea typeface="宋体" pitchFamily="2" charset="-122"/>
              </a:rPr>
              <a:t>腮</a:t>
            </a:r>
            <a:r>
              <a:rPr lang="zh-CN" altLang="en-US" sz="3600" b="1">
                <a:latin typeface="Arial" pitchFamily="34" charset="0"/>
                <a:ea typeface="宋体" pitchFamily="2" charset="-122"/>
              </a:rPr>
              <a:t>凝新荔，鼻腻鹅脂，温柔沉默，观之可亲。”</a:t>
            </a:r>
            <a:r>
              <a:rPr lang="zh-CN" altLang="en-US" sz="3200" b="1">
                <a:latin typeface="Arial" pitchFamily="34" charset="0"/>
                <a:ea typeface="宋体" pitchFamily="2" charset="-122"/>
              </a:rPr>
              <a:t>    </a:t>
            </a:r>
          </a:p>
        </p:txBody>
      </p:sp>
      <p:sp>
        <p:nvSpPr>
          <p:cNvPr id="54275" name="矩形 63495"/>
          <p:cNvSpPr/>
          <p:nvPr/>
        </p:nvSpPr>
        <p:spPr>
          <a:xfrm flipH="1">
            <a:off x="9302750" y="7016750"/>
            <a:ext cx="0" cy="0"/>
          </a:xfrm>
          <a:prstGeom prst="rect">
            <a:avLst/>
          </a:prstGeom>
          <a:noFill/>
          <a:ln>
            <a:noFill/>
            <a:miter lim="800000"/>
          </a:ln>
        </p:spPr>
        <p:txBody>
          <a:bodyPr wrap="squar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1588" lvl="0" indent="-1588" eaLnBrk="0" hangingPunct="0">
              <a:lnSpc>
                <a:spcPts val="125"/>
              </a:lnSpc>
              <a:buSzTx/>
            </a:pPr>
            <a:r>
              <a:rPr lang="zh-CN" altLang="en-US" sz="100">
                <a:solidFill>
                  <a:srgbClr val="000000"/>
                </a:solidFill>
                <a:latin typeface="Arial" pitchFamily="34" charset="0"/>
                <a:ea typeface="宋体" pitchFamily="2" charset="-122"/>
                <a:sym typeface="Arial" pitchFamily="34" charset="0"/>
              </a:rPr>
              <a:t>阔凸伺孙婆张淫磋夫怜扦鞭镐胚措甚奔赔雕躁牛郡秉滦膊泅思棵波阐眩烷</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菩萨蛮</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温庭筠</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极致版</a:t>
            </a:r>
            <a:r>
              <a:rPr lang="en-US" altLang="zh-CN" sz="100">
                <a:solidFill>
                  <a:srgbClr val="000000"/>
                </a:solidFill>
                <a:latin typeface="Arial" pitchFamily="34" charset="0"/>
                <a:sym typeface="Arial" pitchFamily="34" charset="0"/>
              </a:rPr>
              <a:t>(1)《</a:t>
            </a:r>
            <a:r>
              <a:rPr lang="zh-CN" altLang="en-US" sz="100">
                <a:solidFill>
                  <a:srgbClr val="000000"/>
                </a:solidFill>
                <a:latin typeface="Arial" pitchFamily="34" charset="0"/>
                <a:ea typeface="宋体" pitchFamily="2" charset="-122"/>
                <a:sym typeface="Arial" pitchFamily="34" charset="0"/>
              </a:rPr>
              <a:t>菩萨蛮</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温庭筠</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极致版</a:t>
            </a:r>
            <a:r>
              <a:rPr lang="en-US" altLang="zh-CN" sz="100">
                <a:solidFill>
                  <a:srgbClr val="000000"/>
                </a:solidFill>
                <a:latin typeface="Arial" pitchFamily="34" charset="0"/>
                <a:sym typeface="Arial" pitchFamily="34" charset="0"/>
              </a:rPr>
              <a:t>(1)</a:t>
            </a:r>
          </a:p>
        </p:txBody>
      </p:sp>
      <p:sp>
        <p:nvSpPr>
          <p:cNvPr id="54276" name="文本框 1"/>
          <p:cNvSpPr txBox="1"/>
          <p:nvPr/>
        </p:nvSpPr>
        <p:spPr>
          <a:xfrm>
            <a:off x="1377950" y="1543050"/>
            <a:ext cx="4265613" cy="633413"/>
          </a:xfrm>
          <a:prstGeom prst="rect">
            <a:avLst/>
          </a:prstGeom>
          <a:noFill/>
          <a:ln>
            <a:noFill/>
            <a:miter lim="800000"/>
          </a:ln>
        </p:spPr>
        <p:txBody>
          <a:bodyPr wrap="non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lnSpc>
                <a:spcPct val="110000"/>
              </a:lnSpc>
            </a:pPr>
            <a:r>
              <a:rPr lang="zh-CN" altLang="en-US" sz="3200" b="1">
                <a:latin typeface="黑体" pitchFamily="49" charset="-122"/>
                <a:ea typeface="黑体" pitchFamily="49" charset="-122"/>
              </a:rPr>
              <a:t>即脸颊、脸面、脸蛋。</a:t>
            </a:r>
            <a:endParaRPr lang="zh-CN" altLang="en-US" sz="3200">
              <a:latin typeface="黑体" pitchFamily="49" charset="-122"/>
              <a:ea typeface="黑体" pitchFamily="49" charset="-122"/>
            </a:endParaRPr>
          </a:p>
        </p:txBody>
      </p:sp>
      <p:pic>
        <p:nvPicPr>
          <p:cNvPr id="2" name="Picture 2"/>
          <p:cNvPicPr>
            <a:picLocks noChangeAspect="1"/>
          </p:cNvPicPr>
          <p:nvPr/>
        </p:nvPicPr>
        <p:blipFill>
          <a:blip r:embed="rId2"/>
          <a:stretch>
            <a:fillRect/>
          </a:stretch>
        </p:blipFill>
        <p:spPr>
          <a:xfrm flipH="1">
            <a:off x="10439400" y="10299700"/>
            <a:ext cx="0" cy="0"/>
          </a:xfrm>
          <a:prstGeom prst="rect">
            <a:avLst/>
          </a:prstGeom>
          <a:ln>
            <a:noFill/>
          </a:ln>
        </p:spPr>
      </p:pic>
      <p:sp>
        <p:nvSpPr>
          <p:cNvPr id="3" name="灯片编号占位符 2">
            <a:extLst>
              <a:ext uri="{FF2B5EF4-FFF2-40B4-BE49-F238E27FC236}">
                <a16:creationId xmlns:a16="http://schemas.microsoft.com/office/drawing/2014/main" id="{F0CAC94A-6A59-3B31-63C1-786F35889590}"/>
              </a:ext>
            </a:extLst>
          </p:cNvPr>
          <p:cNvSpPr>
            <a:spLocks noGrp="1"/>
          </p:cNvSpPr>
          <p:nvPr>
            <p:ph type="sldNum" sz="quarter" idx="12"/>
          </p:nvPr>
        </p:nvSpPr>
        <p:spPr/>
        <p:txBody>
          <a:bodyPr/>
          <a:lstStyle/>
          <a:p>
            <a:pPr lvl="0" algn="r"/>
            <a:fld id="{E8E54107-9001-4DC8-9133-1407614FAF9A}" type="slidenum">
              <a:rPr lang="en-US" altLang="zh-CN" sz="1400" smtClean="0"/>
              <a:t>12</a:t>
            </a:fld>
            <a:endParaRPr lang="en-US" altLang="zh-CN" sz="1400"/>
          </a:p>
        </p:txBody>
      </p:sp>
      <p:sp>
        <p:nvSpPr>
          <p:cNvPr id="4" name="页脚占位符 3">
            <a:extLst>
              <a:ext uri="{FF2B5EF4-FFF2-40B4-BE49-F238E27FC236}">
                <a16:creationId xmlns:a16="http://schemas.microsoft.com/office/drawing/2014/main" id="{92D2E119-FDA1-4CDE-A1DA-D86D099A63AF}"/>
              </a:ext>
            </a:extLst>
          </p:cNvPr>
          <p:cNvSpPr>
            <a:spLocks noGrp="1"/>
          </p:cNvSpPr>
          <p:nvPr>
            <p:ph type="ftr" sz="quarter" idx="11"/>
          </p:nvPr>
        </p:nvSpPr>
        <p:spPr/>
        <p:txBody>
          <a:bodyPr/>
          <a:lstStyle/>
          <a:p>
            <a:pPr lvl="0" algn="ctr"/>
            <a:endParaRPr lang="en-US" altLang="zh-CN" sz="1400"/>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54276"/>
                                        </p:tgtEl>
                                        <p:attrNameLst>
                                          <p:attrName>style.visibility</p:attrName>
                                        </p:attrNameLst>
                                      </p:cBhvr>
                                      <p:to>
                                        <p:strVal val="visible"/>
                                      </p:to>
                                    </p:set>
                                    <p:animEffect transition="in" filter="barn(inVertical)">
                                      <p:cBhvr>
                                        <p:cTn id="7" dur="500"/>
                                        <p:tgtEl>
                                          <p:spTgt spid="5427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nodeType="clickEffect">
                                  <p:stCondLst>
                                    <p:cond delay="0"/>
                                  </p:stCondLst>
                                  <p:childTnLst>
                                    <p:set>
                                      <p:cBhvr>
                                        <p:cTn id="11" dur="1" fill="hold">
                                          <p:stCondLst>
                                            <p:cond delay="0"/>
                                          </p:stCondLst>
                                        </p:cTn>
                                        <p:tgtEl>
                                          <p:spTgt spid="54274">
                                            <p:txEl>
                                              <p:pRg st="1" end="1"/>
                                            </p:txEl>
                                          </p:spTgt>
                                        </p:tgtEl>
                                        <p:attrNameLst>
                                          <p:attrName>style.visibility</p:attrName>
                                        </p:attrNameLst>
                                      </p:cBhvr>
                                      <p:to>
                                        <p:strVal val="visible"/>
                                      </p:to>
                                    </p:set>
                                    <p:animEffect transition="in" filter="diamond(in)">
                                      <p:cBhvr>
                                        <p:cTn id="12" dur="2000"/>
                                        <p:tgtEl>
                                          <p:spTgt spid="54274">
                                            <p:txEl>
                                              <p:pRg st="1" end="1"/>
                                            </p:txEl>
                                          </p:spTgt>
                                        </p:tgtEl>
                                      </p:cBhvr>
                                    </p:animEffect>
                                  </p:childTnLst>
                                </p:cTn>
                              </p:par>
                              <p:par>
                                <p:cTn id="13" presetID="8" presetClass="entr" presetSubtype="16" dur="2000" fill="hold" nodeType="withEffect">
                                  <p:stCondLst>
                                    <p:cond delay="0"/>
                                  </p:stCondLst>
                                  <p:childTnLst>
                                    <p:set>
                                      <p:cBhvr>
                                        <p:cTn id="14" dur="1" fill="hold">
                                          <p:stCondLst>
                                            <p:cond delay="0"/>
                                          </p:stCondLst>
                                        </p:cTn>
                                        <p:tgtEl>
                                          <p:spTgt spid="54274">
                                            <p:txEl>
                                              <p:pRg st="2" end="2"/>
                                            </p:txEl>
                                          </p:spTgt>
                                        </p:tgtEl>
                                        <p:attrNameLst>
                                          <p:attrName>style.visibility</p:attrName>
                                        </p:attrNameLst>
                                      </p:cBhvr>
                                      <p:to>
                                        <p:strVal val="visible"/>
                                      </p:to>
                                    </p:set>
                                    <p:animEffect transition="in" filter="diamond(in)">
                                      <p:cBhvr>
                                        <p:cTn id="15" dur="2000"/>
                                        <p:tgtEl>
                                          <p:spTgt spid="5427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6"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297" name="矩形 64525"/>
          <p:cNvSpPr/>
          <p:nvPr/>
        </p:nvSpPr>
        <p:spPr>
          <a:xfrm>
            <a:off x="3140075" y="3344863"/>
            <a:ext cx="2676525" cy="1905000"/>
          </a:xfrm>
        </p:spPr>
        <p:txBody>
          <a:bodyPr wrap="none" fromWordArt="1" anchor="t" anchorCtr="0">
            <a:prstTxWarp prst="textPlain">
              <a:avLst>
                <a:gd name="adj" fmla="val 50000"/>
              </a:avLst>
            </a:prstTxWarp>
          </a:bodyPr>
          <a:lstStyle>
            <a:defPPr>
              <a:defRPr lang="zh-CN"/>
            </a:defPPr>
            <a:lvl1pPr marL="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lgn="ctr"/>
            <a:r>
              <a:rPr sz="3600" b="1">
                <a:ln>
                  <a:noFill/>
                </a:ln>
                <a:solidFill>
                  <a:srgbClr val="000080"/>
                </a:solidFill>
                <a:effectLst>
                  <a:outerShdw dist="35921" dir="2700000" algn="ctr">
                    <a:srgbClr val="C0C0C0">
                      <a:alpha val="79999"/>
                    </a:srgbClr>
                  </a:outerShdw>
                </a:effectLst>
                <a:latin typeface="宋体"/>
              </a:rPr>
              <a:t>睡醒</a:t>
            </a:r>
          </a:p>
        </p:txBody>
      </p:sp>
      <p:sp>
        <p:nvSpPr>
          <p:cNvPr id="55298" name="矩形 64526"/>
          <p:cNvSpPr/>
          <p:nvPr/>
        </p:nvSpPr>
        <p:spPr>
          <a:xfrm flipH="1">
            <a:off x="9302750" y="7016750"/>
            <a:ext cx="0" cy="0"/>
          </a:xfrm>
          <a:prstGeom prst="rect">
            <a:avLst/>
          </a:prstGeom>
          <a:noFill/>
          <a:ln>
            <a:noFill/>
            <a:miter lim="800000"/>
          </a:ln>
        </p:spPr>
        <p:txBody>
          <a:bodyPr wrap="squar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1588" lvl="0" indent="-1588" eaLnBrk="0" hangingPunct="0">
              <a:lnSpc>
                <a:spcPts val="125"/>
              </a:lnSpc>
              <a:buSzTx/>
            </a:pPr>
            <a:r>
              <a:rPr lang="zh-CN" altLang="en-US" sz="100">
                <a:solidFill>
                  <a:srgbClr val="000000"/>
                </a:solidFill>
                <a:latin typeface="Arial" pitchFamily="34" charset="0"/>
                <a:ea typeface="宋体" pitchFamily="2" charset="-122"/>
                <a:sym typeface="Arial" pitchFamily="34" charset="0"/>
              </a:rPr>
              <a:t>韦局狼衫者仍散煞氦洒稿告园搔宣找慧箕若齿品帧损庭马天李疲雄矢沃劈</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菩萨蛮</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温庭筠</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极致版</a:t>
            </a:r>
            <a:r>
              <a:rPr lang="en-US" altLang="zh-CN" sz="100">
                <a:solidFill>
                  <a:srgbClr val="000000"/>
                </a:solidFill>
                <a:latin typeface="Arial" pitchFamily="34" charset="0"/>
                <a:sym typeface="Arial" pitchFamily="34" charset="0"/>
              </a:rPr>
              <a:t>(1)《</a:t>
            </a:r>
            <a:r>
              <a:rPr lang="zh-CN" altLang="en-US" sz="100">
                <a:solidFill>
                  <a:srgbClr val="000000"/>
                </a:solidFill>
                <a:latin typeface="Arial" pitchFamily="34" charset="0"/>
                <a:ea typeface="宋体" pitchFamily="2" charset="-122"/>
                <a:sym typeface="Arial" pitchFamily="34" charset="0"/>
              </a:rPr>
              <a:t>菩萨蛮</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温庭筠</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极致版</a:t>
            </a:r>
            <a:r>
              <a:rPr lang="en-US" altLang="zh-CN" sz="100">
                <a:solidFill>
                  <a:srgbClr val="000000"/>
                </a:solidFill>
                <a:latin typeface="Arial" pitchFamily="34" charset="0"/>
                <a:sym typeface="Arial" pitchFamily="34" charset="0"/>
              </a:rPr>
              <a:t>(1)</a:t>
            </a:r>
          </a:p>
        </p:txBody>
      </p:sp>
      <p:sp>
        <p:nvSpPr>
          <p:cNvPr id="55299" name="AutoShape 13"/>
          <p:cNvSpPr>
            <a:spLocks noGrp="1"/>
          </p:cNvSpPr>
          <p:nvPr/>
        </p:nvSpPr>
        <p:spPr>
          <a:xfrm>
            <a:off x="1638300" y="422275"/>
            <a:ext cx="5680075" cy="1951038"/>
          </a:xfrm>
          <a:prstGeom prst="roundRect">
            <a:avLst>
              <a:gd name="adj" fmla="val 11921"/>
            </a:avLst>
          </a:prstGeom>
          <a:solidFill>
            <a:srgbClr val="FFF4FD"/>
          </a:solidFill>
          <a:ln w="25400">
            <a:solidFill>
              <a:srgbClr val="FEFFFF"/>
            </a:solidFill>
            <a:round/>
          </a:ln>
          <a:effectLst>
            <a:outerShdw dist="53882" dir="2700000" algn="ctr">
              <a:srgbClr val="000000">
                <a:alpha val="50000"/>
              </a:srgbClr>
            </a:outerShdw>
          </a:effectLst>
        </p:spPr>
        <p:txBody>
          <a:bodyPr wrap="none" lIns="91440" tIns="45720" rIns="91440" bIns="4572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algn="ctr" eaLnBrk="0" hangingPunct="0"/>
            <a:r>
              <a:rPr lang="zh-CN" altLang="en-US" sz="5400">
                <a:solidFill>
                  <a:srgbClr val="0000FF"/>
                </a:solidFill>
                <a:latin typeface="华文琥珀" pitchFamily="2" charset="-122"/>
                <a:ea typeface="华文琥珀" pitchFamily="2" charset="-122"/>
              </a:rPr>
              <a:t>小山重叠金明灭</a:t>
            </a:r>
          </a:p>
          <a:p>
            <a:pPr lvl="0" algn="ctr" eaLnBrk="0" hangingPunct="0"/>
            <a:r>
              <a:rPr lang="zh-CN" altLang="en-US" sz="5400">
                <a:solidFill>
                  <a:srgbClr val="0000FF"/>
                </a:solidFill>
                <a:latin typeface="华文琥珀" pitchFamily="2" charset="-122"/>
                <a:ea typeface="华文琥珀" pitchFamily="2" charset="-122"/>
              </a:rPr>
              <a:t>鬓云欲度香腮雪</a:t>
            </a:r>
          </a:p>
        </p:txBody>
      </p:sp>
      <p:sp>
        <p:nvSpPr>
          <p:cNvPr id="2" name="灯片编号占位符 1">
            <a:extLst>
              <a:ext uri="{FF2B5EF4-FFF2-40B4-BE49-F238E27FC236}">
                <a16:creationId xmlns:a16="http://schemas.microsoft.com/office/drawing/2014/main" id="{253AAD29-139C-2D5F-A18A-7A606626221E}"/>
              </a:ext>
            </a:extLst>
          </p:cNvPr>
          <p:cNvSpPr>
            <a:spLocks noGrp="1"/>
          </p:cNvSpPr>
          <p:nvPr>
            <p:ph type="sldNum" sz="quarter" idx="12"/>
          </p:nvPr>
        </p:nvSpPr>
        <p:spPr/>
        <p:txBody>
          <a:bodyPr/>
          <a:lstStyle/>
          <a:p>
            <a:pPr lvl="0" algn="r"/>
            <a:fld id="{E8E54107-9001-4DC8-9133-1407614FAF9A}" type="slidenum">
              <a:rPr lang="en-US" altLang="zh-CN" sz="1400" smtClean="0"/>
              <a:t>13</a:t>
            </a:fld>
            <a:endParaRPr lang="en-US" altLang="zh-CN" sz="1400"/>
          </a:p>
        </p:txBody>
      </p:sp>
      <p:sp>
        <p:nvSpPr>
          <p:cNvPr id="3" name="页脚占位符 2">
            <a:extLst>
              <a:ext uri="{FF2B5EF4-FFF2-40B4-BE49-F238E27FC236}">
                <a16:creationId xmlns:a16="http://schemas.microsoft.com/office/drawing/2014/main" id="{AA5B2519-C5B1-9A79-F181-740D3DC9BAD9}"/>
              </a:ext>
            </a:extLst>
          </p:cNvPr>
          <p:cNvSpPr>
            <a:spLocks noGrp="1"/>
          </p:cNvSpPr>
          <p:nvPr>
            <p:ph type="ftr" sz="quarter" idx="11"/>
          </p:nvPr>
        </p:nvSpPr>
        <p:spPr/>
        <p:txBody>
          <a:bodyPr/>
          <a:lstStyle/>
          <a:p>
            <a:pPr lvl="0" algn="ctr"/>
            <a:endParaRPr lang="en-US" altLang="zh-CN" sz="1400"/>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6" presetClass="entr" presetSubtype="0" dur="2000" fill="hold" nodeType="clickEffect">
                                  <p:stCondLst>
                                    <p:cond delay="0"/>
                                  </p:stCondLst>
                                  <p:childTnLst>
                                    <p:set>
                                      <p:cBhvr>
                                        <p:cTn id="6" dur="1" fill="hold">
                                          <p:stCondLst>
                                            <p:cond delay="0"/>
                                          </p:stCondLst>
                                        </p:cTn>
                                        <p:tgtEl>
                                          <p:spTgt spid="55297"/>
                                        </p:tgtEl>
                                        <p:attrNameLst>
                                          <p:attrName>style.visibility</p:attrName>
                                        </p:attrNameLst>
                                      </p:cBhvr>
                                      <p:to>
                                        <p:strVal val="visible"/>
                                      </p:to>
                                    </p:set>
                                    <p:animEffect transition="in" filter="wipe(down)">
                                      <p:cBhvr>
                                        <p:cTn id="7" dur="580">
                                          <p:stCondLst>
                                            <p:cond delay="0"/>
                                          </p:stCondLst>
                                        </p:cTn>
                                        <p:tgtEl>
                                          <p:spTgt spid="55297"/>
                                        </p:tgtEl>
                                      </p:cBhvr>
                                    </p:animEffect>
                                    <p:anim calcmode="lin" valueType="num">
                                      <p:cBhvr>
                                        <p:cTn id="8" dur="1822" tmFilter="0,0; 0.14,0.36; 0.43,0.73; 0.71,0.91; 1.0,1.0">
                                          <p:stCondLst>
                                            <p:cond delay="0"/>
                                          </p:stCondLst>
                                        </p:cTn>
                                        <p:tgtEl>
                                          <p:spTgt spid="55297"/>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5297"/>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5297"/>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5297"/>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5297"/>
                                        </p:tgtEl>
                                        <p:attrNameLst>
                                          <p:attrName>ppt_y</p:attrName>
                                        </p:attrNameLst>
                                      </p:cBhvr>
                                      <p:tavLst>
                                        <p:tav tm="0" fmla="#ppt_y-sin(pi*$)/81">
                                          <p:val>
                                            <p:fltVal val="0"/>
                                          </p:val>
                                        </p:tav>
                                        <p:tav tm="100000">
                                          <p:val>
                                            <p:fltVal val="1"/>
                                          </p:val>
                                        </p:tav>
                                      </p:tavLst>
                                    </p:anim>
                                    <p:animScale>
                                      <p:cBhvr>
                                        <p:cTn id="13" dur="26">
                                          <p:stCondLst>
                                            <p:cond delay="650"/>
                                          </p:stCondLst>
                                        </p:cTn>
                                        <p:tgtEl>
                                          <p:spTgt spid="55297"/>
                                        </p:tgtEl>
                                      </p:cBhvr>
                                      <p:to x="100000" y="60000"/>
                                    </p:animScale>
                                    <p:animScale>
                                      <p:cBhvr>
                                        <p:cTn id="14" dur="166" decel="50000">
                                          <p:stCondLst>
                                            <p:cond delay="676"/>
                                          </p:stCondLst>
                                        </p:cTn>
                                        <p:tgtEl>
                                          <p:spTgt spid="55297"/>
                                        </p:tgtEl>
                                      </p:cBhvr>
                                      <p:to x="100000" y="100000"/>
                                    </p:animScale>
                                    <p:animScale>
                                      <p:cBhvr>
                                        <p:cTn id="15" dur="26">
                                          <p:stCondLst>
                                            <p:cond delay="1312"/>
                                          </p:stCondLst>
                                        </p:cTn>
                                        <p:tgtEl>
                                          <p:spTgt spid="55297"/>
                                        </p:tgtEl>
                                      </p:cBhvr>
                                      <p:to x="100000" y="80000"/>
                                    </p:animScale>
                                    <p:animScale>
                                      <p:cBhvr>
                                        <p:cTn id="16" dur="166" decel="50000">
                                          <p:stCondLst>
                                            <p:cond delay="1338"/>
                                          </p:stCondLst>
                                        </p:cTn>
                                        <p:tgtEl>
                                          <p:spTgt spid="55297"/>
                                        </p:tgtEl>
                                      </p:cBhvr>
                                      <p:to x="100000" y="100000"/>
                                    </p:animScale>
                                    <p:animScale>
                                      <p:cBhvr>
                                        <p:cTn id="17" dur="26">
                                          <p:stCondLst>
                                            <p:cond delay="1642"/>
                                          </p:stCondLst>
                                        </p:cTn>
                                        <p:tgtEl>
                                          <p:spTgt spid="55297"/>
                                        </p:tgtEl>
                                      </p:cBhvr>
                                      <p:to x="100000" y="90000"/>
                                    </p:animScale>
                                    <p:animScale>
                                      <p:cBhvr>
                                        <p:cTn id="18" dur="166" decel="50000">
                                          <p:stCondLst>
                                            <p:cond delay="1668"/>
                                          </p:stCondLst>
                                        </p:cTn>
                                        <p:tgtEl>
                                          <p:spTgt spid="55297"/>
                                        </p:tgtEl>
                                      </p:cBhvr>
                                      <p:to x="100000" y="100000"/>
                                    </p:animScale>
                                    <p:animScale>
                                      <p:cBhvr>
                                        <p:cTn id="19" dur="26">
                                          <p:stCondLst>
                                            <p:cond delay="1808"/>
                                          </p:stCondLst>
                                        </p:cTn>
                                        <p:tgtEl>
                                          <p:spTgt spid="55297"/>
                                        </p:tgtEl>
                                      </p:cBhvr>
                                      <p:to x="100000" y="95000"/>
                                    </p:animScale>
                                    <p:animScale>
                                      <p:cBhvr>
                                        <p:cTn id="20" dur="166" decel="50000">
                                          <p:stCondLst>
                                            <p:cond delay="1834"/>
                                          </p:stCondLst>
                                        </p:cTn>
                                        <p:tgtEl>
                                          <p:spTgt spid="5529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6321" name="组合 31753"/>
          <p:cNvGrpSpPr/>
          <p:nvPr/>
        </p:nvGrpSpPr>
        <p:grpSpPr>
          <a:xfrm>
            <a:off x="3248025" y="1692275"/>
            <a:ext cx="1857375" cy="3095625"/>
            <a:chOff x="1824" y="912"/>
            <a:chExt cx="1392" cy="1440"/>
          </a:xfrm>
        </p:grpSpPr>
        <p:cxnSp>
          <p:nvCxnSpPr>
            <p:cNvPr id="56322" name="直接连接符 31747"/>
            <p:cNvCxnSpPr/>
            <p:nvPr/>
          </p:nvCxnSpPr>
          <p:spPr>
            <a:xfrm flipV="1">
              <a:off x="1920" y="1872"/>
              <a:ext cx="1248" cy="480"/>
            </a:xfrm>
            <a:prstGeom prst="line">
              <a:avLst/>
            </a:prstGeom>
            <a:noFill/>
            <a:ln w="38100">
              <a:solidFill>
                <a:schemeClr val="tx1"/>
              </a:solidFill>
              <a:round/>
            </a:ln>
          </p:spPr>
        </p:cxnSp>
        <p:cxnSp>
          <p:nvCxnSpPr>
            <p:cNvPr id="56323" name="直接连接符 31748"/>
            <p:cNvCxnSpPr/>
            <p:nvPr/>
          </p:nvCxnSpPr>
          <p:spPr>
            <a:xfrm>
              <a:off x="1824" y="1824"/>
              <a:ext cx="1296" cy="0"/>
            </a:xfrm>
            <a:prstGeom prst="line">
              <a:avLst/>
            </a:prstGeom>
            <a:noFill/>
            <a:ln w="38100">
              <a:solidFill>
                <a:schemeClr val="tx1"/>
              </a:solidFill>
              <a:round/>
            </a:ln>
          </p:spPr>
        </p:cxnSp>
        <p:cxnSp>
          <p:nvCxnSpPr>
            <p:cNvPr id="56324" name="直接连接符 31749"/>
            <p:cNvCxnSpPr/>
            <p:nvPr/>
          </p:nvCxnSpPr>
          <p:spPr>
            <a:xfrm>
              <a:off x="1920" y="1392"/>
              <a:ext cx="1200" cy="384"/>
            </a:xfrm>
            <a:prstGeom prst="line">
              <a:avLst/>
            </a:prstGeom>
            <a:noFill/>
            <a:ln w="38100">
              <a:solidFill>
                <a:schemeClr val="tx1"/>
              </a:solidFill>
              <a:round/>
            </a:ln>
          </p:spPr>
        </p:cxnSp>
        <p:cxnSp>
          <p:nvCxnSpPr>
            <p:cNvPr id="56325" name="直接连接符 31750"/>
            <p:cNvCxnSpPr/>
            <p:nvPr/>
          </p:nvCxnSpPr>
          <p:spPr>
            <a:xfrm>
              <a:off x="1920" y="912"/>
              <a:ext cx="1296" cy="912"/>
            </a:xfrm>
            <a:prstGeom prst="line">
              <a:avLst/>
            </a:prstGeom>
            <a:noFill/>
            <a:ln w="38100">
              <a:solidFill>
                <a:schemeClr val="tx1"/>
              </a:solidFill>
              <a:round/>
            </a:ln>
          </p:spPr>
        </p:cxnSp>
      </p:grpSp>
      <p:sp>
        <p:nvSpPr>
          <p:cNvPr id="56326" name="矩形 31751"/>
          <p:cNvSpPr/>
          <p:nvPr/>
        </p:nvSpPr>
        <p:spPr>
          <a:xfrm>
            <a:off x="5616575" y="1489075"/>
            <a:ext cx="2155825" cy="2813050"/>
          </a:xfrm>
        </p:spPr>
        <p:txBody>
          <a:bodyPr wrap="none" fromWordArt="1" anchor="t" anchorCtr="0">
            <a:prstTxWarp prst="textArchDown">
              <a:avLst/>
            </a:prstTxWarp>
          </a:bodyPr>
          <a:lstStyle>
            <a:defPPr>
              <a:defRPr lang="zh-CN"/>
            </a:defPPr>
            <a:lvl1pPr marL="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itchFamily="2" charset="-122"/>
              </a:defRPr>
            </a:lvl5pPr>
          </a:lstStyle>
          <a:p>
            <a:pPr algn="ctr"/>
            <a:r>
              <a:rPr sz="3600" kern="10">
                <a:ln>
                  <a:solidFill>
                    <a:prstClr val="black"/>
                  </a:solidFill>
                  <a:round/>
                </a:ln>
                <a:solidFill>
                  <a:srgbClr val="FF0000"/>
                </a:solidFill>
                <a:latin typeface="宋体"/>
              </a:rPr>
              <a:t>美</a:t>
            </a:r>
          </a:p>
        </p:txBody>
      </p:sp>
      <p:sp>
        <p:nvSpPr>
          <p:cNvPr id="56327" name="文本框 31754"/>
          <p:cNvSpPr txBox="1"/>
          <p:nvPr/>
        </p:nvSpPr>
        <p:spPr>
          <a:xfrm>
            <a:off x="609600" y="1143000"/>
            <a:ext cx="3070225" cy="4154488"/>
          </a:xfrm>
          <a:prstGeom prst="rect">
            <a:avLst/>
          </a:prstGeom>
          <a:noFill/>
          <a:ln>
            <a:noFill/>
            <a:miter lim="800000"/>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spcBef>
                <a:spcPct val="50000"/>
              </a:spcBef>
            </a:pPr>
            <a:r>
              <a:rPr lang="zh-CN" altLang="en-US" sz="4800">
                <a:solidFill>
                  <a:srgbClr val="FF0000"/>
                </a:solidFill>
                <a:latin typeface="微软雅黑" pitchFamily="34" charset="-122"/>
                <a:ea typeface="微软雅黑" pitchFamily="34" charset="-122"/>
              </a:rPr>
              <a:t>眉若远山</a:t>
            </a:r>
          </a:p>
          <a:p>
            <a:pPr lvl="0" eaLnBrk="0" hangingPunct="0">
              <a:spcBef>
                <a:spcPct val="50000"/>
              </a:spcBef>
            </a:pPr>
            <a:r>
              <a:rPr lang="zh-CN" altLang="en-US" sz="4800">
                <a:solidFill>
                  <a:srgbClr val="FF0000"/>
                </a:solidFill>
                <a:latin typeface="微软雅黑" pitchFamily="34" charset="-122"/>
                <a:ea typeface="微软雅黑" pitchFamily="34" charset="-122"/>
              </a:rPr>
              <a:t>额黄闪烁</a:t>
            </a:r>
          </a:p>
          <a:p>
            <a:pPr lvl="0" eaLnBrk="0" hangingPunct="0">
              <a:spcBef>
                <a:spcPct val="50000"/>
              </a:spcBef>
            </a:pPr>
            <a:r>
              <a:rPr lang="zh-CN" altLang="en-US" sz="4800">
                <a:solidFill>
                  <a:srgbClr val="FF0000"/>
                </a:solidFill>
                <a:latin typeface="微软雅黑" pitchFamily="34" charset="-122"/>
                <a:ea typeface="微软雅黑" pitchFamily="34" charset="-122"/>
              </a:rPr>
              <a:t>秀发如云</a:t>
            </a:r>
          </a:p>
          <a:p>
            <a:pPr lvl="0" eaLnBrk="0" hangingPunct="0">
              <a:spcBef>
                <a:spcPct val="50000"/>
              </a:spcBef>
            </a:pPr>
            <a:r>
              <a:rPr lang="zh-CN" altLang="en-US" sz="4800">
                <a:solidFill>
                  <a:srgbClr val="FF0000"/>
                </a:solidFill>
                <a:latin typeface="微软雅黑" pitchFamily="34" charset="-122"/>
                <a:ea typeface="微软雅黑" pitchFamily="34" charset="-122"/>
              </a:rPr>
              <a:t>香腮如雪</a:t>
            </a:r>
          </a:p>
        </p:txBody>
      </p:sp>
      <p:sp>
        <p:nvSpPr>
          <p:cNvPr id="56328" name="矩形 31755"/>
          <p:cNvSpPr/>
          <p:nvPr/>
        </p:nvSpPr>
        <p:spPr>
          <a:xfrm flipH="1">
            <a:off x="9302750" y="7016750"/>
            <a:ext cx="0" cy="0"/>
          </a:xfrm>
          <a:prstGeom prst="rect">
            <a:avLst/>
          </a:prstGeom>
          <a:noFill/>
          <a:ln>
            <a:noFill/>
            <a:miter lim="800000"/>
          </a:ln>
        </p:spPr>
        <p:txBody>
          <a:bodyPr wrap="squar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1588" lvl="0" indent="-1588" eaLnBrk="0" hangingPunct="0">
              <a:lnSpc>
                <a:spcPts val="125"/>
              </a:lnSpc>
              <a:buSzTx/>
            </a:pPr>
            <a:r>
              <a:rPr lang="zh-CN" altLang="en-US" sz="100">
                <a:solidFill>
                  <a:srgbClr val="000000"/>
                </a:solidFill>
                <a:latin typeface="Arial" pitchFamily="34" charset="0"/>
                <a:ea typeface="宋体" pitchFamily="2" charset="-122"/>
                <a:sym typeface="Arial" pitchFamily="34" charset="0"/>
              </a:rPr>
              <a:t>坚锯民拧爵镜丁悦侩砖堂搪维抬拉徽拐盾违谷埔蕉佩开誊涟眠所症章滴榷</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菩萨蛮</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温庭筠</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极致版</a:t>
            </a:r>
            <a:r>
              <a:rPr lang="en-US" altLang="zh-CN" sz="100">
                <a:solidFill>
                  <a:srgbClr val="000000"/>
                </a:solidFill>
                <a:latin typeface="Arial" pitchFamily="34" charset="0"/>
                <a:sym typeface="Arial" pitchFamily="34" charset="0"/>
              </a:rPr>
              <a:t>(1)《</a:t>
            </a:r>
            <a:r>
              <a:rPr lang="zh-CN" altLang="en-US" sz="100">
                <a:solidFill>
                  <a:srgbClr val="000000"/>
                </a:solidFill>
                <a:latin typeface="Arial" pitchFamily="34" charset="0"/>
                <a:ea typeface="宋体" pitchFamily="2" charset="-122"/>
                <a:sym typeface="Arial" pitchFamily="34" charset="0"/>
              </a:rPr>
              <a:t>菩萨蛮</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温庭筠</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极致版</a:t>
            </a:r>
            <a:r>
              <a:rPr lang="en-US" altLang="zh-CN" sz="100">
                <a:solidFill>
                  <a:srgbClr val="000000"/>
                </a:solidFill>
                <a:latin typeface="Arial" pitchFamily="34" charset="0"/>
                <a:sym typeface="Arial" pitchFamily="34" charset="0"/>
              </a:rPr>
              <a:t>(1)</a:t>
            </a:r>
          </a:p>
        </p:txBody>
      </p:sp>
      <p:sp>
        <p:nvSpPr>
          <p:cNvPr id="2" name="灯片编号占位符 1">
            <a:extLst>
              <a:ext uri="{FF2B5EF4-FFF2-40B4-BE49-F238E27FC236}">
                <a16:creationId xmlns:a16="http://schemas.microsoft.com/office/drawing/2014/main" id="{3A72C722-1412-13BD-F911-778584461AA1}"/>
              </a:ext>
            </a:extLst>
          </p:cNvPr>
          <p:cNvSpPr>
            <a:spLocks noGrp="1"/>
          </p:cNvSpPr>
          <p:nvPr>
            <p:ph type="sldNum" sz="quarter" idx="12"/>
          </p:nvPr>
        </p:nvSpPr>
        <p:spPr/>
        <p:txBody>
          <a:bodyPr/>
          <a:lstStyle/>
          <a:p>
            <a:pPr lvl="0" algn="r"/>
            <a:fld id="{79B84C20-004B-47D6-9C28-F4EC091DB0D3}" type="slidenum">
              <a:rPr lang="en-US" altLang="zh-CN" sz="1400" smtClean="0"/>
              <a:t>14</a:t>
            </a:fld>
            <a:endParaRPr lang="en-US" altLang="zh-CN" sz="1400"/>
          </a:p>
        </p:txBody>
      </p:sp>
      <p:sp>
        <p:nvSpPr>
          <p:cNvPr id="3" name="页脚占位符 2">
            <a:extLst>
              <a:ext uri="{FF2B5EF4-FFF2-40B4-BE49-F238E27FC236}">
                <a16:creationId xmlns:a16="http://schemas.microsoft.com/office/drawing/2014/main" id="{2BF87B43-E879-4223-11D9-EE55912077E1}"/>
              </a:ext>
            </a:extLst>
          </p:cNvPr>
          <p:cNvSpPr>
            <a:spLocks noGrp="1"/>
          </p:cNvSpPr>
          <p:nvPr>
            <p:ph type="ftr" sz="quarter" idx="11"/>
          </p:nvPr>
        </p:nvSpPr>
        <p:spPr/>
        <p:txBody>
          <a:bodyPr/>
          <a:lstStyle/>
          <a:p>
            <a:pPr lvl="0" algn="ctr"/>
            <a:endParaRPr lang="en-US" altLang="zh-CN" sz="1400"/>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6327"/>
                                        </p:tgtEl>
                                        <p:attrNameLst>
                                          <p:attrName>style.visibility</p:attrName>
                                        </p:attrNameLst>
                                      </p:cBhvr>
                                      <p:to>
                                        <p:strVal val="visible"/>
                                      </p:to>
                                    </p:set>
                                    <p:animEffect transition="in" filter="blinds(horizontal)">
                                      <p:cBhvr>
                                        <p:cTn id="7" dur="500"/>
                                        <p:tgtEl>
                                          <p:spTgt spid="5632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nodeType="clickEffect">
                                  <p:stCondLst>
                                    <p:cond delay="0"/>
                                  </p:stCondLst>
                                  <p:childTnLst>
                                    <p:set>
                                      <p:cBhvr>
                                        <p:cTn id="11" dur="1" fill="hold">
                                          <p:stCondLst>
                                            <p:cond delay="0"/>
                                          </p:stCondLst>
                                        </p:cTn>
                                        <p:tgtEl>
                                          <p:spTgt spid="56321"/>
                                        </p:tgtEl>
                                        <p:attrNameLst>
                                          <p:attrName>style.visibility</p:attrName>
                                        </p:attrNameLst>
                                      </p:cBhvr>
                                      <p:to>
                                        <p:strVal val="visible"/>
                                      </p:to>
                                    </p:set>
                                    <p:anim calcmode="lin" valueType="num">
                                      <p:cBhvr>
                                        <p:cTn id="12" dur="500" fill="hold"/>
                                        <p:tgtEl>
                                          <p:spTgt spid="56321"/>
                                        </p:tgtEl>
                                        <p:attrNameLst>
                                          <p:attrName>ppt_x</p:attrName>
                                        </p:attrNameLst>
                                      </p:cBhvr>
                                      <p:tavLst>
                                        <p:tav tm="0">
                                          <p:val>
                                            <p:strVal val="#ppt_x"/>
                                          </p:val>
                                        </p:tav>
                                        <p:tav tm="100000">
                                          <p:val>
                                            <p:strVal val="#ppt_x"/>
                                          </p:val>
                                        </p:tav>
                                      </p:tavLst>
                                    </p:anim>
                                    <p:anim calcmode="lin" valueType="num">
                                      <p:cBhvr>
                                        <p:cTn id="13" dur="500" fill="hold"/>
                                        <p:tgtEl>
                                          <p:spTgt spid="56321"/>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26" presetClass="entr" presetSubtype="0" dur="2000" fill="hold" nodeType="clickEffect">
                                  <p:stCondLst>
                                    <p:cond delay="0"/>
                                  </p:stCondLst>
                                  <p:childTnLst>
                                    <p:set>
                                      <p:cBhvr>
                                        <p:cTn id="17" dur="1" fill="hold">
                                          <p:stCondLst>
                                            <p:cond delay="0"/>
                                          </p:stCondLst>
                                        </p:cTn>
                                        <p:tgtEl>
                                          <p:spTgt spid="56326"/>
                                        </p:tgtEl>
                                        <p:attrNameLst>
                                          <p:attrName>style.visibility</p:attrName>
                                        </p:attrNameLst>
                                      </p:cBhvr>
                                      <p:to>
                                        <p:strVal val="visible"/>
                                      </p:to>
                                    </p:set>
                                    <p:animEffect transition="in" filter="wipe(down)">
                                      <p:cBhvr>
                                        <p:cTn id="18" dur="580">
                                          <p:stCondLst>
                                            <p:cond delay="0"/>
                                          </p:stCondLst>
                                        </p:cTn>
                                        <p:tgtEl>
                                          <p:spTgt spid="56326"/>
                                        </p:tgtEl>
                                      </p:cBhvr>
                                    </p:animEffect>
                                    <p:anim calcmode="lin" valueType="num">
                                      <p:cBhvr>
                                        <p:cTn id="19" dur="1822" tmFilter="0,0; 0.14,0.36; 0.43,0.73; 0.71,0.91; 1.0,1.0">
                                          <p:stCondLst>
                                            <p:cond delay="0"/>
                                          </p:stCondLst>
                                        </p:cTn>
                                        <p:tgtEl>
                                          <p:spTgt spid="56326"/>
                                        </p:tgtEl>
                                        <p:attrNameLst>
                                          <p:attrName>ppt_x</p:attrName>
                                        </p:attrNameLst>
                                      </p:cBhvr>
                                      <p:tavLst>
                                        <p:tav tm="0">
                                          <p:val>
                                            <p:strVal val="#ppt_x-0.25"/>
                                          </p:val>
                                        </p:tav>
                                        <p:tav tm="100000">
                                          <p:val>
                                            <p:strVal val="#ppt_x"/>
                                          </p:val>
                                        </p:tav>
                                      </p:tavLst>
                                    </p:anim>
                                    <p:anim calcmode="lin" valueType="num">
                                      <p:cBhvr>
                                        <p:cTn id="20" dur="664" tmFilter="0.0,0.0; 0.25,0.07; 0.50,0.2; 0.75,0.467; 1.0,1.0">
                                          <p:stCondLst>
                                            <p:cond delay="0"/>
                                          </p:stCondLst>
                                        </p:cTn>
                                        <p:tgtEl>
                                          <p:spTgt spid="56326"/>
                                        </p:tgtEl>
                                        <p:attrNameLst>
                                          <p:attrName>ppt_y</p:attrName>
                                        </p:attrNameLst>
                                      </p:cBhvr>
                                      <p:tavLst>
                                        <p:tav tm="0" fmla="#ppt_y-sin(pi*$)/3">
                                          <p:val>
                                            <p:fltVal val="0.5"/>
                                          </p:val>
                                        </p:tav>
                                        <p:tav tm="100000">
                                          <p:val>
                                            <p:fltVal val="1"/>
                                          </p:val>
                                        </p:tav>
                                      </p:tavLst>
                                    </p:anim>
                                    <p:anim calcmode="lin" valueType="num">
                                      <p:cBhvr>
                                        <p:cTn id="21" dur="664" tmFilter="0, 0; 0.125,0.2665; 0.25,0.4; 0.375,0.465; 0.5,0.5;  0.625,0.535; 0.75,0.6; 0.875,0.7335; 1,1">
                                          <p:stCondLst>
                                            <p:cond delay="664"/>
                                          </p:stCondLst>
                                        </p:cTn>
                                        <p:tgtEl>
                                          <p:spTgt spid="56326"/>
                                        </p:tgtEl>
                                        <p:attrNameLst>
                                          <p:attrName>ppt_y</p:attrName>
                                        </p:attrNameLst>
                                      </p:cBhvr>
                                      <p:tavLst>
                                        <p:tav tm="0" fmla="#ppt_y-sin(pi*$)/9">
                                          <p:val>
                                            <p:fltVal val="0"/>
                                          </p:val>
                                        </p:tav>
                                        <p:tav tm="100000">
                                          <p:val>
                                            <p:fltVal val="1"/>
                                          </p:val>
                                        </p:tav>
                                      </p:tavLst>
                                    </p:anim>
                                    <p:anim calcmode="lin" valueType="num">
                                      <p:cBhvr>
                                        <p:cTn id="22" dur="332" tmFilter="0, 0; 0.125,0.2665; 0.25,0.4; 0.375,0.465; 0.5,0.5;  0.625,0.535; 0.75,0.6; 0.875,0.7335; 1,1">
                                          <p:stCondLst>
                                            <p:cond delay="1324"/>
                                          </p:stCondLst>
                                        </p:cTn>
                                        <p:tgtEl>
                                          <p:spTgt spid="56326"/>
                                        </p:tgtEl>
                                        <p:attrNameLst>
                                          <p:attrName>ppt_y</p:attrName>
                                        </p:attrNameLst>
                                      </p:cBhvr>
                                      <p:tavLst>
                                        <p:tav tm="0" fmla="#ppt_y-sin(pi*$)/27">
                                          <p:val>
                                            <p:fltVal val="0"/>
                                          </p:val>
                                        </p:tav>
                                        <p:tav tm="100000">
                                          <p:val>
                                            <p:fltVal val="1"/>
                                          </p:val>
                                        </p:tav>
                                      </p:tavLst>
                                    </p:anim>
                                    <p:anim calcmode="lin" valueType="num">
                                      <p:cBhvr>
                                        <p:cTn id="23" dur="164" tmFilter="0, 0; 0.125,0.2665; 0.25,0.4; 0.375,0.465; 0.5,0.5;  0.625,0.535; 0.75,0.6; 0.875,0.7335; 1,1">
                                          <p:stCondLst>
                                            <p:cond delay="1656"/>
                                          </p:stCondLst>
                                        </p:cTn>
                                        <p:tgtEl>
                                          <p:spTgt spid="56326"/>
                                        </p:tgtEl>
                                        <p:attrNameLst>
                                          <p:attrName>ppt_y</p:attrName>
                                        </p:attrNameLst>
                                      </p:cBhvr>
                                      <p:tavLst>
                                        <p:tav tm="0" fmla="#ppt_y-sin(pi*$)/81">
                                          <p:val>
                                            <p:fltVal val="0"/>
                                          </p:val>
                                        </p:tav>
                                        <p:tav tm="100000">
                                          <p:val>
                                            <p:fltVal val="1"/>
                                          </p:val>
                                        </p:tav>
                                      </p:tavLst>
                                    </p:anim>
                                    <p:animScale>
                                      <p:cBhvr>
                                        <p:cTn id="24" dur="26">
                                          <p:stCondLst>
                                            <p:cond delay="650"/>
                                          </p:stCondLst>
                                        </p:cTn>
                                        <p:tgtEl>
                                          <p:spTgt spid="56326"/>
                                        </p:tgtEl>
                                      </p:cBhvr>
                                      <p:to x="100000" y="60000"/>
                                    </p:animScale>
                                    <p:animScale>
                                      <p:cBhvr>
                                        <p:cTn id="25" dur="166" decel="50000">
                                          <p:stCondLst>
                                            <p:cond delay="676"/>
                                          </p:stCondLst>
                                        </p:cTn>
                                        <p:tgtEl>
                                          <p:spTgt spid="56326"/>
                                        </p:tgtEl>
                                      </p:cBhvr>
                                      <p:to x="100000" y="100000"/>
                                    </p:animScale>
                                    <p:animScale>
                                      <p:cBhvr>
                                        <p:cTn id="26" dur="26">
                                          <p:stCondLst>
                                            <p:cond delay="1312"/>
                                          </p:stCondLst>
                                        </p:cTn>
                                        <p:tgtEl>
                                          <p:spTgt spid="56326"/>
                                        </p:tgtEl>
                                      </p:cBhvr>
                                      <p:to x="100000" y="80000"/>
                                    </p:animScale>
                                    <p:animScale>
                                      <p:cBhvr>
                                        <p:cTn id="27" dur="166" decel="50000">
                                          <p:stCondLst>
                                            <p:cond delay="1338"/>
                                          </p:stCondLst>
                                        </p:cTn>
                                        <p:tgtEl>
                                          <p:spTgt spid="56326"/>
                                        </p:tgtEl>
                                      </p:cBhvr>
                                      <p:to x="100000" y="100000"/>
                                    </p:animScale>
                                    <p:animScale>
                                      <p:cBhvr>
                                        <p:cTn id="28" dur="26">
                                          <p:stCondLst>
                                            <p:cond delay="1642"/>
                                          </p:stCondLst>
                                        </p:cTn>
                                        <p:tgtEl>
                                          <p:spTgt spid="56326"/>
                                        </p:tgtEl>
                                      </p:cBhvr>
                                      <p:to x="100000" y="90000"/>
                                    </p:animScale>
                                    <p:animScale>
                                      <p:cBhvr>
                                        <p:cTn id="29" dur="166" decel="50000">
                                          <p:stCondLst>
                                            <p:cond delay="1668"/>
                                          </p:stCondLst>
                                        </p:cTn>
                                        <p:tgtEl>
                                          <p:spTgt spid="56326"/>
                                        </p:tgtEl>
                                      </p:cBhvr>
                                      <p:to x="100000" y="100000"/>
                                    </p:animScale>
                                    <p:animScale>
                                      <p:cBhvr>
                                        <p:cTn id="30" dur="26">
                                          <p:stCondLst>
                                            <p:cond delay="1808"/>
                                          </p:stCondLst>
                                        </p:cTn>
                                        <p:tgtEl>
                                          <p:spTgt spid="56326"/>
                                        </p:tgtEl>
                                      </p:cBhvr>
                                      <p:to x="100000" y="95000"/>
                                    </p:animScale>
                                    <p:animScale>
                                      <p:cBhvr>
                                        <p:cTn id="31" dur="166" decel="50000">
                                          <p:stCondLst>
                                            <p:cond delay="1834"/>
                                          </p:stCondLst>
                                        </p:cTn>
                                        <p:tgtEl>
                                          <p:spTgt spid="5632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7"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345" name="AutoShape 9"/>
          <p:cNvSpPr>
            <a:spLocks noGrp="1"/>
          </p:cNvSpPr>
          <p:nvPr>
            <p:ph type="title" idx="4294967295"/>
          </p:nvPr>
        </p:nvSpPr>
        <p:spPr>
          <a:xfrm>
            <a:off x="430213" y="79375"/>
            <a:ext cx="4703762" cy="1127125"/>
          </a:xfrm>
          <a:prstGeom prst="horizontalScroll">
            <a:avLst>
              <a:gd name="adj" fmla="val 12500"/>
            </a:avLst>
          </a:prstGeom>
          <a:gradFill rotWithShape="0">
            <a:gsLst>
              <a:gs pos="0">
                <a:srgbClr val="99CCFF"/>
              </a:gs>
              <a:gs pos="100000">
                <a:srgbClr val="FFFFFF"/>
              </a:gs>
            </a:gsLst>
            <a:lin ang="0" scaled="1"/>
          </a:gradFill>
          <a:ln>
            <a:solidFill>
              <a:schemeClr val="tx1"/>
            </a:solidFill>
            <a:miter lim="800000"/>
          </a:ln>
        </p:spPr>
        <p:txBody>
          <a:bodyPr vert="horz" wrap="non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lang="zh-CN" altLang="en-US" sz="4400">
                <a:solidFill>
                  <a:schemeClr val="tx2"/>
                </a:solidFill>
                <a:latin typeface="Arial" pitchFamily="34" charset="0"/>
                <a:ea typeface="宋体" pitchFamily="2" charset="-122"/>
                <a:cs typeface="+mj-cs"/>
              </a:defRPr>
            </a:lvl1pPr>
          </a:lstStyle>
          <a:p>
            <a:pPr marL="0" lvl="0" indent="0" defTabSz="914400" hangingPunct="0">
              <a:lnSpc>
                <a:spcPct val="100000"/>
              </a:lnSpc>
              <a:buClrTx/>
              <a:buNone/>
            </a:pPr>
            <a:r>
              <a:rPr lang="zh-CN" altLang="en-US" sz="4800" b="1" u="none" spc="0" baseline="0">
                <a:solidFill>
                  <a:srgbClr val="0000FF"/>
                </a:solidFill>
                <a:latin typeface="华文中宋" pitchFamily="2" charset="-122"/>
                <a:ea typeface="华文中宋" pitchFamily="2" charset="-122"/>
              </a:rPr>
              <a:t>把握意象：蛾眉</a:t>
            </a:r>
            <a:endParaRPr lang="zh-CN" altLang="en-US" sz="4800" b="1" u="none" baseline="0">
              <a:solidFill>
                <a:srgbClr val="0000FF"/>
              </a:solidFill>
              <a:latin typeface="华文中宋" pitchFamily="2" charset="-122"/>
              <a:ea typeface="华文中宋" pitchFamily="2" charset="-122"/>
            </a:endParaRPr>
          </a:p>
        </p:txBody>
      </p:sp>
      <p:sp>
        <p:nvSpPr>
          <p:cNvPr id="57346" name="Text Box 5"/>
          <p:cNvSpPr txBox="1"/>
          <p:nvPr/>
        </p:nvSpPr>
        <p:spPr>
          <a:xfrm>
            <a:off x="317500" y="1260475"/>
            <a:ext cx="8509000" cy="5259388"/>
          </a:xfrm>
          <a:prstGeom prst="rect">
            <a:avLst/>
          </a:prstGeom>
          <a:solidFill>
            <a:schemeClr val="accent3"/>
          </a:solidFill>
          <a:ln w="28575" cap="flat" cmpd="sng">
            <a:solidFill>
              <a:srgbClr val="FF0000"/>
            </a:solidFill>
            <a:prstDash val="solid"/>
            <a:miter/>
            <a:headEnd type="none" w="med" len="med"/>
            <a:tailEnd type="none" w="med" len="med"/>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lnSpc>
                <a:spcPct val="120000"/>
              </a:lnSpc>
            </a:pPr>
            <a:r>
              <a:rPr lang="zh-CN" altLang="en-US" sz="2800" b="1" spc="0">
                <a:solidFill>
                  <a:srgbClr val="FF0000"/>
                </a:solidFill>
                <a:latin typeface="Arial" pitchFamily="34" charset="0"/>
                <a:ea typeface="宋体" pitchFamily="2" charset="-122"/>
              </a:rPr>
              <a:t>蛾眉</a:t>
            </a:r>
            <a:r>
              <a:rPr lang="zh-CN" altLang="en-US" sz="2800" b="1" spc="0">
                <a:latin typeface="Arial" pitchFamily="34" charset="0"/>
                <a:ea typeface="宋体" pitchFamily="2" charset="-122"/>
              </a:rPr>
              <a:t>：       </a:t>
            </a:r>
            <a:endParaRPr lang="zh-CN" altLang="en-US" sz="2800" b="1">
              <a:latin typeface="Arial" pitchFamily="34" charset="0"/>
              <a:ea typeface="宋体" pitchFamily="2" charset="-122"/>
            </a:endParaRPr>
          </a:p>
          <a:p>
            <a:pPr lvl="0" eaLnBrk="0" hangingPunct="0">
              <a:lnSpc>
                <a:spcPct val="120000"/>
              </a:lnSpc>
            </a:pPr>
            <a:r>
              <a:rPr lang="zh-CN" altLang="en-US" sz="2800" b="1" spc="0">
                <a:latin typeface="Arial" pitchFamily="34" charset="0"/>
                <a:ea typeface="宋体" pitchFamily="2" charset="-122"/>
              </a:rPr>
              <a:t>        娥眉系古诗文传统意象，以对女子眉毛美好形状的形象刻画，来代指美女的整体气质， 常有</a:t>
            </a:r>
            <a:r>
              <a:rPr lang="zh-CN" altLang="en-US" sz="2800" b="1" spc="0">
                <a:solidFill>
                  <a:srgbClr val="FF0000"/>
                </a:solidFill>
                <a:latin typeface="Arial" pitchFamily="34" charset="0"/>
                <a:ea typeface="宋体" pitchFamily="2" charset="-122"/>
              </a:rPr>
              <a:t>美丽</a:t>
            </a:r>
            <a:r>
              <a:rPr lang="zh-CN" altLang="en-US" sz="2800" b="1" spc="0">
                <a:latin typeface="Arial" pitchFamily="34" charset="0"/>
                <a:ea typeface="宋体" pitchFamily="2" charset="-122"/>
              </a:rPr>
              <a:t>、</a:t>
            </a:r>
            <a:r>
              <a:rPr lang="zh-CN" altLang="en-US" sz="2800" b="1" spc="0">
                <a:solidFill>
                  <a:srgbClr val="FF0000"/>
                </a:solidFill>
                <a:latin typeface="Arial" pitchFamily="34" charset="0"/>
                <a:ea typeface="宋体" pitchFamily="2" charset="-122"/>
              </a:rPr>
              <a:t>美女</a:t>
            </a:r>
            <a:r>
              <a:rPr lang="zh-CN" altLang="en-US" sz="2800" b="1" spc="0">
                <a:latin typeface="Arial" pitchFamily="34" charset="0"/>
                <a:ea typeface="宋体" pitchFamily="2" charset="-122"/>
              </a:rPr>
              <a:t>、</a:t>
            </a:r>
            <a:r>
              <a:rPr lang="zh-CN" altLang="en-US" sz="2800" b="1" spc="0">
                <a:solidFill>
                  <a:srgbClr val="FF0000"/>
                </a:solidFill>
                <a:latin typeface="Arial" pitchFamily="34" charset="0"/>
                <a:ea typeface="宋体" pitchFamily="2" charset="-122"/>
              </a:rPr>
              <a:t>美德</a:t>
            </a:r>
            <a:r>
              <a:rPr lang="zh-CN" altLang="en-US" sz="2800" b="1" spc="0">
                <a:latin typeface="Arial" pitchFamily="34" charset="0"/>
                <a:ea typeface="宋体" pitchFamily="2" charset="-122"/>
              </a:rPr>
              <a:t>之意蕴。  </a:t>
            </a:r>
            <a:endParaRPr lang="zh-CN" altLang="en-US" sz="2800" b="1">
              <a:latin typeface="Arial" pitchFamily="34" charset="0"/>
              <a:ea typeface="宋体" pitchFamily="2" charset="-122"/>
            </a:endParaRPr>
          </a:p>
          <a:p>
            <a:pPr lvl="0" eaLnBrk="0" hangingPunct="0">
              <a:lnSpc>
                <a:spcPct val="120000"/>
              </a:lnSpc>
            </a:pPr>
            <a:r>
              <a:rPr lang="zh-CN" altLang="en-US" sz="2800" b="1" spc="0">
                <a:latin typeface="Arial" pitchFamily="34" charset="0"/>
                <a:ea typeface="宋体" pitchFamily="2" charset="-122"/>
              </a:rPr>
              <a:t>        如：屈原</a:t>
            </a:r>
            <a:r>
              <a:rPr lang="en-US" altLang="zh-CN" sz="2800" b="1" spc="0">
                <a:latin typeface="Arial" pitchFamily="34" charset="0"/>
              </a:rPr>
              <a:t>《</a:t>
            </a:r>
            <a:r>
              <a:rPr lang="zh-CN" altLang="en-US" sz="2800" b="1" spc="0">
                <a:latin typeface="Arial" pitchFamily="34" charset="0"/>
                <a:ea typeface="宋体" pitchFamily="2" charset="-122"/>
              </a:rPr>
              <a:t>离骚</a:t>
            </a:r>
            <a:r>
              <a:rPr lang="en-US" altLang="zh-CN" sz="2800" b="1" spc="0">
                <a:latin typeface="Arial" pitchFamily="34" charset="0"/>
              </a:rPr>
              <a:t>》</a:t>
            </a:r>
            <a:r>
              <a:rPr lang="zh-CN" altLang="en-US" sz="2800" b="1" spc="0">
                <a:latin typeface="Arial" pitchFamily="34" charset="0"/>
                <a:ea typeface="宋体" pitchFamily="2" charset="-122"/>
              </a:rPr>
              <a:t>：“众女嫉余之</a:t>
            </a:r>
            <a:r>
              <a:rPr lang="zh-CN" altLang="en-US" sz="2800" b="1" spc="0">
                <a:solidFill>
                  <a:srgbClr val="FF0000"/>
                </a:solidFill>
                <a:latin typeface="Arial" pitchFamily="34" charset="0"/>
                <a:ea typeface="宋体" pitchFamily="2" charset="-122"/>
              </a:rPr>
              <a:t>蛾眉</a:t>
            </a:r>
            <a:r>
              <a:rPr lang="zh-CN" altLang="en-US" sz="2800" b="1" spc="0">
                <a:latin typeface="Arial" pitchFamily="34" charset="0"/>
                <a:ea typeface="宋体" pitchFamily="2" charset="-122"/>
              </a:rPr>
              <a:t>兮，谣诼谓余以善淫 。”</a:t>
            </a:r>
            <a:endParaRPr lang="zh-CN" altLang="en-US" sz="2800" b="1">
              <a:latin typeface="Arial" pitchFamily="34" charset="0"/>
              <a:ea typeface="宋体" pitchFamily="2" charset="-122"/>
            </a:endParaRPr>
          </a:p>
          <a:p>
            <a:pPr lvl="0" eaLnBrk="0" hangingPunct="0">
              <a:lnSpc>
                <a:spcPct val="120000"/>
              </a:lnSpc>
            </a:pPr>
            <a:r>
              <a:rPr lang="zh-CN" altLang="en-US" sz="2800" b="1" spc="0">
                <a:latin typeface="Arial" pitchFamily="34" charset="0"/>
                <a:ea typeface="宋体" pitchFamily="2" charset="-122"/>
              </a:rPr>
              <a:t>       白居易</a:t>
            </a:r>
            <a:r>
              <a:rPr lang="en-US" altLang="zh-CN" sz="2800" b="1" spc="0">
                <a:latin typeface="Arial" pitchFamily="34" charset="0"/>
              </a:rPr>
              <a:t>《</a:t>
            </a:r>
            <a:r>
              <a:rPr lang="zh-CN" altLang="en-US" sz="2800" b="1" spc="0">
                <a:latin typeface="Arial" pitchFamily="34" charset="0"/>
                <a:ea typeface="宋体" pitchFamily="2" charset="-122"/>
              </a:rPr>
              <a:t>长恨歌</a:t>
            </a:r>
            <a:r>
              <a:rPr lang="en-US" altLang="zh-CN" sz="2800" b="1" spc="0">
                <a:latin typeface="Arial" pitchFamily="34" charset="0"/>
              </a:rPr>
              <a:t>》</a:t>
            </a:r>
            <a:r>
              <a:rPr lang="zh-CN" altLang="en-US" sz="2800" b="1" spc="0">
                <a:latin typeface="Arial" pitchFamily="34" charset="0"/>
                <a:ea typeface="宋体" pitchFamily="2" charset="-122"/>
              </a:rPr>
              <a:t>：“六军不发无奈何，婉转</a:t>
            </a:r>
            <a:r>
              <a:rPr lang="zh-CN" altLang="en-US" sz="2800" b="1" spc="0">
                <a:solidFill>
                  <a:srgbClr val="FF0000"/>
                </a:solidFill>
                <a:latin typeface="Arial" pitchFamily="34" charset="0"/>
                <a:ea typeface="宋体" pitchFamily="2" charset="-122"/>
              </a:rPr>
              <a:t>娥眉</a:t>
            </a:r>
            <a:r>
              <a:rPr lang="zh-CN" altLang="en-US" sz="2800" b="1" spc="0">
                <a:latin typeface="Arial" pitchFamily="34" charset="0"/>
                <a:ea typeface="宋体" pitchFamily="2" charset="-122"/>
              </a:rPr>
              <a:t>马前死。”</a:t>
            </a:r>
            <a:endParaRPr lang="zh-CN" altLang="en-US" sz="2800" b="1">
              <a:latin typeface="Arial" pitchFamily="34" charset="0"/>
              <a:ea typeface="宋体" pitchFamily="2" charset="-122"/>
            </a:endParaRPr>
          </a:p>
          <a:p>
            <a:pPr lvl="0" eaLnBrk="0" hangingPunct="0">
              <a:lnSpc>
                <a:spcPct val="120000"/>
              </a:lnSpc>
            </a:pPr>
            <a:r>
              <a:rPr lang="zh-CN" altLang="en-US" sz="2800" b="1" spc="0">
                <a:latin typeface="Arial" pitchFamily="34" charset="0"/>
                <a:ea typeface="宋体" pitchFamily="2" charset="-122"/>
              </a:rPr>
              <a:t>       词人还多用</a:t>
            </a:r>
            <a:r>
              <a:rPr lang="zh-CN" altLang="en-US" sz="2800" b="1" spc="0">
                <a:latin typeface="华文中宋" pitchFamily="2" charset="-122"/>
                <a:ea typeface="宋体" pitchFamily="2" charset="-122"/>
              </a:rPr>
              <a:t>“</a:t>
            </a:r>
            <a:r>
              <a:rPr lang="zh-CN" altLang="en-US" sz="2800" b="1" spc="0">
                <a:solidFill>
                  <a:srgbClr val="FF0000"/>
                </a:solidFill>
                <a:latin typeface="Arial" pitchFamily="34" charset="0"/>
                <a:ea typeface="宋体" pitchFamily="2" charset="-122"/>
              </a:rPr>
              <a:t>翠黛</a:t>
            </a:r>
            <a:r>
              <a:rPr lang="zh-CN" altLang="en-US" sz="2800" b="1" spc="0">
                <a:latin typeface="华文中宋" pitchFamily="2" charset="-122"/>
                <a:ea typeface="宋体" pitchFamily="2" charset="-122"/>
              </a:rPr>
              <a:t>”</a:t>
            </a:r>
            <a:r>
              <a:rPr lang="zh-CN" altLang="en-US" sz="2800" b="1" spc="0">
                <a:latin typeface="Arial" pitchFamily="34" charset="0"/>
                <a:ea typeface="宋体" pitchFamily="2" charset="-122"/>
              </a:rPr>
              <a:t>、</a:t>
            </a:r>
            <a:r>
              <a:rPr lang="zh-CN" altLang="en-US" sz="2800" b="1" spc="0">
                <a:latin typeface="华文中宋" pitchFamily="2" charset="-122"/>
                <a:ea typeface="宋体" pitchFamily="2" charset="-122"/>
              </a:rPr>
              <a:t>“</a:t>
            </a:r>
            <a:r>
              <a:rPr lang="zh-CN" altLang="en-US" sz="2800" b="1" spc="0">
                <a:solidFill>
                  <a:srgbClr val="FF0000"/>
                </a:solidFill>
                <a:latin typeface="Arial" pitchFamily="34" charset="0"/>
                <a:ea typeface="宋体" pitchFamily="2" charset="-122"/>
              </a:rPr>
              <a:t>翠蛾</a:t>
            </a:r>
            <a:r>
              <a:rPr lang="zh-CN" altLang="en-US" sz="2800" b="1" spc="0">
                <a:latin typeface="华文中宋" pitchFamily="2" charset="-122"/>
                <a:ea typeface="宋体" pitchFamily="2" charset="-122"/>
              </a:rPr>
              <a:t>”“</a:t>
            </a:r>
            <a:r>
              <a:rPr lang="zh-CN" altLang="en-US" sz="2800" b="1" spc="0">
                <a:solidFill>
                  <a:srgbClr val="FF0000"/>
                </a:solidFill>
                <a:latin typeface="Arial" pitchFamily="34" charset="0"/>
                <a:ea typeface="宋体" pitchFamily="2" charset="-122"/>
              </a:rPr>
              <a:t>远山</a:t>
            </a:r>
            <a:r>
              <a:rPr lang="zh-CN" altLang="en-US" sz="2800" b="1" spc="0">
                <a:latin typeface="华文中宋" pitchFamily="2" charset="-122"/>
                <a:ea typeface="宋体" pitchFamily="2" charset="-122"/>
              </a:rPr>
              <a:t>”“</a:t>
            </a:r>
            <a:r>
              <a:rPr lang="zh-CN" altLang="en-US" sz="2800" b="1" spc="0">
                <a:solidFill>
                  <a:srgbClr val="FF0000"/>
                </a:solidFill>
                <a:latin typeface="Arial" pitchFamily="34" charset="0"/>
                <a:ea typeface="宋体" pitchFamily="2" charset="-122"/>
              </a:rPr>
              <a:t>春山</a:t>
            </a:r>
            <a:r>
              <a:rPr lang="zh-CN" altLang="en-US" sz="2800" b="1" spc="0">
                <a:latin typeface="华文中宋" pitchFamily="2" charset="-122"/>
                <a:ea typeface="宋体" pitchFamily="2" charset="-122"/>
              </a:rPr>
              <a:t>”</a:t>
            </a:r>
            <a:r>
              <a:rPr lang="zh-CN" altLang="en-US" sz="2800" b="1" spc="0">
                <a:latin typeface="Arial" pitchFamily="34" charset="0"/>
                <a:ea typeface="宋体" pitchFamily="2" charset="-122"/>
              </a:rPr>
              <a:t>等形容代指美女容貌。</a:t>
            </a:r>
            <a:endParaRPr lang="zh-CN" altLang="en-US" sz="2800" b="1">
              <a:latin typeface="Arial" pitchFamily="34" charset="0"/>
              <a:ea typeface="宋体" pitchFamily="2" charset="-122"/>
            </a:endParaRPr>
          </a:p>
        </p:txBody>
      </p:sp>
      <p:sp>
        <p:nvSpPr>
          <p:cNvPr id="57347" name="矩形 67589"/>
          <p:cNvSpPr/>
          <p:nvPr/>
        </p:nvSpPr>
        <p:spPr>
          <a:xfrm flipH="1">
            <a:off x="9302750" y="7016750"/>
            <a:ext cx="0" cy="0"/>
          </a:xfrm>
          <a:prstGeom prst="rect">
            <a:avLst/>
          </a:prstGeom>
          <a:noFill/>
          <a:ln>
            <a:noFill/>
            <a:miter lim="800000"/>
          </a:ln>
        </p:spPr>
        <p:txBody>
          <a:bodyPr wrap="squar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1588" lvl="0" indent="-1588" eaLnBrk="0" hangingPunct="0">
              <a:lnSpc>
                <a:spcPts val="125"/>
              </a:lnSpc>
              <a:buSzTx/>
            </a:pPr>
            <a:r>
              <a:rPr lang="zh-CN" altLang="en-US" sz="100">
                <a:solidFill>
                  <a:srgbClr val="000000"/>
                </a:solidFill>
                <a:latin typeface="Arial" pitchFamily="34" charset="0"/>
                <a:ea typeface="宋体" pitchFamily="2" charset="-122"/>
                <a:sym typeface="Arial" pitchFamily="34" charset="0"/>
              </a:rPr>
              <a:t>陈婚仗落魂绪恨跋自邻扁碑恨软雾菊歌精幌湿旦硬碗娇翁尿芬才辑没艳滞</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菩萨蛮</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温庭筠</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极致版</a:t>
            </a:r>
            <a:r>
              <a:rPr lang="en-US" altLang="zh-CN" sz="100">
                <a:solidFill>
                  <a:srgbClr val="000000"/>
                </a:solidFill>
                <a:latin typeface="Arial" pitchFamily="34" charset="0"/>
                <a:sym typeface="Arial" pitchFamily="34" charset="0"/>
              </a:rPr>
              <a:t>(1)《</a:t>
            </a:r>
            <a:r>
              <a:rPr lang="zh-CN" altLang="en-US" sz="100">
                <a:solidFill>
                  <a:srgbClr val="000000"/>
                </a:solidFill>
                <a:latin typeface="Arial" pitchFamily="34" charset="0"/>
                <a:ea typeface="宋体" pitchFamily="2" charset="-122"/>
                <a:sym typeface="Arial" pitchFamily="34" charset="0"/>
              </a:rPr>
              <a:t>菩萨蛮</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温庭筠</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极致版</a:t>
            </a:r>
            <a:r>
              <a:rPr lang="en-US" altLang="zh-CN" sz="100">
                <a:solidFill>
                  <a:srgbClr val="000000"/>
                </a:solidFill>
                <a:latin typeface="Arial" pitchFamily="34" charset="0"/>
                <a:sym typeface="Arial" pitchFamily="34" charset="0"/>
              </a:rPr>
              <a:t>(1)</a:t>
            </a:r>
          </a:p>
        </p:txBody>
      </p:sp>
      <p:sp>
        <p:nvSpPr>
          <p:cNvPr id="57348" name="文本框 1"/>
          <p:cNvSpPr txBox="1"/>
          <p:nvPr/>
        </p:nvSpPr>
        <p:spPr>
          <a:xfrm>
            <a:off x="1390650" y="1260475"/>
            <a:ext cx="5899150" cy="682625"/>
          </a:xfrm>
          <a:prstGeom prst="rect">
            <a:avLst/>
          </a:prstGeom>
          <a:noFill/>
          <a:ln>
            <a:noFill/>
            <a:miter lim="800000"/>
          </a:ln>
        </p:spPr>
        <p:txBody>
          <a:bodyPr wrap="non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lnSpc>
                <a:spcPct val="120000"/>
              </a:lnSpc>
            </a:pPr>
            <a:r>
              <a:rPr lang="zh-CN" altLang="en-US" sz="3200" b="1">
                <a:latin typeface="黑体" pitchFamily="49" charset="-122"/>
                <a:ea typeface="黑体" pitchFamily="49" charset="-122"/>
              </a:rPr>
              <a:t>即</a:t>
            </a:r>
            <a:r>
              <a:rPr lang="zh-CN" altLang="en-US" sz="3200" b="1">
                <a:solidFill>
                  <a:srgbClr val="FF0000"/>
                </a:solidFill>
                <a:latin typeface="黑体" pitchFamily="49" charset="-122"/>
                <a:ea typeface="黑体" pitchFamily="49" charset="-122"/>
              </a:rPr>
              <a:t>娥眉</a:t>
            </a:r>
            <a:r>
              <a:rPr lang="zh-CN" altLang="en-US" sz="3200" b="1">
                <a:latin typeface="黑体" pitchFamily="49" charset="-122"/>
                <a:ea typeface="黑体" pitchFamily="49" charset="-122"/>
              </a:rPr>
              <a:t>，指</a:t>
            </a:r>
            <a:r>
              <a:rPr lang="zh-CN" altLang="en-US" sz="3200" b="1">
                <a:solidFill>
                  <a:srgbClr val="FF0000"/>
                </a:solidFill>
                <a:latin typeface="黑体" pitchFamily="49" charset="-122"/>
                <a:ea typeface="黑体" pitchFamily="49" charset="-122"/>
              </a:rPr>
              <a:t>女子细而弯的秀眉。</a:t>
            </a:r>
            <a:endParaRPr lang="zh-CN" altLang="en-US" sz="3200">
              <a:latin typeface="黑体" pitchFamily="49" charset="-122"/>
              <a:ea typeface="黑体" pitchFamily="49" charset="-122"/>
            </a:endParaRPr>
          </a:p>
        </p:txBody>
      </p:sp>
      <p:sp>
        <p:nvSpPr>
          <p:cNvPr id="2" name="灯片编号占位符 1">
            <a:extLst>
              <a:ext uri="{FF2B5EF4-FFF2-40B4-BE49-F238E27FC236}">
                <a16:creationId xmlns:a16="http://schemas.microsoft.com/office/drawing/2014/main" id="{C4506AAC-AD12-324F-41A8-F193A32DAB3B}"/>
              </a:ext>
            </a:extLst>
          </p:cNvPr>
          <p:cNvSpPr>
            <a:spLocks noGrp="1"/>
          </p:cNvSpPr>
          <p:nvPr>
            <p:ph type="sldNum" sz="quarter" idx="12"/>
          </p:nvPr>
        </p:nvSpPr>
        <p:spPr/>
        <p:txBody>
          <a:bodyPr/>
          <a:lstStyle/>
          <a:p>
            <a:pPr lvl="0" algn="r"/>
            <a:fld id="{E8E54107-9001-4DC8-9133-1407614FAF9A}" type="slidenum">
              <a:rPr lang="en-US" altLang="zh-CN" sz="1400" smtClean="0"/>
              <a:t>15</a:t>
            </a:fld>
            <a:endParaRPr lang="en-US" altLang="zh-CN" sz="1400"/>
          </a:p>
        </p:txBody>
      </p:sp>
      <p:sp>
        <p:nvSpPr>
          <p:cNvPr id="3" name="页脚占位符 2">
            <a:extLst>
              <a:ext uri="{FF2B5EF4-FFF2-40B4-BE49-F238E27FC236}">
                <a16:creationId xmlns:a16="http://schemas.microsoft.com/office/drawing/2014/main" id="{407641DB-4210-ED9A-DE31-4FBCBF2043DF}"/>
              </a:ext>
            </a:extLst>
          </p:cNvPr>
          <p:cNvSpPr>
            <a:spLocks noGrp="1"/>
          </p:cNvSpPr>
          <p:nvPr>
            <p:ph type="ftr" sz="quarter" idx="11"/>
          </p:nvPr>
        </p:nvSpPr>
        <p:spPr/>
        <p:txBody>
          <a:bodyPr/>
          <a:lstStyle/>
          <a:p>
            <a:pPr lvl="0" algn="ctr"/>
            <a:endParaRPr lang="en-US" altLang="zh-CN" sz="1400"/>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57348"/>
                                        </p:tgtEl>
                                        <p:attrNameLst>
                                          <p:attrName>style.visibility</p:attrName>
                                        </p:attrNameLst>
                                      </p:cBhvr>
                                      <p:to>
                                        <p:strVal val="visible"/>
                                      </p:to>
                                    </p:set>
                                    <p:animEffect transition="in" filter="barn(inVertical)">
                                      <p:cBhvr>
                                        <p:cTn id="7" dur="500"/>
                                        <p:tgtEl>
                                          <p:spTgt spid="5734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nodeType="clickEffect">
                                  <p:stCondLst>
                                    <p:cond delay="0"/>
                                  </p:stCondLst>
                                  <p:childTnLst>
                                    <p:set>
                                      <p:cBhvr>
                                        <p:cTn id="11" dur="1" fill="hold">
                                          <p:stCondLst>
                                            <p:cond delay="0"/>
                                          </p:stCondLst>
                                        </p:cTn>
                                        <p:tgtEl>
                                          <p:spTgt spid="57346">
                                            <p:txEl>
                                              <p:pRg st="1" end="1"/>
                                            </p:txEl>
                                          </p:spTgt>
                                        </p:tgtEl>
                                        <p:attrNameLst>
                                          <p:attrName>style.visibility</p:attrName>
                                        </p:attrNameLst>
                                      </p:cBhvr>
                                      <p:to>
                                        <p:strVal val="visible"/>
                                      </p:to>
                                    </p:set>
                                    <p:animEffect transition="in" filter="diamond(in)">
                                      <p:cBhvr>
                                        <p:cTn id="12" dur="2000"/>
                                        <p:tgtEl>
                                          <p:spTgt spid="57346">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6" presetClass="entr" presetSubtype="21" dur="500" fill="hold" nodeType="clickEffect">
                                  <p:stCondLst>
                                    <p:cond delay="0"/>
                                  </p:stCondLst>
                                  <p:childTnLst>
                                    <p:set>
                                      <p:cBhvr>
                                        <p:cTn id="16" dur="1" fill="hold">
                                          <p:stCondLst>
                                            <p:cond delay="0"/>
                                          </p:stCondLst>
                                        </p:cTn>
                                        <p:tgtEl>
                                          <p:spTgt spid="57346">
                                            <p:txEl>
                                              <p:pRg st="2" end="2"/>
                                            </p:txEl>
                                          </p:spTgt>
                                        </p:tgtEl>
                                        <p:attrNameLst>
                                          <p:attrName>style.visibility</p:attrName>
                                        </p:attrNameLst>
                                      </p:cBhvr>
                                      <p:to>
                                        <p:strVal val="visible"/>
                                      </p:to>
                                    </p:set>
                                    <p:animEffect transition="in" filter="barn(inVertical)">
                                      <p:cBhvr>
                                        <p:cTn id="17" dur="500"/>
                                        <p:tgtEl>
                                          <p:spTgt spid="57346">
                                            <p:txEl>
                                              <p:pRg st="2" end="2"/>
                                            </p:txEl>
                                          </p:spTgt>
                                        </p:tgtEl>
                                      </p:cBhvr>
                                    </p:animEffect>
                                  </p:childTnLst>
                                </p:cTn>
                              </p:par>
                              <p:par>
                                <p:cTn id="18" presetID="16" presetClass="entr" presetSubtype="21" dur="500" fill="hold" nodeType="withEffect">
                                  <p:stCondLst>
                                    <p:cond delay="0"/>
                                  </p:stCondLst>
                                  <p:childTnLst>
                                    <p:set>
                                      <p:cBhvr>
                                        <p:cTn id="19" dur="1" fill="hold">
                                          <p:stCondLst>
                                            <p:cond delay="0"/>
                                          </p:stCondLst>
                                        </p:cTn>
                                        <p:tgtEl>
                                          <p:spTgt spid="57346">
                                            <p:txEl>
                                              <p:pRg st="3" end="3"/>
                                            </p:txEl>
                                          </p:spTgt>
                                        </p:tgtEl>
                                        <p:attrNameLst>
                                          <p:attrName>style.visibility</p:attrName>
                                        </p:attrNameLst>
                                      </p:cBhvr>
                                      <p:to>
                                        <p:strVal val="visible"/>
                                      </p:to>
                                    </p:set>
                                    <p:animEffect transition="in" filter="barn(inVertical)">
                                      <p:cBhvr>
                                        <p:cTn id="20" dur="500"/>
                                        <p:tgtEl>
                                          <p:spTgt spid="57346">
                                            <p:txEl>
                                              <p:pRg st="3" end="3"/>
                                            </p:txEl>
                                          </p:spTgt>
                                        </p:tgtEl>
                                      </p:cBhvr>
                                    </p:animEffect>
                                  </p:childTnLst>
                                </p:cTn>
                              </p:par>
                              <p:par>
                                <p:cTn id="21" presetID="16" presetClass="entr" presetSubtype="21" dur="500" fill="hold" nodeType="withEffect">
                                  <p:stCondLst>
                                    <p:cond delay="0"/>
                                  </p:stCondLst>
                                  <p:childTnLst>
                                    <p:set>
                                      <p:cBhvr>
                                        <p:cTn id="22" dur="1" fill="hold">
                                          <p:stCondLst>
                                            <p:cond delay="0"/>
                                          </p:stCondLst>
                                        </p:cTn>
                                        <p:tgtEl>
                                          <p:spTgt spid="57346">
                                            <p:txEl>
                                              <p:pRg st="4" end="4"/>
                                            </p:txEl>
                                          </p:spTgt>
                                        </p:tgtEl>
                                        <p:attrNameLst>
                                          <p:attrName>style.visibility</p:attrName>
                                        </p:attrNameLst>
                                      </p:cBhvr>
                                      <p:to>
                                        <p:strVal val="visible"/>
                                      </p:to>
                                    </p:set>
                                    <p:animEffect transition="in" filter="barn(inVertical)">
                                      <p:cBhvr>
                                        <p:cTn id="23" dur="500"/>
                                        <p:tgtEl>
                                          <p:spTgt spid="5734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8"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369" name="AutoShape 13"/>
          <p:cNvSpPr>
            <a:spLocks noGrp="1"/>
          </p:cNvSpPr>
          <p:nvPr>
            <p:ph type="title" idx="4294967295"/>
          </p:nvPr>
        </p:nvSpPr>
        <p:spPr>
          <a:xfrm>
            <a:off x="750888" y="369888"/>
            <a:ext cx="7513638" cy="1143000"/>
          </a:xfrm>
          <a:prstGeom prst="roundRect">
            <a:avLst>
              <a:gd name="adj" fmla="val 11921"/>
            </a:avLst>
          </a:prstGeom>
          <a:solidFill>
            <a:schemeClr val="accent5"/>
          </a:solidFill>
          <a:ln w="25400">
            <a:solidFill>
              <a:srgbClr val="FEFFFF">
                <a:alpha val="100000"/>
              </a:srgbClr>
            </a:solidFill>
          </a:ln>
          <a:effectLst>
            <a:outerShdw dist="53882" dir="2699999" algn="ctr" rotWithShape="0">
              <a:srgbClr val="000000">
                <a:alpha val="50000"/>
              </a:srgbClr>
            </a:outerShdw>
          </a:effectLst>
        </p:spPr>
        <p:txBody>
          <a:bodyPr vert="horz" wrap="none" lIns="91440" tIns="45720" rIns="91440" bIns="45720" anchor="ctr" anchorCtr="0"/>
          <a:lstStyle>
            <a:lvl1pPr marL="0" indent="0" algn="ctr" defTabSz="914400" rtl="0" eaLnBrk="0" fontAlgn="base" hangingPunct="0">
              <a:lnSpc>
                <a:spcPct val="100000"/>
              </a:lnSpc>
              <a:spcBef>
                <a:spcPct val="0"/>
              </a:spcBef>
              <a:spcAft>
                <a:spcPct val="0"/>
              </a:spcAft>
              <a:buClrTx/>
              <a:buSzTx/>
              <a:buFontTx/>
              <a:buNone/>
              <a:defRPr lang="zh-CN" altLang="en-US" sz="4400">
                <a:solidFill>
                  <a:schemeClr val="tx2"/>
                </a:solidFill>
                <a:latin typeface="Arial" pitchFamily="34" charset="0"/>
                <a:ea typeface="宋体" pitchFamily="2" charset="-122"/>
                <a:cs typeface="+mj-cs"/>
              </a:defRPr>
            </a:lvl1pPr>
          </a:lstStyle>
          <a:p>
            <a:pPr marL="0" lvl="0" indent="0" defTabSz="914400" hangingPunct="0">
              <a:lnSpc>
                <a:spcPct val="100000"/>
              </a:lnSpc>
              <a:buClrTx/>
              <a:buNone/>
            </a:pPr>
            <a:r>
              <a:rPr lang="zh-CN" altLang="en-US" sz="4400" b="1" u="none" spc="0" baseline="0">
                <a:solidFill>
                  <a:srgbClr val="0000FF"/>
                </a:solidFill>
                <a:latin typeface="华文中宋" pitchFamily="2" charset="-122"/>
                <a:ea typeface="华文中宋" pitchFamily="2" charset="-122"/>
              </a:rPr>
              <a:t>懒起画蛾眉，弄妆梳洗迟</a:t>
            </a:r>
            <a:endParaRPr lang="zh-CN" altLang="en-US" b="1" u="none" baseline="0">
              <a:solidFill>
                <a:srgbClr val="0000FF"/>
              </a:solidFill>
              <a:latin typeface="华文中宋" pitchFamily="2" charset="-122"/>
              <a:ea typeface="华文中宋" pitchFamily="2" charset="-122"/>
            </a:endParaRPr>
          </a:p>
        </p:txBody>
      </p:sp>
      <p:sp>
        <p:nvSpPr>
          <p:cNvPr id="58370" name="Text Box 5"/>
          <p:cNvSpPr txBox="1"/>
          <p:nvPr/>
        </p:nvSpPr>
        <p:spPr>
          <a:xfrm>
            <a:off x="352425" y="1833563"/>
            <a:ext cx="8461375" cy="4570413"/>
          </a:xfrm>
          <a:prstGeom prst="rect">
            <a:avLst/>
          </a:prstGeom>
          <a:solidFill>
            <a:schemeClr val="accent3"/>
          </a:solidFill>
          <a:ln w="28575" cap="flat" cmpd="sng">
            <a:solidFill>
              <a:srgbClr val="FF0000"/>
            </a:solidFill>
            <a:prstDash val="solid"/>
            <a:miter/>
            <a:headEnd type="none" w="med" len="med"/>
            <a:tailEnd type="none" w="med" len="med"/>
          </a:ln>
        </p:spPr>
        <p:txBody>
          <a:bodyPr wrap="square"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lvl="0" eaLnBrk="0" hangingPunct="0">
              <a:lnSpc>
                <a:spcPct val="130000"/>
              </a:lnSpc>
            </a:pPr>
            <a:r>
              <a:rPr lang="en-US" altLang="zh-CN" sz="3200" b="1" spc="0">
                <a:latin typeface="Arial" pitchFamily="34" charset="0"/>
              </a:rPr>
              <a:t>        </a:t>
            </a:r>
            <a:r>
              <a:rPr lang="zh-CN" altLang="en-US" sz="3200" b="1" spc="0">
                <a:latin typeface="华文中宋" pitchFamily="2" charset="-122"/>
                <a:ea typeface="华文中宋" pitchFamily="2" charset="-122"/>
                <a:sym typeface="宋体" pitchFamily="2" charset="-122"/>
              </a:rPr>
              <a:t>一</a:t>
            </a:r>
            <a:r>
              <a:rPr lang="zh-CN" altLang="en-US" sz="3200" b="1" spc="0">
                <a:solidFill>
                  <a:srgbClr val="FF0000"/>
                </a:solidFill>
                <a:latin typeface="华文中宋" pitchFamily="2" charset="-122"/>
                <a:ea typeface="华文中宋" pitchFamily="2" charset="-122"/>
                <a:sym typeface="宋体" pitchFamily="2" charset="-122"/>
              </a:rPr>
              <a:t>“懒”</a:t>
            </a:r>
            <a:r>
              <a:rPr lang="zh-CN" altLang="en-US" sz="3200" b="1" spc="0">
                <a:latin typeface="华文中宋" pitchFamily="2" charset="-122"/>
                <a:ea typeface="华文中宋" pitchFamily="2" charset="-122"/>
                <a:sym typeface="宋体" pitchFamily="2" charset="-122"/>
              </a:rPr>
              <a:t>一</a:t>
            </a:r>
            <a:r>
              <a:rPr lang="zh-CN" altLang="en-US" sz="3200" b="1">
                <a:solidFill>
                  <a:srgbClr val="FF0000"/>
                </a:solidFill>
                <a:latin typeface="华文中宋" pitchFamily="2" charset="-122"/>
                <a:ea typeface="华文中宋" pitchFamily="2" charset="-122"/>
                <a:sym typeface="宋体" pitchFamily="2" charset="-122"/>
              </a:rPr>
              <a:t>“迟”</a:t>
            </a:r>
            <a:r>
              <a:rPr lang="zh-CN" altLang="en-US" sz="3200" b="1">
                <a:latin typeface="华文中宋" pitchFamily="2" charset="-122"/>
                <a:ea typeface="华文中宋" pitchFamily="2" charset="-122"/>
                <a:sym typeface="宋体" pitchFamily="2" charset="-122"/>
              </a:rPr>
              <a:t>，透露出她情绪不高，对梳妆打扮并无兴致。</a:t>
            </a:r>
            <a:endParaRPr lang="zh-CN" altLang="en-US" sz="3200" b="1">
              <a:latin typeface="华文中宋" pitchFamily="2" charset="-122"/>
              <a:ea typeface="华文中宋" pitchFamily="2" charset="-122"/>
            </a:endParaRPr>
          </a:p>
          <a:p>
            <a:pPr lvl="0" eaLnBrk="0" hangingPunct="0">
              <a:lnSpc>
                <a:spcPct val="130000"/>
              </a:lnSpc>
            </a:pPr>
            <a:r>
              <a:rPr lang="zh-CN" altLang="en-US" sz="3200" b="1" spc="0">
                <a:latin typeface="华文中宋" pitchFamily="2" charset="-122"/>
                <a:ea typeface="华文中宋" pitchFamily="2" charset="-122"/>
                <a:sym typeface="宋体" pitchFamily="2" charset="-122"/>
              </a:rPr>
              <a:t>       其</a:t>
            </a:r>
            <a:r>
              <a:rPr lang="zh-CN" altLang="en-US" sz="3200" b="1" spc="0">
                <a:solidFill>
                  <a:srgbClr val="FF0000"/>
                </a:solidFill>
                <a:latin typeface="华文中宋" pitchFamily="2" charset="-122"/>
                <a:ea typeface="华文中宋" pitchFamily="2" charset="-122"/>
                <a:sym typeface="宋体" pitchFamily="2" charset="-122"/>
              </a:rPr>
              <a:t>慵懒、倦怠、惆怅、空虚、孤寂</a:t>
            </a:r>
            <a:r>
              <a:rPr lang="zh-CN" altLang="en-US" sz="3200" b="1" spc="0">
                <a:latin typeface="华文中宋" pitchFamily="2" charset="-122"/>
                <a:ea typeface="华文中宋" pitchFamily="2" charset="-122"/>
                <a:sym typeface="宋体" pitchFamily="2" charset="-122"/>
              </a:rPr>
              <a:t>之情，生动可睹。</a:t>
            </a:r>
            <a:endParaRPr lang="zh-CN" altLang="en-US" sz="3200" b="1">
              <a:latin typeface="华文中宋" pitchFamily="2" charset="-122"/>
              <a:ea typeface="华文中宋" pitchFamily="2" charset="-122"/>
              <a:sym typeface="宋体" pitchFamily="2" charset="-122"/>
            </a:endParaRPr>
          </a:p>
          <a:p>
            <a:pPr lvl="0" eaLnBrk="0" hangingPunct="0">
              <a:lnSpc>
                <a:spcPct val="130000"/>
              </a:lnSpc>
            </a:pPr>
            <a:r>
              <a:rPr lang="zh-CN" altLang="en-US" sz="3200" b="1" spc="0">
                <a:latin typeface="Arial" pitchFamily="34" charset="0"/>
                <a:ea typeface="宋体" pitchFamily="2" charset="-122"/>
                <a:sym typeface="宋体" pitchFamily="2" charset="-122"/>
              </a:rPr>
              <a:t>       </a:t>
            </a:r>
            <a:r>
              <a:rPr lang="zh-CN" altLang="en-US" sz="3200" b="1" spc="0">
                <a:latin typeface="华文中宋" pitchFamily="2" charset="-122"/>
                <a:ea typeface="华文中宋" pitchFamily="2" charset="-122"/>
                <a:sym typeface="宋体" pitchFamily="2" charset="-122"/>
              </a:rPr>
              <a:t>女子一方面想梳妆保持自己的美丽姿容，但又伤心于美好容颜无人欣赏而不愿打扮的矛盾心理。</a:t>
            </a:r>
            <a:endParaRPr lang="zh-CN" altLang="en-US" sz="3200" b="1">
              <a:latin typeface="华文中宋" pitchFamily="2" charset="-122"/>
              <a:ea typeface="华文中宋" pitchFamily="2" charset="-122"/>
              <a:sym typeface="宋体" pitchFamily="2" charset="-122"/>
            </a:endParaRPr>
          </a:p>
        </p:txBody>
      </p:sp>
      <p:sp>
        <p:nvSpPr>
          <p:cNvPr id="58371" name="矩形 68617"/>
          <p:cNvSpPr/>
          <p:nvPr/>
        </p:nvSpPr>
        <p:spPr>
          <a:xfrm flipH="1">
            <a:off x="9302750" y="7016750"/>
            <a:ext cx="0" cy="0"/>
          </a:xfrm>
          <a:prstGeom prst="rect">
            <a:avLst/>
          </a:prstGeom>
          <a:noFill/>
          <a:ln>
            <a:noFill/>
            <a:miter lim="800000"/>
          </a:ln>
        </p:spPr>
        <p:txBody>
          <a:bodyPr wrap="square"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stStyle>
          <a:p>
            <a:pPr marL="1588" lvl="0" indent="-1588" eaLnBrk="0" hangingPunct="0">
              <a:lnSpc>
                <a:spcPts val="125"/>
              </a:lnSpc>
              <a:buSzTx/>
            </a:pPr>
            <a:r>
              <a:rPr lang="zh-CN" altLang="en-US" sz="100">
                <a:solidFill>
                  <a:srgbClr val="000000"/>
                </a:solidFill>
                <a:latin typeface="Arial" pitchFamily="34" charset="0"/>
                <a:ea typeface="宋体" pitchFamily="2" charset="-122"/>
                <a:sym typeface="Arial" pitchFamily="34" charset="0"/>
              </a:rPr>
              <a:t>栏滔货肺钥蛮旭客技苯夹踞厅习澳合登涡仇彬海烛爆峭廷终绒鄂婴辖搐糜</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菩萨蛮</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温庭筠</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极致版</a:t>
            </a:r>
            <a:r>
              <a:rPr lang="en-US" altLang="zh-CN" sz="100">
                <a:solidFill>
                  <a:srgbClr val="000000"/>
                </a:solidFill>
                <a:latin typeface="Arial" pitchFamily="34" charset="0"/>
                <a:sym typeface="Arial" pitchFamily="34" charset="0"/>
              </a:rPr>
              <a:t>(1)《</a:t>
            </a:r>
            <a:r>
              <a:rPr lang="zh-CN" altLang="en-US" sz="100">
                <a:solidFill>
                  <a:srgbClr val="000000"/>
                </a:solidFill>
                <a:latin typeface="Arial" pitchFamily="34" charset="0"/>
                <a:ea typeface="宋体" pitchFamily="2" charset="-122"/>
                <a:sym typeface="Arial" pitchFamily="34" charset="0"/>
              </a:rPr>
              <a:t>菩萨蛮</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温庭筠</a:t>
            </a:r>
            <a:r>
              <a:rPr lang="en-US" altLang="zh-CN" sz="100">
                <a:solidFill>
                  <a:srgbClr val="000000"/>
                </a:solidFill>
                <a:latin typeface="Arial" pitchFamily="34" charset="0"/>
                <a:sym typeface="Arial" pitchFamily="34" charset="0"/>
              </a:rPr>
              <a:t>--</a:t>
            </a:r>
            <a:r>
              <a:rPr lang="zh-CN" altLang="en-US" sz="100">
                <a:solidFill>
                  <a:srgbClr val="000000"/>
                </a:solidFill>
                <a:latin typeface="Arial" pitchFamily="34" charset="0"/>
                <a:ea typeface="宋体" pitchFamily="2" charset="-122"/>
                <a:sym typeface="Arial" pitchFamily="34" charset="0"/>
              </a:rPr>
              <a:t>极致版</a:t>
            </a:r>
            <a:r>
              <a:rPr lang="en-US" altLang="zh-CN" sz="100">
                <a:solidFill>
                  <a:srgbClr val="000000"/>
                </a:solidFill>
                <a:latin typeface="Arial" pitchFamily="34" charset="0"/>
                <a:sym typeface="Arial" pitchFamily="34" charset="0"/>
              </a:rPr>
              <a:t>(1)</a:t>
            </a:r>
          </a:p>
        </p:txBody>
      </p:sp>
      <p:sp>
        <p:nvSpPr>
          <p:cNvPr id="58372" name="椭圆 8"/>
          <p:cNvSpPr/>
          <p:nvPr/>
        </p:nvSpPr>
        <p:spPr>
          <a:xfrm>
            <a:off x="1330325" y="582613"/>
            <a:ext cx="722313" cy="715963"/>
          </a:xfrm>
          <a:prstGeom prst="ellipse">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lvl="0" algn="ctr" hangingPunct="0"/>
            <a:endParaRPr lang="zh-CN" altLang="en-US">
              <a:solidFill>
                <a:srgbClr val="FFFFFF"/>
              </a:solidFill>
              <a:latin typeface="Arial" pitchFamily="34" charset="0"/>
              <a:ea typeface="宋体" pitchFamily="2" charset="-122"/>
            </a:endParaRPr>
          </a:p>
        </p:txBody>
      </p:sp>
      <p:sp>
        <p:nvSpPr>
          <p:cNvPr id="58373" name="椭圆 1"/>
          <p:cNvSpPr/>
          <p:nvPr/>
        </p:nvSpPr>
        <p:spPr>
          <a:xfrm>
            <a:off x="6996113" y="582613"/>
            <a:ext cx="623888" cy="715963"/>
          </a:xfrm>
          <a:prstGeom prst="ellipse">
            <a:avLst/>
          </a:prstGeom>
          <a:noFill/>
          <a:ln w="3810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lvl="0" algn="ctr" hangingPunct="0"/>
            <a:endParaRPr lang="zh-CN" altLang="en-US">
              <a:solidFill>
                <a:srgbClr val="FFFFFF"/>
              </a:solidFill>
              <a:latin typeface="Arial" pitchFamily="34" charset="0"/>
              <a:ea typeface="宋体" pitchFamily="2" charset="-122"/>
            </a:endParaRPr>
          </a:p>
        </p:txBody>
      </p:sp>
      <p:sp>
        <p:nvSpPr>
          <p:cNvPr id="2" name="灯片编号占位符 1">
            <a:extLst>
              <a:ext uri="{FF2B5EF4-FFF2-40B4-BE49-F238E27FC236}">
                <a16:creationId xmlns:a16="http://schemas.microsoft.com/office/drawing/2014/main" id="{92DA25F2-BD03-4158-684F-E6F0F24D1423}"/>
              </a:ext>
            </a:extLst>
          </p:cNvPr>
          <p:cNvSpPr>
            <a:spLocks noGrp="1"/>
          </p:cNvSpPr>
          <p:nvPr>
            <p:ph type="sldNum" sz="quarter" idx="12"/>
          </p:nvPr>
        </p:nvSpPr>
        <p:spPr/>
        <p:txBody>
          <a:bodyPr/>
          <a:lstStyle/>
          <a:p>
            <a:pPr lvl="0" algn="r"/>
            <a:fld id="{E8E54107-9001-4DC8-9133-1407614FAF9A}" type="slidenum">
              <a:rPr lang="en-US" altLang="zh-CN" sz="1400" smtClean="0"/>
              <a:t>16</a:t>
            </a:fld>
            <a:endParaRPr lang="en-US" altLang="zh-CN" sz="1400"/>
          </a:p>
        </p:txBody>
      </p:sp>
      <p:sp>
        <p:nvSpPr>
          <p:cNvPr id="3" name="页脚占位符 2">
            <a:extLst>
              <a:ext uri="{FF2B5EF4-FFF2-40B4-BE49-F238E27FC236}">
                <a16:creationId xmlns:a16="http://schemas.microsoft.com/office/drawing/2014/main" id="{0AE2AC68-B066-31DB-BD75-B1456B59A161}"/>
              </a:ext>
            </a:extLst>
          </p:cNvPr>
          <p:cNvSpPr>
            <a:spLocks noGrp="1"/>
          </p:cNvSpPr>
          <p:nvPr>
            <p:ph type="ftr" sz="quarter" idx="11"/>
          </p:nvPr>
        </p:nvSpPr>
        <p:spPr/>
        <p:txBody>
          <a:bodyPr/>
          <a:lstStyle/>
          <a:p>
            <a:pPr lvl="0" algn="ctr"/>
            <a:endParaRPr lang="en-US" altLang="zh-CN" sz="1400"/>
          </a:p>
        </p:txBody>
      </p:sp>
    </p:spTree>
  </p:cSld>
  <p:clrMapOvr>
    <a:masterClrMapping/>
  </p:clrMapOvr>
  <p:transition spd="med">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58372"/>
                                        </p:tgtEl>
                                        <p:attrNameLst>
                                          <p:attrName>style.visibility</p:attrName>
                                        </p:attrNameLst>
                                      </p:cBhvr>
                                      <p:to>
                                        <p:strVal val="visible"/>
                                      </p:to>
                                    </p:set>
                                    <p:animEffect transition="in" filter="barn(inVertical)">
                                      <p:cBhvr>
                                        <p:cTn id="7" dur="500"/>
                                        <p:tgtEl>
                                          <p:spTgt spid="5837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58373"/>
                                        </p:tgtEl>
                                        <p:attrNameLst>
                                          <p:attrName>style.visibility</p:attrName>
                                        </p:attrNameLst>
                                      </p:cBhvr>
                                      <p:to>
                                        <p:strVal val="visible"/>
                                      </p:to>
                                    </p:set>
                                    <p:animEffect transition="in" filter="barn(inVertical)">
                                      <p:cBhvr>
                                        <p:cTn id="12" dur="500"/>
                                        <p:tgtEl>
                                          <p:spTgt spid="5837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4" presetClass="entr" presetSubtype="16" dur="500" fill="hold" grpId="0" nodeType="clickEffect">
                                  <p:stCondLst>
                                    <p:cond delay="0"/>
                                  </p:stCondLst>
                                  <p:childTnLst>
                                    <p:set>
                                      <p:cBhvr>
                                        <p:cTn id="16" dur="1" fill="hold">
                                          <p:stCondLst>
                                            <p:cond delay="0"/>
                                          </p:stCondLst>
                                        </p:cTn>
                                        <p:tgtEl>
                                          <p:spTgt spid="58370"/>
                                        </p:tgtEl>
                                        <p:attrNameLst>
                                          <p:attrName>style.visibility</p:attrName>
                                        </p:attrNameLst>
                                      </p:cBhvr>
                                      <p:to>
                                        <p:strVal val="visible"/>
                                      </p:to>
                                    </p:set>
                                    <p:animEffect transition="in" filter="box(in)">
                                      <p:cBhvr>
                                        <p:cTn id="17" dur="500"/>
                                        <p:tgtEl>
                                          <p:spTgt spid="58370"/>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8" presetClass="entr" presetSubtype="16" dur="2000" fill="hold" nodeType="clickEffect">
                                  <p:stCondLst>
                                    <p:cond delay="0"/>
                                  </p:stCondLst>
                                  <p:childTnLst>
                                    <p:set>
                                      <p:cBhvr>
                                        <p:cTn id="21" dur="1" fill="hold">
                                          <p:stCondLst>
                                            <p:cond delay="0"/>
                                          </p:stCondLst>
                                        </p:cTn>
                                        <p:tgtEl>
                                          <p:spTgt spid="58370">
                                            <p:txEl>
                                              <p:pRg st="0" end="0"/>
                                            </p:txEl>
                                          </p:spTgt>
                                        </p:tgtEl>
                                        <p:attrNameLst>
                                          <p:attrName>style.visibility</p:attrName>
                                        </p:attrNameLst>
                                      </p:cBhvr>
                                      <p:to>
                                        <p:strVal val="visible"/>
                                      </p:to>
                                    </p:set>
                                    <p:animEffect transition="in" filter="diamond(in)">
                                      <p:cBhvr>
                                        <p:cTn id="22" dur="2000"/>
                                        <p:tgtEl>
                                          <p:spTgt spid="58370">
                                            <p:txEl>
                                              <p:pRg st="0" end="0"/>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8" presetClass="entr" presetSubtype="16" dur="2000" fill="hold" nodeType="clickEffect">
                                  <p:stCondLst>
                                    <p:cond delay="0"/>
                                  </p:stCondLst>
                                  <p:childTnLst>
                                    <p:set>
                                      <p:cBhvr>
                                        <p:cTn id="26" dur="1" fill="hold">
                                          <p:stCondLst>
                                            <p:cond delay="0"/>
                                          </p:stCondLst>
                                        </p:cTn>
                                        <p:tgtEl>
                                          <p:spTgt spid="58370">
                                            <p:txEl>
                                              <p:pRg st="1" end="1"/>
                                            </p:txEl>
                                          </p:spTgt>
                                        </p:tgtEl>
                                        <p:attrNameLst>
                                          <p:attrName>style.visibility</p:attrName>
                                        </p:attrNameLst>
                                      </p:cBhvr>
                                      <p:to>
                                        <p:strVal val="visible"/>
                                      </p:to>
                                    </p:set>
                                    <p:animEffect transition="in" filter="diamond(in)">
                                      <p:cBhvr>
                                        <p:cTn id="27" dur="2000"/>
                                        <p:tgtEl>
                                          <p:spTgt spid="58370">
                                            <p:txEl>
                                              <p:pRg st="1" end="1"/>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8" presetClass="entr" presetSubtype="16" dur="2000" fill="hold" nodeType="clickEffect">
                                  <p:stCondLst>
                                    <p:cond delay="0"/>
                                  </p:stCondLst>
                                  <p:childTnLst>
                                    <p:set>
                                      <p:cBhvr>
                                        <p:cTn id="31" dur="1" fill="hold">
                                          <p:stCondLst>
                                            <p:cond delay="0"/>
                                          </p:stCondLst>
                                        </p:cTn>
                                        <p:tgtEl>
                                          <p:spTgt spid="58370">
                                            <p:txEl>
                                              <p:pRg st="2" end="2"/>
                                            </p:txEl>
                                          </p:spTgt>
                                        </p:tgtEl>
                                        <p:attrNameLst>
                                          <p:attrName>style.visibility</p:attrName>
                                        </p:attrNameLst>
                                      </p:cBhvr>
                                      <p:to>
                                        <p:strVal val="visible"/>
                                      </p:to>
                                    </p:set>
                                    <p:animEffect transition="in" filter="diamond(in)">
                                      <p:cBhvr>
                                        <p:cTn id="32" dur="2000"/>
                                        <p:tgtEl>
                                          <p:spTgt spid="5837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p:bldP spid="58372" grpId="0"/>
      <p:bldP spid="58373"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https://d.book118.com/415341143024011110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宋体</vt:lpstr>
      <vt:lpstr>隶书</vt:lpstr>
      <vt:lpstr>华文行楷</vt:lpstr>
      <vt:lpstr>黑体</vt:lpstr>
      <vt:lpstr>微软雅黑</vt:lpstr>
      <vt:lpstr>Times New Roman</vt:lpstr>
      <vt:lpstr>楷体_GB2312</vt:lpstr>
      <vt:lpstr>华文中宋</vt:lpstr>
      <vt:lpstr>楷体</vt:lpstr>
      <vt:lpstr>新宋体</vt:lpstr>
      <vt:lpstr>华文琥珀</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思考:前人评价其词“意象绵密，富艳精工”。词作用了那些意象？各有何意蕴？</vt:lpstr>
      <vt:lpstr>PowerPoint Presentation</vt:lpstr>
      <vt:lpstr>PowerPoint Presentation</vt:lpstr>
      <vt:lpstr>把握意象</vt:lpstr>
      <vt:lpstr>把握意象</vt:lpstr>
      <vt:lpstr>PowerPoint Presentation</vt:lpstr>
      <vt:lpstr>PowerPoint Presentation</vt:lpstr>
      <vt:lpstr>把握意象：蛾眉</vt:lpstr>
      <vt:lpstr>懒起画蛾眉，弄妆梳洗迟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2024-09-15T06:19:49.108</cp:lastPrinted>
  <dcterms:created xsi:type="dcterms:W3CDTF">2024-09-14T22:19:49Z</dcterms:created>
  <dcterms:modified xsi:type="dcterms:W3CDTF">2024-09-14T22:19:50Z</dcterms:modified>
</cp:coreProperties>
</file>