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E8495D-2AA0-4A7F-B180-50BD5A54B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AEFFC7-3734-4A82-AAD2-8D417ABDAD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ADB618-0C82-4597-AE76-613428105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6EE874-91E9-4B6C-93EC-84585FBC5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38082D-B585-4738-B892-8932B7439A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4D0FCA-FDDC-4ABF-B4CB-82BF6EEBB2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7AB3D1-F21E-4C94-9301-B53F4342A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734D8B-1A97-485B-BEF1-01E56867ED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A5C68C-7FEB-4DF5-8DC0-9540A65EC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9DEE82-7337-46A5-92A9-30CEBB686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D3238A-CEBB-458C-BC9C-4C701F648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5341344204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教育文化事业的发展\n## 1.教育文化事业的现状分析\n### 1.1教育文化事业的总体发展概况\n### 1.2教育文化事业的地区差异分析\n### 1.3教育文化事业的各领域发展情况\n## 2.教育文化事业的发展趋势\n### 2.1教育文化事业的全球化趋势\n### 2.2教育文化事业的信息化趋势\n### 2.3教育文化事业的个性化趋势\n## 3.教育文化事业的挑战与机遇\n### 3.1教育文化事业面临的主要挑战\n### 3.2教育文化事业的发展机遇\n### 3.3教育文化事业的应对策略\n## 4.教育文化事业的改革与创新\n### 4.1教育文化事业的体制改革\n### 4.2教育文化事业的技术创新\n### 4.3教育文化事业的模式创新\n## 5.教育文化事业的发展战略\n### 5.1教育文化事业的人才培养战略\n### 5.2教育文化事业的资源整合战略\n### 5.3教育文化事业的社会参与战略\n## 6.教育文化事业的实践案例\n### 6.1教育文化事业的成功案例\n### 6.2教育文化事业的失败案例\n### 6.3教育文化事业的经验教训总结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教育文化事业的发展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600"/>
              <a:t>教育文化事业的现状分析</a:t>
            </a:r>
            <a:endParaRPr/>
          </a:p>
        </p:txBody>
      </p:sp>
      <p:sp>
        <p:nvSpPr>
          <p:cNvPr id="13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28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29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教育文化事业规模持续扩大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学校数量不断增加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在校学生人数逐年上升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文化设施建设日益完善</a:t>
                </a:r>
                <a:endParaRPr/>
              </a:p>
            </p:txBody>
          </p:sp>
          <p:pic>
            <p:nvPicPr>
              <p:cNvPr id="23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3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34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教育文化事业投入逐年提高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国家财政投入持续增长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社会力量参与度不断提高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家庭教育支出逐年上升</a:t>
                </a:r>
                <a:endParaRPr/>
              </a:p>
            </p:txBody>
          </p:sp>
          <p:pic>
            <p:nvPicPr>
              <p:cNvPr id="237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8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教育文化事业成果显著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教育质量得到普遍提高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文化传承与创新取得突破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社会文明程度不断提升</a:t>
                </a:r>
                <a:endParaRPr/>
              </a:p>
            </p:txBody>
          </p:sp>
          <p:pic>
            <p:nvPicPr>
              <p:cNvPr id="24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教育文化事业的总体发展概况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5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46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47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4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地区间教育文化事业发展不平衡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东部地区教育文化事业发展较快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中西部地区教育文化事业发展较慢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城乡之间教育文化事业发展差距较大</a:t>
                </a:r>
                <a:endParaRPr/>
              </a:p>
            </p:txBody>
          </p:sp>
          <p:sp>
            <p:nvSpPr>
              <p:cNvPr id="250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1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5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地区间教育文化事业投入差异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东部地区教育文化事业投入较高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中西部地区教育文化事业投入较低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城乡之间教育文化事业投入差距较大</a:t>
                </a:r>
                <a:endParaRPr/>
              </a:p>
            </p:txBody>
          </p:sp>
          <p:sp>
            <p:nvSpPr>
              <p:cNvPr id="254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5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5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地区间教育文化事业成果差异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东部地区教育文化事业成果较为显著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中西部地区教育文化事业成果相对较弱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城乡之间教育文化事业成果差距较大</a:t>
                </a:r>
                <a:endParaRPr/>
              </a:p>
            </p:txBody>
          </p:sp>
          <p:sp>
            <p:nvSpPr>
              <p:cNvPr id="258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教育文化事业的地区差异分析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教育文化事业的各领域发展情况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63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6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教育事业发展情况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基础教育事业发展迅速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高等教育事业发展稳定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职业教育事业得到加强</a:t>
                </a:r>
                <a:endParaRPr/>
              </a:p>
            </p:txBody>
          </p:sp>
          <p:pic>
            <p:nvPicPr>
              <p:cNvPr id="26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68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6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文化事业发展情况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传统文化保护得到重视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现代文化创新发展加快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文化产业快速发展</a:t>
                </a:r>
                <a:endParaRPr/>
              </a:p>
            </p:txBody>
          </p:sp>
          <p:pic>
            <p:nvPicPr>
              <p:cNvPr id="2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73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7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体育事业发展情况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体育基础设施建设不断完善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体育运动普及程度不断提高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体育产业发展势头良好</a:t>
                </a:r>
                <a:endParaRPr/>
              </a:p>
            </p:txBody>
          </p:sp>
          <p:pic>
            <p:nvPicPr>
              <p:cNvPr id="27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600"/>
              <a:t>教育文化事业的发展趋势</a:t>
            </a:r>
            <a:endParaRPr/>
          </a:p>
        </p:txBody>
      </p:sp>
      <p:sp>
        <p:nvSpPr>
          <p:cNvPr id="28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2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8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84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8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教育文化交流日益频繁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国际学生交流项目增多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国际教育合作项目不断拓展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教育文化交流平台日益丰富</a:t>
                </a:r>
                <a:endParaRPr/>
              </a:p>
            </p:txBody>
          </p:sp>
          <p:sp>
            <p:nvSpPr>
              <p:cNvPr id="287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88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8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教育文化资源共享程度不断提高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远程教育得到广泛应用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数字化教育资源不断丰富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国际教育合作与交流不断深化</a:t>
                </a:r>
                <a:endParaRPr/>
              </a:p>
            </p:txBody>
          </p:sp>
          <p:sp>
            <p:nvSpPr>
              <p:cNvPr id="291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2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9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教育文化事业全球化挑战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教育文化同质化问题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文化冲突与融合问题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教育国际竞争力提升问题</a:t>
                </a:r>
                <a:endParaRPr/>
              </a:p>
            </p:txBody>
          </p:sp>
          <p:sp>
            <p:nvSpPr>
              <p:cNvPr id="295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教育文化事业的全球化趋势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8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99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30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教育信息化进程加快</a:t>
                </a:r>
                <a:endParaRPr/>
              </a:p>
            </p:txBody>
          </p:sp>
          <p:sp>
            <p:nvSpPr>
              <p:cNvPr id="30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数字化校园建设不断推进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网络教育资源不断丰富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教育信息化应用不断扩大</a:t>
                </a:r>
                <a:endParaRPr/>
              </a:p>
            </p:txBody>
          </p:sp>
        </p:grpSp>
        <p:grpSp>
          <p:nvGrpSpPr>
            <p:cNvPr id="302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0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文化信息化创新发展</a:t>
                </a:r>
                <a:endParaRPr/>
              </a:p>
            </p:txBody>
          </p:sp>
          <p:sp>
            <p:nvSpPr>
              <p:cNvPr id="30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传统文化与现代信息技术融合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文化创意产业快速发展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文化信息化基础设施建设加强</a:t>
                </a:r>
                <a:endParaRPr/>
              </a:p>
            </p:txBody>
          </p:sp>
        </p:grpSp>
        <p:grpSp>
          <p:nvGrpSpPr>
            <p:cNvPr id="305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0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教育文化事业信息化挑战</a:t>
                </a:r>
                <a:endParaRPr/>
              </a:p>
            </p:txBody>
          </p:sp>
          <p:sp>
            <p:nvSpPr>
              <p:cNvPr id="30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教育信息化资源均衡配置问题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教育信息化人才培养问题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教育信息化安全保障问题</a:t>
                </a:r>
                <a:endParaRPr/>
              </a:p>
            </p:txBody>
          </p:sp>
        </p:grpSp>
      </p:grpSp>
      <p:pic>
        <p:nvPicPr>
          <p:cNvPr id="308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教育文化事业的信息化趋势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10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11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12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315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316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31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教育个性化需求增加</a:t>
                </a:r>
                <a:endParaRPr/>
              </a:p>
            </p:txBody>
          </p:sp>
          <p:sp>
            <p:nvSpPr>
              <p:cNvPr id="31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学生个性化发展需求日益明显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家庭教育个性化需求不断提高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教育个性化服务供给不足</a:t>
                </a:r>
                <a:endParaRPr/>
              </a:p>
            </p:txBody>
          </p:sp>
        </p:grpSp>
        <p:grpSp>
          <p:nvGrpSpPr>
            <p:cNvPr id="319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2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文化个性化创新发展</a:t>
                </a:r>
                <a:endParaRPr/>
              </a:p>
            </p:txBody>
          </p:sp>
          <p:sp>
            <p:nvSpPr>
              <p:cNvPr id="32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传统文化个性化传承与创新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现代文化个性化表达与体验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文化个性化产业快速发展</a:t>
                </a:r>
                <a:endParaRPr/>
              </a:p>
            </p:txBody>
          </p:sp>
        </p:grpSp>
        <p:grpSp>
          <p:nvGrpSpPr>
            <p:cNvPr id="322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2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教育文化事业个性化挑战</a:t>
                </a:r>
                <a:endParaRPr/>
              </a:p>
            </p:txBody>
          </p:sp>
          <p:sp>
            <p:nvSpPr>
              <p:cNvPr id="32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教育个性化资源与服务供给问题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教育个性化人才培养问题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教育个性化政策支持问题</a:t>
                </a:r>
                <a:endParaRPr/>
              </a:p>
            </p:txBody>
          </p:sp>
        </p:grpSp>
      </p:grpSp>
      <p:sp>
        <p:nvSpPr>
          <p:cNvPr id="3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教育文化事业的个性化趋势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000"/>
              <a:t>教育文化事业的挑战与机遇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地区间教育资源分配不均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城乡之间教育资源分配不均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各级各类教育之间资源分配不均</a:t>
                </a:r>
                <a:endParaRPr/>
              </a:p>
            </p:txBody>
          </p:sp>
          <p:sp>
            <p:nvSpPr>
              <p:cNvPr id="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教育资源分配不均问题</a:t>
                </a:r>
                <a:endParaRPr/>
              </a:p>
            </p:txBody>
          </p:sp>
        </p:grpSp>
        <p:grpSp>
          <p:nvGrpSpPr>
            <p:cNvPr id="1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教育质量评价体系不完善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教育质量监控与保障不到位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教育质量提升措施不力</a:t>
                </a:r>
                <a:endParaRPr/>
              </a:p>
            </p:txBody>
          </p:sp>
          <p:sp>
            <p:nvSpPr>
              <p:cNvPr id="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教育质量问题</a:t>
                </a:r>
                <a:endParaRPr/>
              </a:p>
            </p:txBody>
          </p:sp>
        </p:grpSp>
        <p:grpSp>
          <p:nvGrpSpPr>
            <p:cNvPr id="1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教育文化事业管理体制创新滞后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教育文化事业技术创新能力不足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教育文化事业模式创新缺乏</a:t>
                </a:r>
                <a:endParaRPr/>
              </a:p>
            </p:txBody>
          </p:sp>
          <p:sp>
            <p:nvSpPr>
              <p:cNvPr id="2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教育文化事业创新能力不足</a:t>
                </a:r>
                <a:endParaRPr/>
              </a:p>
            </p:txBody>
          </p:sp>
        </p:grpSp>
      </p:grpSp>
      <p:pic>
        <p:nvPicPr>
          <p:cNvPr id="2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教育文化事业面临的主要挑战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9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30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31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政策支持力度加大</a:t>
                </a:r>
                <a:endParaRPr/>
              </a:p>
            </p:txBody>
          </p:sp>
          <p:sp>
            <p:nvSpPr>
              <p:cNvPr id="33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国家对教育文化事业的投入增加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教育文化事业政策环境优化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教育文化事业法律法规完善</a:t>
                </a:r>
                <a:endParaRPr/>
              </a:p>
            </p:txBody>
          </p:sp>
        </p:grpSp>
        <p:grpSp>
          <p:nvGrpSpPr>
            <p:cNvPr id="34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35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技术创新驱动发展</a:t>
                </a:r>
                <a:endParaRPr/>
              </a:p>
            </p:txBody>
          </p:sp>
          <p:sp>
            <p:nvSpPr>
              <p:cNvPr id="3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信息技术在教育文化事业中的应用拓展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文化产业技术创新驱动发展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体育事业技术创新驱动发展</a:t>
                </a:r>
                <a:endParaRPr/>
              </a:p>
            </p:txBody>
          </p:sp>
        </p:grpSp>
        <p:grpSp>
          <p:nvGrpSpPr>
            <p:cNvPr id="38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39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社会参与度提高</a:t>
                </a:r>
                <a:endParaRPr/>
              </a:p>
            </p:txBody>
          </p:sp>
          <p:sp>
            <p:nvSpPr>
              <p:cNvPr id="41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社会力量参与教育文化事业程度提高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家庭对教育文化事业的投入增加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教育文化事业国际化程度提高</a:t>
                </a:r>
                <a:endParaRPr/>
              </a:p>
            </p:txBody>
          </p:sp>
        </p:grpSp>
      </p:grpSp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教育文化事业的发展机遇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4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45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46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47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加大教育文化事业投入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优化教育文化事业资源分配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提高教育文化事业资源利用效率</a:t>
                </a:r>
                <a:endParaRPr/>
              </a:p>
            </p:txBody>
          </p:sp>
          <p:sp>
            <p:nvSpPr>
              <p:cNvPr id="4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优化教育文化事业资源配置</a:t>
                </a:r>
                <a:endParaRPr/>
              </a:p>
            </p:txBody>
          </p:sp>
        </p:grpSp>
        <p:grpSp>
          <p:nvGrpSpPr>
            <p:cNvPr id="50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51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完善教育质量评价体系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加强教育质量监控与保障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落实教育质量提升措施</a:t>
                </a:r>
                <a:endParaRPr/>
              </a:p>
            </p:txBody>
          </p:sp>
          <p:sp>
            <p:nvSpPr>
              <p:cNvPr id="52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提高教育质量</a:t>
                </a:r>
                <a:endParaRPr/>
              </a:p>
            </p:txBody>
          </p:sp>
          <p:sp>
            <p:nvSpPr>
              <p:cNvPr id="53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54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55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改革教育文化事业管理体制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加强教育文化事业技术创新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探索教育文化事业模式创新</a:t>
                </a:r>
                <a:endParaRPr/>
              </a:p>
            </p:txBody>
          </p:sp>
          <p:sp>
            <p:nvSpPr>
              <p:cNvPr id="56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加强教育文化事业创新</a:t>
                </a:r>
                <a:endParaRPr/>
              </a:p>
            </p:txBody>
          </p:sp>
          <p:sp>
            <p:nvSpPr>
              <p:cNvPr id="57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教育文化事业的应对策略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https://d.book118.com/415341344204011113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教育文化事业的发展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2024-09-20T08:03:19.683</cp:lastPrinted>
  <dcterms:created xsi:type="dcterms:W3CDTF">2024-09-20T00:03:19Z</dcterms:created>
  <dcterms:modified xsi:type="dcterms:W3CDTF">2024-09-20T00:03:21Z</dcterms:modified>
</cp:coreProperties>
</file>