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A04B4-A0DD-4EB1-92A3-47DC3E14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24B5F-D027-4BA5-9658-F815D37A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0D0CB-9271-4B43-8458-C3D36692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6C890-C852-4133-807F-3ADF9FEC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01ADC-8F37-4E57-872A-8B7C0E32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F51ED-9CE9-4374-8E14-E5752F50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16831-C0AA-41F7-8D0E-5B5BEB3B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4BCCA-017F-433A-8190-60E4697F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044F-60AB-4156-914F-8E8714B39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341A8-425A-47DB-9F7B-7499A549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06B91-0654-4E28-9A53-A053BAA9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4233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偏瘫老人如何护理\n## 1.偏瘫老人护理的重要性及挑战\n### 1.1偏瘫老人护理对家庭和社会的影响\n### 1.2偏瘫老人护理面临的挑战\n### 1.3提高偏瘫老人护理水平的途径\n## 2.偏瘫老人日常生活护理\n### 2.1偏瘫老人饮食护理要点\n### 2.2偏瘫老人排泄护理方法\n### 2.3偏瘫老人个人卫生护理注意事项\n## 3.偏瘫老人康复训练与运动疗法\n### 3.1偏瘫老人康复训练的重要性\n### 3.2偏瘫老人康复训练的基本原则和方法\n### 3.3偏瘫老人运动疗法的实施与调整\n## 4.偏瘫老人药物治疗与心理护理\n### 4.1偏瘫老人药物治疗的基本原则\n### 4.2偏瘫老人心理护理的重要性\n### 4.3偏瘫老人心理护理的方法与技巧\n## 5.偏瘫老人护理场所的选择与布置\n### 5.1偏瘫老人家庭护理环境优化\n### 5.2偏瘫老人养老院的选择与评估\n### 5.3偏瘫老人护理场所的无障碍设施设置\n## 6.偏瘫老人护理团队的组建与协作\n### 6.1偏瘫老人护理团队的基本构成\n### 6.2偏瘫老人护理团队的培训与考核\n### 6.3偏瘫老人护理团队的协作与沟通机制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偏瘫老人如何护理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偏瘫老人护理的重要性及挑战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家庭影响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偏瘫老人的护理工作给家庭成员带来沉重的负担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家庭成员需要投入大量时间、精力和金钱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家庭关系可能因为长时间的照顾工作而紧张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偏瘫老人的护理问题已经成为一个严重的社会问题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护理不当可能导致偏瘫老人的生活质量下降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社会需要采取措施来解决这一问题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偏瘫老人护理对家庭和社会的影响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家庭成员缺乏专业的护理知识和技能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导致偏瘫老人得不到有效的护理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提高家庭成员的护理技能需要时间和培训</a:t>
                </a:r>
                <a:endParaRPr/>
              </a:p>
            </p:txBody>
          </p:sp>
          <p:sp>
            <p:nvSpPr>
              <p:cNvPr id="2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护理资源匮乏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社会上的护理资源有限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偏瘫老人难以获得专业的护理服务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政府和社会需要加大对护理资源的投入</a:t>
                </a:r>
                <a:endParaRPr/>
              </a:p>
            </p:txBody>
          </p:sp>
          <p:sp>
            <p:nvSpPr>
              <p:cNvPr id="2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护理费用高昂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专业的护理服务费用较高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许多家庭难以承担护理费用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政府需要采取措施降低护理费用</a:t>
                </a:r>
                <a:endParaRPr/>
              </a:p>
            </p:txBody>
          </p:sp>
          <p:sp>
            <p:nvSpPr>
              <p:cNvPr id="2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偏瘫老人护理面临的挑战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家庭成员可以通过参加护理培训课程来提高护理技能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政府和社会组织可以提供护理培训资源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提高家庭成员的护理技能</a:t>
                </a:r>
                <a:endParaRPr/>
              </a:p>
            </p:txBody>
          </p:sp>
        </p:grpSp>
        <p:grpSp>
          <p:nvGrpSpPr>
            <p:cNvPr id="2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政府可以加大对护理机构的投入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社会组织可以提供志愿者服务来补充护理资源</a:t>
                </a:r>
                <a:endParaRPr/>
              </a:p>
            </p:txBody>
          </p:sp>
          <p:sp>
            <p:nvSpPr>
              <p:cNvPr id="2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加大对护理资源的投入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政府可以通过政策调整来降低护理费用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社会组织可以通过筹集资金来提供补贴</a:t>
                </a:r>
                <a:endParaRPr/>
              </a:p>
            </p:txBody>
          </p:sp>
          <p:sp>
            <p:nvSpPr>
              <p:cNvPr id="2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降低护理费用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提高偏瘫老人护理水平的途径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偏瘫老人日常生活护理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营养均衡</a:t>
                </a:r>
                <a:endParaRPr/>
              </a:p>
            </p:txBody>
          </p:sp>
          <p:sp>
            <p:nvSpPr>
              <p:cNvPr id="2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偏瘫老人需要摄入足够的营养以维持身体健康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饮食应以清淡为主，避免高盐、高脂、高糖食物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保证蛋白质、维生素和矿物质的摄入</a:t>
                </a:r>
                <a:endParaRPr/>
              </a:p>
            </p:txBody>
          </p:sp>
        </p:grpSp>
        <p:grpSp>
          <p:nvGrpSpPr>
            <p:cNvPr id="27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饮食多样化</a:t>
                </a:r>
                <a:endParaRPr/>
              </a:p>
            </p:txBody>
          </p:sp>
          <p:sp>
            <p:nvSpPr>
              <p:cNvPr id="2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为了满足偏瘫老人的营养需求，饮食应多样化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可以尝试不同的食材和烹饪方法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注意食物的搭配和调味</a:t>
                </a:r>
                <a:endParaRPr/>
              </a:p>
            </p:txBody>
          </p:sp>
        </p:grpSp>
        <p:grpSp>
          <p:nvGrpSpPr>
            <p:cNvPr id="27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饮食规律</a:t>
                </a:r>
                <a:endParaRPr/>
              </a:p>
            </p:txBody>
          </p:sp>
          <p:sp>
            <p:nvSpPr>
              <p:cNvPr id="2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偏瘫老人需要养成规律的饮食习惯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避免长时间空腹或暴饮暴食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尽量遵循每日三餐，适量加餐的原则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偏瘫老人饮食护理要点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排泄习惯的培养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偏瘫老人需要养成良好的排泄习惯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可以通过定时提醒和诱导的方式来帮助老人建立习惯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保持规律的作息时间，有利于排泄习惯的培养</a:t>
                </a:r>
                <a:endParaRPr/>
              </a:p>
            </p:txBody>
          </p:sp>
          <p:sp>
            <p:nvSpPr>
              <p:cNvPr id="2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排泄器具的选择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选择适合偏瘫老人的排泄器具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考虑器具的舒适度、易用性和清洁性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定期更换和清洗器具，保持卫生</a:t>
                </a:r>
                <a:endParaRPr/>
              </a:p>
            </p:txBody>
          </p:sp>
          <p:sp>
            <p:nvSpPr>
              <p:cNvPr id="2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排泄过程中的护理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在排泄过程中，要注意偏瘫老人的安全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避免老人跌倒或受伤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提供必要的支持和帮助，如协助老人坐起、擦拭等</a:t>
                </a:r>
                <a:endParaRPr/>
              </a:p>
            </p:txBody>
          </p:sp>
          <p:sp>
            <p:nvSpPr>
              <p:cNvPr id="2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偏瘫老人排泄护理方法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偏瘫老人个人卫生护理注意事项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保持偏瘫老人身体的清洁，避免感染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定期为老人洗澡，注意保暖和防滑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勤换洗衣物，保持衣物的清洁和舒适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注意偏瘫老人的口腔卫生，预防口腔疾病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每天为老人刷牙，保持口腔清洁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定期为老人检查牙齿，如有问题及时治疗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注意偏瘫老人的皮肤护理，避免压疮的发生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定期为老人翻身，避免长时间压迫同一部位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使用合适的床垫和坐垫，减轻压力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偏瘫老人康复训练与运动疗法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恢复身体功能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康复训练有助于偏瘫老人恢复身体功能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提高老人的生活自理能力，减轻家庭负担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有助于老人更好地适应社会生活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康复训练可以预防偏瘫老人出现并发症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如肌肉萎缩、关节僵硬、压疮等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延长老人的寿命，提高生活质量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康复训练可以让偏瘫老人看到康复的希望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增强老人的自信心，帮助他们更好地面对生活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偏瘫老人康复训练的重要性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偏瘫老人康复训练的基本原则和方法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康复训练应根据老人的身体状况和需求进行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坚持循序渐进，避免过度训练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注重功能恢复，提高生活质量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训练方法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肢体功能训练：如关节活动、肌肉力量训练等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平衡训练：如站立、行走、平衡木等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日常生活能力训练：如穿衣、进食、洗漱等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运动疗法可以帮助偏瘫老人恢复身体功能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改善肌肉力量、关节活动度和协调性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提高老人的生活自理能力</a:t>
                </a:r>
                <a:endParaRPr/>
              </a:p>
            </p:txBody>
          </p:sp>
          <p:sp>
            <p:nvSpPr>
              <p:cNvPr id="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运动疗法的作用</a:t>
                </a:r>
                <a:endParaRPr/>
              </a:p>
            </p:txBody>
          </p:sp>
        </p:grpSp>
        <p:grpSp>
          <p:nvGrpSpPr>
            <p:cNvPr id="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根据老人的身体状况和需求选择合适的运动项目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在专业康复师的指导下进行运动训练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注重运动的安全和效果</a:t>
                </a:r>
                <a:endParaRPr/>
              </a:p>
            </p:txBody>
          </p:sp>
          <p:sp>
            <p:nvSpPr>
              <p:cNvPr id="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运动疗法的实施</a:t>
                </a:r>
                <a:endParaRPr/>
              </a:p>
            </p:txBody>
          </p:sp>
        </p:grpSp>
        <p:grpSp>
          <p:nvGrpSpPr>
            <p:cNvPr id="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根据老人的康复情况及时调整运动项目和强度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避免过度训练，导致新的损伤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保持运动的持续性和规律性</a:t>
                </a:r>
                <a:endParaRPr/>
              </a:p>
            </p:txBody>
          </p:sp>
          <p:sp>
            <p:nvSpPr>
              <p:cNvPr id="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运动疗法的调整</a:t>
                </a:r>
                <a:endParaRPr/>
              </a:p>
            </p:txBody>
          </p:sp>
        </p:grpSp>
      </p:grpSp>
      <p:pic>
        <p:nvPicPr>
          <p:cNvPr id="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偏瘫老人运动疗法的实施与调整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https://d.book118.com/415342333114011111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偏瘫老人如何护理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2024-09-17T01:18:48.903</cp:lastPrinted>
  <dcterms:created xsi:type="dcterms:W3CDTF">2024-09-16T17:18:48Z</dcterms:created>
  <dcterms:modified xsi:type="dcterms:W3CDTF">2024-09-16T17:18:50Z</dcterms:modified>
</cp:coreProperties>
</file>