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2CC68-B38E-48DA-B224-057DC2D89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C57FD-D316-4E39-A1E6-85EC9E478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60B0B-F5A6-45BE-ACBB-23719DB2D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B5F859-06A5-4DBD-ACE6-F0BB0604D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FF7BB2-C98A-4A2B-817C-13AB2CC54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BDE398-21E9-4DF7-9822-EE290D8D4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F221D2-9731-4B7B-BE34-8574C4C0E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9B2469-2FE0-4B81-9497-8079805B3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2370A6-AB14-4733-941B-768A22F94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02712-0181-4E03-AEEA-05CCC3BE9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CCE8E-266D-459A-AB44-9AF5B867E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000142150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提升草原生态保护与管理水平的关键因素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关键因素一：政策与法规支持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关键因素二：科学技术支撑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关键因素三：资金投入与保障机制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关键因素四：社会参与与公众意识提升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关键因素五：国际合作与交流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草原是众多野生动植物物种的栖息地，保护草原生态有助于维护生物多样性。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生物多样性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435" r="1943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生态系统服务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畜牧业基础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草原具有净化空气、调节气候、保持水土等生态系统服务功能。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草原是畜牧业发展的重要基础，为畜牧业提供饲草料来源。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草原生态的重要性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829" r="2582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草原生态保护与管理的现状与挑战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过度放牧导致草原植被破坏、土壤侵蚀和荒漠化等问题。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全球气候变化对草原生态系统造成严重影响，如干旱、洪涝等极端天气事件频发。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人类活动如开垦、采矿、建设等也对草原生态造成破坏。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当前草原生态保护与管理存在政策不完善、执法不严格、资金投入不足等问题。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过度放牧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气候变化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人为干扰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管理不足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关键因素一：政策与法规支持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建立健全草原保护法律法规体系，明确草原所有权、使用权、经营权等法律关系，为草原生态保护提供法制保障。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制定草原生态保护规划，明确保护目标、任务和措施，确保草原生态保护的长期性和稳定性。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完善草原征占用审核审批制度，严格控制非农业建设占用草原，加强草原征占用监管。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制定完善的草原保护法规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加强政策执行力度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建立健全草原执法监督体系，加强草原执法队伍建设，提高执法能力和水平。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定期开展草原执法专项行动，严厉打击非法开垦、乱占滥用草原等违法行为。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加强草原生态保护宣传教育，提高公众对草原生态保护的认知度和参与度。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建立草原生态保护奖惩机制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建立草原生态保护奖励机制，对在草原生态保护方面做出突出贡献的单位和个人给予表彰和奖励。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建立草原生态保护补偿机制，对因保护草原生态而受到损失的单位和个人给予合理补偿。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建立草原生态保护责任追究机制，对违反草原保护法规、造成草原生态破坏的行为依法追究责任。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关键因素二：科学技术支撑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对遥感监测和地面观测数据进行整合和分析，揭示草原生态系统的动态变化规律和驱动机制。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遥感监测技术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利用卫星、无人机等遥感平台，获取草原植被生长、土壤水分、生物多样性等关键生态指标的实时监测数据。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地面观测技术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通过建立草原生态地面观测站，对草原生态系统进行长期、连续的观测和研究，为草原生态保护提供科学依据。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草原生态监测技术的研发与应用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退化草原恢复技术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针对退化草原，研发和应用植被恢复、土壤改良、水资源管理等综合恢复技术，提高草原生态系统的稳定性和生产力。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生物多样性保护技术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通过保护和恢复草原生态系统中的关键物种和群落，维护草原生物多样性和生态系统功能。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生态工程技术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运用生态工程原理和方法，设计和实施草原生态恢复工程，促进草原生态系统的自我修复和可持续发展。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草原生态恢复技术的创新与实践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利用物联网技术，实现对草原生态环境要素的实时监测和数据传输，为草原生态保护提供精准决策支持。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运用大数据技术对草原生态监测数据进行挖掘和分析，发现草原生态系统变化的规律和趋势，为草原生态保护提供科学依据。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应用人工智能技术对草原生态系统进行模拟和预测，为草原生态保护和管理提供智能化决策支持。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智能化管理技术在草原生态保护中的应用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https://d.book118.com/416000142150010043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2024-09-11T15:16:30.185</cp:lastPrinted>
  <dcterms:created xsi:type="dcterms:W3CDTF">2024-09-11T07:16:30Z</dcterms:created>
  <dcterms:modified xsi:type="dcterms:W3CDTF">2024-09-11T07:16:32Z</dcterms:modified>
</cp:coreProperties>
</file>