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58C6C-BEFD-43A9-9332-B399139C9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6EA2A-250E-4E1F-BD87-804E14059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FBA6F-B057-490D-B5E9-14C6F371C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A249D-7E99-4DCE-AE2F-62BD0963F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C58420-9200-4225-92EB-5B7DF5B76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4B92BB-5C44-406E-A277-9631E77E5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A44597-FEA7-4BB0-9B16-52D3901EF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E1CD6F-80FD-4C0D-BE33-68B0283C2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22630-497F-4A39-8CBB-3AC30FCEB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A7BF9-C489-4D4F-98B3-FF3B99D8E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68505-F3EB-4E91-A652-61D4F6104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002115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剖宫产护理PPT素材图片\n## 1.剖宫产手术概述及原因\n### 1.1剖宫产手术的定义与历史\n### 1.2剖宫产手术的常见原因\n### 1.3剖宫产手术的优缺点\n## 2.剖宫产手术过程及注意事项\n### 2.1剖宫产手术的步骤与流程\n### 2.2剖宫产手术中的注意事项\n### 2.3剖宫产手术后的护理要点\n## 3.剖宫产术后护理及康复\n### 3.1剖宫产术后的护理措施\n### 3.2剖宫产术后的康复锻炼\n### 3.3剖宫产术后的心理护理\n## 4.剖宫产术后并发症及预防\n### 4.1剖宫产术后常见并发症\n### 4.2剖宫产术后并发症的预防措施\n### 4.3剖宫产术后并发症的处理方法\n## 5.剖宫产护理中的沟通与人文关怀\n### 5.1剖宫产护理中的有效沟通技巧\n### 5.2剖宫产护理中的人文关怀体现\n### 5.3提高剖宫产护理满意度的方法\n## 6.剖宫产护理实践案例与分析\n### 6.1剖宫产护理成功案例分析\n### 6.2剖宫产护理中的问题及改进措施\n### 6.3剖宫产护理的未来发展趋势与挑战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剖宫产护理PPT素材图片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剖宫产手术概述及原因</a:t>
            </a:r>
            <a:endParaRPr/>
          </a:p>
        </p:txBody>
      </p:sp>
      <p:sp>
        <p:nvSpPr>
          <p:cNvPr id="14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剖宫产手术的定义与历史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剖宫产手术定义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通过手术切开母亲的腹部和子宫，取出胎儿的分娩方式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非自然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的分娩方式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剖宫产手术历史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追溯到古罗马时期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19世纪中期，剖宫产手术开始广泛应用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20世纪初，随着麻醉技术的发展，剖宫产手术逐渐普及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剖宫产手术的发展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手术技术和设备不断改进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手术成功率提高，并发症减少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母体因素</a:t>
                </a:r>
                <a:endParaRPr/>
              </a:p>
            </p:txBody>
          </p:sp>
          <p:sp>
            <p:nvSpPr>
              <p:cNvPr id="26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子宫收缩乏力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子宫畸形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胎盘位置异常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宫颈因素</a:t>
                </a:r>
                <a:endParaRPr/>
              </a:p>
            </p:txBody>
          </p:sp>
        </p:grpSp>
        <p:grpSp>
          <p:nvGrpSpPr>
            <p:cNvPr id="26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胎儿因素</a:t>
                </a:r>
                <a:endParaRPr/>
              </a:p>
            </p:txBody>
          </p:sp>
          <p:sp>
            <p:nvSpPr>
              <p:cNvPr id="26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胎儿过大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胎儿宫内窘迫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胎儿畸形</a:t>
                </a:r>
                <a:endParaRPr/>
              </a:p>
            </p:txBody>
          </p:sp>
        </p:grpSp>
        <p:grpSp>
          <p:nvGrpSpPr>
            <p:cNvPr id="26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孕妇合并症</a:t>
                </a:r>
                <a:endParaRPr/>
              </a:p>
            </p:txBody>
          </p:sp>
          <p:sp>
            <p:nvSpPr>
              <p:cNvPr id="26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</a:t>
                </a:r>
                <a:endParaRPr/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剖宫产手术的常见原因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剖宫产手术的优缺点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剖宫产手术优点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降低胎儿和母体并发症的风险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紧急情况下可以挽救母婴生命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可以选择分娩时间</a:t>
                </a:r>
                <a:endParaRPr/>
              </a:p>
            </p:txBody>
          </p:sp>
          <p:pic>
            <p:nvPicPr>
              <p:cNvPr id="2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剖宫产手术缺点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手术风险和并发症较高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术后恢复时间较长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影响母亲哺乳和亲子关系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增加家庭经济负担</a:t>
                </a:r>
                <a:endParaRPr/>
              </a:p>
            </p:txBody>
          </p:sp>
          <p:pic>
            <p:nvPicPr>
              <p:cNvPr id="2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剖宫产手术过程及注意事项</a:t>
            </a:r>
            <a:endParaRPr/>
          </a:p>
        </p:txBody>
      </p:sp>
      <p:sp>
        <p:nvSpPr>
          <p:cNvPr id="28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孕妇禁食、禁水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手术区域消毒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准备手术器械和麻醉药物</a:t>
                </a:r>
                <a:endParaRPr/>
              </a:p>
            </p:txBody>
          </p:sp>
          <p:sp>
            <p:nvSpPr>
              <p:cNvPr id="29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手术步骤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麻醉后切开皮肤和子宫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取出胎儿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清理胎盘和子宫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缝合子宫和皮肤</a:t>
                </a:r>
                <a:endParaRPr/>
              </a:p>
            </p:txBody>
          </p:sp>
          <p:sp>
            <p:nvSpPr>
              <p:cNvPr id="29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术后观察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观察孕妇生命体征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观察切口愈合情况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观察胎儿状况</a:t>
                </a:r>
                <a:endParaRPr/>
              </a:p>
            </p:txBody>
          </p:sp>
          <p:sp>
            <p:nvSpPr>
              <p:cNvPr id="30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剖宫产手术的步骤与流程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麻醉管理</a:t>
                </a:r>
                <a:endParaRPr/>
              </a:p>
            </p:txBody>
          </p:sp>
          <p:sp>
            <p:nvSpPr>
              <p:cNvPr id="30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保持麻醉药物浓度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观察孕妇生命体征</a:t>
                </a:r>
                <a:endParaRPr/>
              </a:p>
            </p:txBody>
          </p:sp>
        </p:grpSp>
        <p:grpSp>
          <p:nvGrpSpPr>
            <p:cNvPr id="30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手术操作</a:t>
                </a:r>
                <a:endParaRPr/>
              </a:p>
            </p:txBody>
          </p:sp>
          <p:sp>
            <p:nvSpPr>
              <p:cNvPr id="31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动作轻柔，避免损伤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仔细止血，防止出血</a:t>
                </a:r>
                <a:endParaRPr/>
              </a:p>
            </p:txBody>
          </p:sp>
        </p:grpSp>
        <p:grpSp>
          <p:nvGrpSpPr>
            <p:cNvPr id="31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胎儿处理</a:t>
                </a:r>
                <a:endParaRPr/>
              </a:p>
            </p:txBody>
          </p:sp>
          <p:sp>
            <p:nvSpPr>
              <p:cNvPr id="3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保持胎儿呼吸道通畅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保暖处理</a:t>
                </a:r>
                <a:endParaRPr/>
              </a:p>
            </p:txBody>
          </p:sp>
        </p:grpSp>
      </p:grpSp>
      <p:pic>
        <p:nvPicPr>
          <p:cNvPr id="31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剖宫产手术中的注意事项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1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剖宫产手术后的护理要点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322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32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监测心率、血压、呼吸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观察面色和意识</a:t>
                </a:r>
                <a:endParaRPr/>
              </a:p>
            </p:txBody>
          </p:sp>
          <p:pic>
            <p:nvPicPr>
              <p:cNvPr id="3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27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2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切口护理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保持切口清洁干燥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防止感染</a:t>
                </a:r>
                <a:endParaRPr/>
              </a:p>
            </p:txBody>
          </p:sp>
          <p:pic>
            <p:nvPicPr>
              <p:cNvPr id="3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32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3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乳房护理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乳房按摩和热敷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预防乳腺炎</a:t>
                </a:r>
                <a:endParaRPr/>
              </a:p>
            </p:txBody>
          </p:sp>
          <p:pic>
            <p:nvPicPr>
              <p:cNvPr id="3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37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3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胃肠功能恢复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鼓励早期下床活动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防止肠粘连</a:t>
                </a:r>
                <a:endParaRPr/>
              </a:p>
            </p:txBody>
          </p:sp>
          <p:pic>
            <p:nvPicPr>
              <p:cNvPr id="3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剖宫产术后护理及康复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休息与活动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术后6小时内平卧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术后6小时后鼓励翻身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术后24小时鼓励下床活动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高蛋白、高维生素、高纤维饮食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补充足够的水分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使用镇痛药物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采取舒适的体位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剖宫产术后的护理措施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腹部锻炼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腹部按摩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腹部缩肌锻炼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盆底肌锻炼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盆底肌收缩锻炼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Kegel运动</a:t>
                </a:r>
                <a:endParaRPr/>
              </a:p>
            </p:txBody>
          </p:sp>
          <p:pic>
            <p:nvPicPr>
              <p:cNvPr id="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下肢锻炼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屈伸膝关节运动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抬腿运动</a:t>
                </a:r>
                <a:endParaRPr/>
              </a:p>
            </p:txBody>
          </p:sp>
          <p:pic>
            <p:nvPicPr>
              <p:cNvPr id="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剖宫产术后的康复锻炼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4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4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4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减轻焦虑和抑郁情绪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增强自信心</a:t>
                </a:r>
                <a:endParaRPr/>
              </a:p>
            </p:txBody>
          </p:sp>
          <p:sp>
            <p:nvSpPr>
              <p:cNvPr id="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心理咨询</a:t>
                </a:r>
                <a:endParaRPr/>
              </a:p>
            </p:txBody>
          </p:sp>
        </p:grpSp>
        <p:grpSp>
          <p:nvGrpSpPr>
            <p:cNvPr id="5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5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家人关心和支持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良好的家庭氛围</a:t>
                </a:r>
                <a:endParaRPr/>
              </a:p>
            </p:txBody>
          </p:sp>
          <p:sp>
            <p:nvSpPr>
              <p:cNvPr id="5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</a:t>
                </a:r>
                <a:endParaRPr/>
              </a:p>
            </p:txBody>
          </p:sp>
          <p:sp>
            <p:nvSpPr>
              <p:cNvPr id="5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5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5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尽早参加社交活动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增加与他人的交流</a:t>
                </a:r>
                <a:endParaRPr/>
              </a:p>
            </p:txBody>
          </p:sp>
          <p:sp>
            <p:nvSpPr>
              <p:cNvPr id="5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社交活动</a:t>
                </a:r>
                <a:endParaRPr/>
              </a:p>
            </p:txBody>
          </p:sp>
          <p:sp>
            <p:nvSpPr>
              <p:cNvPr id="5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剖宫产术后的心理护理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https://d.book118.com/416002115010010050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剖宫产护理PPT素材图片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2024-09-15T02:43:20.648</cp:lastPrinted>
  <dcterms:created xsi:type="dcterms:W3CDTF">2024-09-14T18:43:20Z</dcterms:created>
  <dcterms:modified xsi:type="dcterms:W3CDTF">2024-09-14T18:43:22Z</dcterms:modified>
</cp:coreProperties>
</file>