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5EEB80-A597-4D37-A1DB-B8F237A1C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ED4754-AC98-44F7-8D01-88F062147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1A202F-901A-4C66-AB65-292725B96C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9B58E5-7C11-4566-8D1A-083FDB7504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4085A2-B94D-44FC-B9CD-0592E6871D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8197F1-2E08-4C95-A000-A5FDB9826D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298E25-FECF-491A-8627-70F8224D55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01442E-9EF0-4A3D-BAD6-0B363DE31A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6F2D80-DA66-4458-974E-67A9962695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F035E-DAA9-40F7-B608-BC4355B253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AD5C36-536D-4AE7-8335-5B0ADA955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003142024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Introduction to the English version of Wind and Ra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Movie Overview</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Persona</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Theme and Theme Ideology</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The Influence and Significance of Movies</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Classic lines and scenes in movies</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Summary and evaluation</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Movie Overview</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Language: English</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Director: Xiao Yang</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Title: Wind and Rain Harvard Road</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Release Date: 2019</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Run time: 120 minutes</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Basic Information of Movies</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6917240" y="1561136"/>
            <a:ext cx="4493087" cy="4493087"/>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66008" y="923459"/>
            <a:ext cx="4439879" cy="4439879"/>
          </a:xfrm>
          <a:prstGeom prst="parallelogram">
            <a:avLst/>
          </a:prstGeom>
          <a:solidFill>
            <a:schemeClr val="accent2">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6250" b="16250"/>
          <a:stretch>
            <a:fillRect/>
          </a:stretch>
        </p:blipFill>
        <p:spPr>
          <a:xfrm>
            <a:off x="6733794" y="1049946"/>
            <a:ext cx="4857392" cy="4857392"/>
          </a:xfrm>
          <a:prstGeom prst="parallelogram">
            <a:avLst/>
          </a:prstGeom>
        </p:spPr>
      </p:pic>
      <p:sp>
        <p:nvSpPr>
          <p:cNvPr id="5" name="TextBox 5"/>
          <p:cNvSpPr txBox="1"/>
          <p:nvPr/>
        </p:nvSpPr>
        <p:spPr>
          <a:xfrm>
            <a:off x="1218874" y="1875949"/>
            <a:ext cx="551492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The movie Wind and Rain Harvard Road tells the story of a group of students at Harvard University who face challenges and growth in their pursuit of dreams and academic success The film follows their journey as they navigate through the highs and lows of college life, dealing with love, friendship, and the pressure to succeed</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Synopsis of the movie plot</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Persona</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 determined and dependent individual who exceeds significant objects in her life to achieve her dreams</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 role model for performance and hard work, Liz Murray's journal is an inspiration to many</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Her life experiences have given her a deep understanding of the challenges facing low inclusion families and the importance of education as a means of escaping power</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Liz Murray</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Her mother</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A loving and supportive parent, who struggled with addition and other challenges but always put her children's needs first</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Her mother's experiences highlight the impact of social issues such as addition and mental ill ness on individuals and families</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Her role in Liz Murray's life was instrumental in shaping her values and drive to success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 wise and loving figure in Liz Murray's life, who provides stability and guidance during her childhood</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His influence on Liz Murray's supporting highlights the impact of family dynamics on personal development</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His experiences in World War II and his subsequence career in the military installed a sense of patriotism and duty in Liz Murray</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Her grandfather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Theme and Theme Ideology</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https://d.book118.com/416003142024010102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2024-09-26T21:34:56.936</cp:lastPrinted>
  <dcterms:created xsi:type="dcterms:W3CDTF">2024-09-26T13:34:56Z</dcterms:created>
  <dcterms:modified xsi:type="dcterms:W3CDTF">2024-09-26T13:34:58Z</dcterms:modified>
</cp:coreProperties>
</file>