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DBEC1-9307-4946-9E49-9AA82413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C3D1A-A949-4C3E-A947-4B26E772C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CCC2C-6A9F-4F1F-B6CF-192F10089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7444A-143B-44F1-804F-70C96BDF9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81951-EB31-4F5A-AF96-89730F16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B88DE-EF08-4E9B-A429-53EAEFFCF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E9125C-60C3-4154-9806-8648B4FD6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46366-FEF9-4F4E-AA7E-D95352522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883C7-CCA8-4B96-94F1-870859E7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6FC14-2F51-483C-8BF5-27B5793BF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EB60-1CBD-43A5-BAD2-CC27D800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04242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电气自动化专业职业发展路径规划及策略报告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电气自动化专业职业发展路径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电气自动化专业职业发展策略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电气自动化专业职业发展面临的挑战与机遇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电气自动化专业职业发展案例分析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电气自动化专业是一门研究电力系统及其自动化控制技术的学科，涉及电力电子技术、计算机技术、电机与电力拖动技术等多个领域。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电气自动化专业具有很强的实践性和应用性，注重培养学生的实际操作能力和创新思维，以满足现代工业生产的需求。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62" b="191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随着人工智能技术的发展，电气自动化专业将更加注重智能化技术的应用，实现电力系统的智能化控制和管理。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随着环保意识的提高，电气自动化专业将更加注重绿色技术的应用，推动电力系统的环保和可持续发展。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数字化技术是未来工业发展的趋势，电气自动化专业将更加注重数字化技术的应用，实现电力系统的数字化控制和管理。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工业自动化是电气自动化专业的重要应用领域，涉及生产过程控制、电机控制、智能制造等多个方面。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交通电气化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交通电气化是电气自动化专业的又一重要应用领域，包括轨道交通、电动汽车等领域的应用。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电气自动化专业在电力系统领域的应用广泛，包括发电、输电、配电等各个环节的自动化控制和管理。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电气自动化专业职业发展路径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总结词：技术基础建立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总结词：项目参与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详细描述：初级工程师通常会参与中小型项目，通过实践了解项目流程和团队协作，积累实际工作经验。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详细描述：在初级工程师阶段，电气自动化专业人员主要负责学习和掌握基本的专业知识和技能，包括电气设计、控制系统原理、PLC编程等。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初级工程师阶段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中级工程师在团队中逐渐发挥技术领导作用，指导初级工程师，参与技术决策和方案设计。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技术深化与项目管理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中级工程师阶段，专业人员的技术能力进一步深化，开始承担更大规模的项目，并逐渐承担项目管理职责，负责项目的进度和质量控制。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技术领导力初现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中级工程师阶段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高级工程师阶段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技术权威与战略规划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在高级工程师阶段，专业人员的技术能力达到权威水平，负责制定技术方案和标准，参与公司的战略规划。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跨部门协作与领导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高级工程师不仅在技术领域有深厚造诣，还需具备跨部门协作的能力，领导团队解决复杂问题，推动公司技术创新。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技术与管理结合阶段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此阶段电气自动化专业人员将技术与管理工作相结合，既具备深厚技术背景，又具备项目管理、团队领导等综合能力。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战略决策参与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技术与管理的结合阶段，专业人员通常会参与公司战略决策，从技术角度提供决策支持，并负责制定公司技术发展策略。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技术与管理的融合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电气自动化专业职业发展策略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提升技术能力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掌握电气自动化专业基础知识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电气工程、电子技术、控制理论等。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具备故障诊断与排除能力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能够快速定位并解决自动化系统中的问题。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精通自动化系统集成技术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熟悉各种工业控制设备、传感器、执行器等。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了解行业前沿技术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关注新技术、新应用，保持技术敏锐度。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https://d.book118.com/416004242223010051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2024-09-17T21:19:34.021</cp:lastPrinted>
  <dcterms:created xsi:type="dcterms:W3CDTF">2024-09-17T13:19:34Z</dcterms:created>
  <dcterms:modified xsi:type="dcterms:W3CDTF">2024-09-17T13:19:36Z</dcterms:modified>
</cp:coreProperties>
</file>