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E53C6-72B5-41E4-BC5F-AA689E296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C5D21-3830-4361-9B58-D6436B2B1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99B1B-3379-4D34-A0BF-E7B1DA81A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2F0F6-1833-4B60-BD7F-EA8489E29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27547E-B901-4F31-B7D3-F4CDBB94F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943B85-0116-4BA2-869D-4F4F982ED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3CF821-5115-42FE-A5C0-5D8C7F228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7B5B8-98CE-4890-A8F3-DB33BF7CA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3BEA94-C3ED-4D04-9F1F-8E47A11FA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25AA3-868C-4C25-8FAA-2A4A74862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C7D0F-9F16-4352-9EDE-C2C33AF1A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12034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8分钟护理授课PPT\n## 1.护理的基本概念与重要性\n### 1.1护理的定义及其发展历程\n### 1.2护理的重要性及其对患者的影响\n### 1.3护理在医疗体系中的地位与作用\n## 2.护理的基本技能与操作\n### 2.1患者评估与护理诊断\n### 2.2基本护理技能操作\n### 2.3护理记录与沟通技巧\n## 3.患者的护理需求与分级\n### 3.1患者的护理需求评估\n### 3.2护理分级与患者护理计划\n### 3.3患者安全与环境管理\n## 4.护理质量管理与控制\n### 4.1护理质量管理体系的建立\n### 4.2护理质量监测与持续改进\n### 4.3护理风险管理及应急处理\n## 5.护理团队与协作\n### 5.1护理团队的组织与建设\n### 5.2护理团队协作与沟通\n### 5.3护理领导与管理技巧\n## 6.护理教育与培训\n### 6.1护理教育体系的构建\n### 6.2护理培训与职业发展\n### 6.3护理教育评价与改进\n## 7.护理科研与创新\n### 7.1护理科研的基本概念与方法\n### 7.2护理科研选题与论文写作\n### 7.3护理创新与成果转化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8分钟护理授课PPT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护理的定义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护理是一门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独立学科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，涉及预防、康复、治疗和保健等方面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患者整体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，包括生理、心理、社会和文化等方面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护理的核心是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，旨在帮助患者恢复健康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护理的发展历程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古代护理：起源于原始社会的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家庭照顾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，主要关注生活照顾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中世纪护理：宗教团体兴起，护理成为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现代护理：随着医学的发展，护理逐渐形成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当代护理：护理学成为一门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独立学科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，关注全人护理和护理伦理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护理的重要性及其对患者的影响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医疗体系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的重要组成部分，对患者康复至关重要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减轻患者痛苦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，提高治愈率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护理对患者的影响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，降低投诉率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降低医疗成本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，提高医疗资源利用率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建立良好的医患关系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，提高患者信任度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护理在医疗体系中的地位与作用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护理在医疗体系中的地位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护理是医疗体系的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重要组成部分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，与医疗、康复、预防等相互关联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护理在医疗体系中具有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不可替代性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，对患者康复具有重要影响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护理在医疗体系中的作用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护理负责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患者的生活照顾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，保障患者的基本生活需求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护理负责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患者的病情观察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，为医生提供诊断依据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护理负责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患者的康复指导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，帮助患者恢复健康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护理的基本技能与操作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</a:t>
                </a:r>
                <a:endParaRPr/>
              </a:p>
            </p:txBody>
          </p:sp>
          <p:sp>
            <p:nvSpPr>
              <p:cNvPr id="3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，如年龄、性别、住址等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，如既往病史、家族病史等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，评估患者的生理状况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，评估患者的心理状况</a:t>
                </a:r>
                <a:endParaRPr/>
              </a:p>
            </p:txBody>
          </p:sp>
          <p:sp>
            <p:nvSpPr>
              <p:cNvPr id="3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</p:txBody>
          </p:sp>
          <p:sp>
            <p:nvSpPr>
              <p:cNvPr id="3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根据评估结果，确定患者的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，明确护理干预的预期结果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，明确护理措施和实施步骤</a:t>
                </a:r>
                <a:endParaRPr/>
              </a:p>
            </p:txBody>
          </p:sp>
          <p:sp>
            <p:nvSpPr>
              <p:cNvPr id="3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患者评估与护理诊断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基本护理技能</a:t>
                </a:r>
                <a:endParaRPr/>
              </a:p>
            </p:txBody>
          </p:sp>
          <p:sp>
            <p:nvSpPr>
              <p:cNvPr id="3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：掌握静脉穿刺、固定、输液等技能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静脉采血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：掌握采血部位、采血方法、标本处理等技能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：掌握导尿管的插入、固定、引流等技能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：掌握压疮的评估、预防、护理等技能</a:t>
                </a:r>
                <a:endParaRPr/>
              </a:p>
            </p:txBody>
          </p:sp>
          <p:sp>
            <p:nvSpPr>
              <p:cNvPr id="3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基本护理操作</a:t>
                </a:r>
                <a:endParaRPr/>
              </a:p>
            </p:txBody>
          </p:sp>
          <p:sp>
            <p:nvSpPr>
              <p:cNvPr id="3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生命体征测量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：掌握血压、脉搏、呼吸、体温的测量方法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：掌握患者的饮食、排泄、清洁等照顾技能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：掌握患者的康复训练、功能锻炼等指导技能</a:t>
                </a:r>
                <a:endParaRPr/>
              </a:p>
            </p:txBody>
          </p:sp>
          <p:sp>
            <p:nvSpPr>
              <p:cNvPr id="3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基本护理技能操作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</a:t>
                </a:r>
                <a:endParaRPr/>
              </a:p>
            </p:txBody>
          </p:sp>
          <p:sp>
            <p:nvSpPr>
              <p:cNvPr id="3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，如姓名、年龄、性别等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，如既往病史、家族病史等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，如护理诊断、护理目标等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，如护理计划、实施步骤等</a:t>
                </a:r>
                <a:endParaRPr/>
              </a:p>
            </p:txBody>
          </p:sp>
          <p:sp>
            <p:nvSpPr>
              <p:cNvPr id="3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</a:t>
                </a:r>
                <a:endParaRPr/>
              </a:p>
            </p:txBody>
          </p:sp>
          <p:sp>
            <p:nvSpPr>
              <p:cNvPr id="3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：耐心倾听患者的需求和问题，给予关心和支持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：清晰、简洁地表达自己的观点和意见，避免使用专业术语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同理心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：站在患者的角度思考问题，理解患者的感受和需求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非语言沟通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：运用肢体语言、面部表情等非语言手段进行沟通</a:t>
                </a:r>
                <a:endParaRPr/>
              </a:p>
            </p:txBody>
          </p:sp>
          <p:sp>
            <p:nvSpPr>
              <p:cNvPr id="3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护理记录与沟通技巧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患者的护理需求与分级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护理需求评估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生活自理能力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，如进食、洗漱、穿衣等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，如情绪、认知、社交等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，如疾病、并发症、康复等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护理需求分级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特级护理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：患者生活完全不能自理，需要严密观察和照顾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一级护理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：患者生活部分不能自理，需要一定程度的照顾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二级护理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：患者生活基本自理，需要少量的照顾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患者的护理需求评估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护理分级与患者护理计划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护理分级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根据患者的护理需求，将患者分为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特级护理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一级护理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二级护理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护理分级有助于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合理分配护理资源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，提高护理质量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患者护理计划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根据护理分级，制定患者的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实施步骤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指导护理工作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，提高护理效果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患者安全与环境管理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安全用药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，避免药物过敏和不良反应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安全转运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，避免搬运过程中的损伤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安全防护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，避免意外事件的发生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保持病房的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清洁卫生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，减少感染的发生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保持病房的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温馨舒适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保持病房的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安全秩序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，确保患者的安全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护理质量管理与控制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https://d.book118.com/416012034223010051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8分钟护理授课PPT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2024-09-17T21:21:17.507</cp:lastPrinted>
  <dcterms:created xsi:type="dcterms:W3CDTF">2024-09-17T13:21:17Z</dcterms:created>
  <dcterms:modified xsi:type="dcterms:W3CDTF">2024-09-17T13:21:19Z</dcterms:modified>
</cp:coreProperties>
</file>