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4762EF-47BD-42C6-A4F7-B6A7D032E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C8EEA5-7A29-4287-9D6D-548B6B8BE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1C31B1-4F9F-4320-B17E-44C0DFDCE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4ABE66-C1DC-4C25-B47C-22291E4207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D5B440-7B35-489E-819C-CD94DA9E99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47BBDF-A607-457E-BB97-D9B1ED4C2A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EFCA66-0469-4C1F-A47B-ECC990DDE7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52F648-ED4B-45F6-BC95-F8C9E3008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38F8DB-7EAC-41F4-84A7-3113A45C5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B1FD9-F248-4316-AE5A-6C1B79702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619CC-0B58-497F-BA49-04A3869E3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01210204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环境保护讲座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环境保护的重要性</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当前的环境问题</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环境保护的措施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企业环保责任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公众参与环保</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未来展望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环境保护的重要性</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环境保护能够确保空气质量良好，为人类提供呼吸所需的清洁空气。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空气质量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958" r="20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水资源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08" r="1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土壤保护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环境保护能够保护水资源，确保水源的清洁和可持续利用。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环境保护能够防止土壤污染和退化，维持土壤肥力和生态功能。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人类生存的必要条件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环境保护能够保护生物多样性，维护地球上各种生物的生存和繁衍。</a:t>
            </a:r>
          </a:p>
        </p:txBody>
      </p:sp>
      <p:pic>
        <p:nvPicPr>
          <p:cNvPr id="5" name="Picture 5"/>
          <p:cNvPicPr>
            <a:picLocks noChangeAspect="1"/>
          </p:cNvPicPr>
          <p:nvPr/>
        </p:nvPicPr>
        <p:blipFill>
          <a:blip r:embed="rId2"/>
          <a:srcRect t="16625" b="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生物多样性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环境保护能够减缓全球气候变暖，降低极端气候事件的频率和强度。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气候稳定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环境保护能够保护自然景观，维护地球的美丽和生态平衡。</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自然景观</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地球生态平衡的维护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373" b="183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促进可持续发展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经济可持续发展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环境保护能够促进经济可持续发展，推动绿色产业和循环经济的发展。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环境保护能够提高人民的生活质量，保障人民的健康和福祉。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生态可持续发展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环境保护能够维护地球生态系统的健康和稳定，确保人类与自然和谐共存。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当前的环境问题</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空气污染是由于工业排放、交通尾气和家庭燃烧等产生的污染物在大气中积聚，对人类健康和环境造成危害。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空气污染的主要成分包括颗粒物、二氧化硫、氮氧化物、挥发性有机化合物等，这些物质对人体健康和环境生态系统产生负面影响，如引发呼吸道疾病、影响植物生长、破坏臭氧层等。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空气污染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水污染是由于工业废水、农业化肥和城市污水等污染物排入水体，导致水质恶化，对人类健康和生态造成危害。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水污染的主要来源包括工业废水、农业化肥和城市污水等，这些污染物可能导致水体中的有害物质超标，如重金属、有机污染物、细菌等，对水生生物和人类健康造成威胁。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水污染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土壤污染是由于工业废弃物、农药和城市垃圾等污染物进入土壤，导致土壤质量下降，对农作物生长和人体健康造成危害。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土壤污染的主要来源包括工业废弃物、农药和城市垃圾等，这些污染物可能导致土壤中的有害物质超标，如重金属、农药残留、油污等，对农作物和人体健康造成威胁。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土壤污染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气候变化是由于人类活动导致温室气体排放增加，引起全球气候变暖、极端天气事件增多等现象。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气候变化的主要原因是人类活动导致温室气体排放增加，如燃烧化石燃料和森林砍伐等，这些行为导致全球气温上升、海平面上升、极端天气事件增多等现象，对人类社会和生态系统造成巨大影响。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气候变化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生物多样性丧失是指由于人类活动和自然环境变化导致物种灭绝和生态系统破坏，对地球生态平衡造成危害。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物多样性丧失的主要原因是人类活动和自然环境变化，如城市化、农业开发、森林砍伐等行为导致物种灭绝和生态系统破坏，这些行为对地球生态平衡造成巨大影响，可能导致生态系统的崩溃和人类生存环境的恶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生物多样性丧失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环境保护的措施</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164" r="3516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采用高效节能的设备和技术，减少能源消耗。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节能</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减少废气、废水和固废的排放，降低对环境的影响。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减排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节能减排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4" b="27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将垃圾分为可回收物、有害垃圾、湿垃圾和干垃圾等，提高资源利用率。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对可回收垃圾进行回收再利用，减少资源浪费。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垃圾分类与资源回收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资源回收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垃圾分类</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https://d.book118.com/416012102045010042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2024-09-09T14:39:10.580</cp:lastPrinted>
  <dcterms:created xsi:type="dcterms:W3CDTF">2024-09-09T06:39:10Z</dcterms:created>
  <dcterms:modified xsi:type="dcterms:W3CDTF">2024-09-09T06:39:12Z</dcterms:modified>
</cp:coreProperties>
</file>