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41899C3-66A6-4E6F-B2D5-27D0FE6A850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B55795B-5870-4D55-A715-E971A138B72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077ED12-6409-48DE-9B5D-2845DA6BBD8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1EFD3FF-D6AD-4757-A086-53562E07CAC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0C2D138-9110-4F74-954A-C3C8A76C821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DCF0D8A-68AB-4283-B27D-E27E0F712F3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C188B67-1879-4EA6-A26E-9DD8EB7A1BB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F13632A-89B9-4197-805C-18143BCBA5C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912BD6E-C8C0-4992-A6CE-C80A5A71183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A88A4A0-ED7E-4F8F-80D4-64929F53CA6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8412F21-3883-4201-BEB1-7FAFE1EB40C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Relationship Id="rId4" Type="http://schemas.openxmlformats.org/officeDocument/2006/relationships/image" Target="../media/image5.jpeg" /><Relationship Id="rId5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16013221042010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249023" y="2622666"/>
            <a:ext cx="7693954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具体了解脑卒中症状及紧急处理方法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3" name="Connector 3"/>
          <p:cNvCxnSpPr/>
          <p:nvPr/>
        </p:nvCxnSpPr>
        <p:spPr>
          <a:xfrm>
            <a:off x="4764564" y="833217"/>
            <a:ext cx="5248275" cy="0"/>
          </a:xfrm>
          <a:prstGeom prst="line">
            <a:avLst/>
          </a:prstGeom>
          <a:ln w="6350">
            <a:solidFill>
              <a:schemeClr val="accent3"/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4" name="AutoShape 4"/>
          <p:cNvSpPr/>
          <p:nvPr/>
        </p:nvSpPr>
        <p:spPr>
          <a:xfrm>
            <a:off x="887096" y="833217"/>
            <a:ext cx="1851660" cy="7683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5700" b="1">
                <a:solidFill>
                  <a:schemeClr val="accent3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87095" y="1677767"/>
            <a:ext cx="1851660" cy="36830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1800">
                <a:solidFill>
                  <a:schemeClr val="accent3">
                    <a:alpha val="58999"/>
                  </a:schemeClr>
                </a:solidFill>
                <a:latin typeface="Arial"/>
                <a:ea typeface="Arial"/>
                <a:cs typeface="Arial"/>
              </a:rPr>
              <a:t>CONTENTS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2897505" y="955137"/>
            <a:ext cx="76200" cy="922655"/>
          </a:xfrm>
          <a:prstGeom prst="rect">
            <a:avLst/>
          </a:prstGeom>
          <a:solidFill>
            <a:schemeClr val="dk1">
              <a:lumMod val="75000"/>
              <a:lumOff val="2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>
            <a:off x="2933375" y="964933"/>
            <a:ext cx="13178" cy="922438"/>
          </a:xfrm>
          <a:prstGeom prst="line">
            <a:avLst/>
          </a:prstGeom>
          <a:ln w="76200">
            <a:solidFill>
              <a:schemeClr val="accent3">
                <a:lumMod val="75000"/>
              </a:schemeClr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8" name="TextBox 8"/>
          <p:cNvSpPr txBox="1"/>
          <p:nvPr/>
        </p:nvSpPr>
        <p:spPr>
          <a:xfrm>
            <a:off x="4701326" y="1027968"/>
            <a:ext cx="6840855" cy="49968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脑卒中症状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脑卒中紧急处理方法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脑卒中预防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脑卒中康复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脑卒中患者的日常护理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325" y="1915064"/>
            <a:ext cx="7405389" cy="1138956"/>
            <a:chOff x="1365325" y="1915064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325" y="1915064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脑卒中症状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52684" y="4814330"/>
            <a:ext cx="2447925" cy="457200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语言障碍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1341364" y="3161470"/>
            <a:ext cx="9743254" cy="1324183"/>
            <a:chOff x="1341364" y="3161470"/>
            <a:chExt cx="9743254" cy="1324183"/>
          </a:xfrm>
        </p:grpSpPr>
        <p:sp>
          <p:nvSpPr>
            <p:cNvPr id="4" name="Freeform 4"/>
            <p:cNvSpPr/>
            <p:nvPr/>
          </p:nvSpPr>
          <p:spPr>
            <a:xfrm>
              <a:off x="1341364" y="3161470"/>
              <a:ext cx="1614527" cy="1324183"/>
            </a:xfrm>
            <a:custGeom>
              <a:rect l="l" t="t" r="r" b="b"/>
              <a:pathLst>
                <a:path w="21564" h="21560">
                  <a:moveTo>
                    <a:pt x="8863" y="0"/>
                  </a:moveTo>
                  <a:cubicBezTo>
                    <a:pt x="6596" y="0"/>
                    <a:pt x="4331" y="1054"/>
                    <a:pt x="2601" y="3162"/>
                  </a:cubicBezTo>
                  <a:cubicBezTo>
                    <a:pt x="868" y="5275"/>
                    <a:pt x="3" y="8045"/>
                    <a:pt x="7" y="10814"/>
                  </a:cubicBezTo>
                  <a:cubicBezTo>
                    <a:pt x="-34" y="11071"/>
                    <a:pt x="108" y="11320"/>
                    <a:pt x="320" y="11364"/>
                  </a:cubicBezTo>
                  <a:cubicBezTo>
                    <a:pt x="586" y="11418"/>
                    <a:pt x="818" y="11140"/>
                    <a:pt x="780" y="10814"/>
                  </a:cubicBezTo>
                  <a:cubicBezTo>
                    <a:pt x="776" y="8287"/>
                    <a:pt x="1566" y="5758"/>
                    <a:pt x="3148" y="3829"/>
                  </a:cubicBezTo>
                  <a:cubicBezTo>
                    <a:pt x="4727" y="1905"/>
                    <a:pt x="6794" y="942"/>
                    <a:pt x="8863" y="942"/>
                  </a:cubicBezTo>
                  <a:cubicBezTo>
                    <a:pt x="10932" y="942"/>
                    <a:pt x="12999" y="1905"/>
                    <a:pt x="14578" y="3829"/>
                  </a:cubicBezTo>
                  <a:cubicBezTo>
                    <a:pt x="16160" y="5758"/>
                    <a:pt x="16950" y="8287"/>
                    <a:pt x="16946" y="10814"/>
                  </a:cubicBezTo>
                  <a:cubicBezTo>
                    <a:pt x="16911" y="11075"/>
                    <a:pt x="17062" y="11320"/>
                    <a:pt x="17277" y="11353"/>
                  </a:cubicBezTo>
                  <a:cubicBezTo>
                    <a:pt x="17290" y="11355"/>
                    <a:pt x="17301" y="11349"/>
                    <a:pt x="17313" y="11349"/>
                  </a:cubicBezTo>
                  <a:lnTo>
                    <a:pt x="17313" y="11356"/>
                  </a:lnTo>
                  <a:lnTo>
                    <a:pt x="20220" y="11356"/>
                  </a:lnTo>
                  <a:lnTo>
                    <a:pt x="19252" y="12536"/>
                  </a:lnTo>
                  <a:cubicBezTo>
                    <a:pt x="19099" y="12723"/>
                    <a:pt x="19099" y="13028"/>
                    <a:pt x="19252" y="13214"/>
                  </a:cubicBezTo>
                  <a:cubicBezTo>
                    <a:pt x="19405" y="13401"/>
                    <a:pt x="19655" y="13401"/>
                    <a:pt x="19808" y="13214"/>
                  </a:cubicBezTo>
                  <a:lnTo>
                    <a:pt x="21449" y="11210"/>
                  </a:lnTo>
                  <a:cubicBezTo>
                    <a:pt x="21527" y="11115"/>
                    <a:pt x="21565" y="10990"/>
                    <a:pt x="21564" y="10865"/>
                  </a:cubicBezTo>
                  <a:cubicBezTo>
                    <a:pt x="21566" y="10740"/>
                    <a:pt x="21528" y="10610"/>
                    <a:pt x="21449" y="10514"/>
                  </a:cubicBezTo>
                  <a:lnTo>
                    <a:pt x="19808" y="8513"/>
                  </a:lnTo>
                  <a:cubicBezTo>
                    <a:pt x="19732" y="8419"/>
                    <a:pt x="19632" y="8373"/>
                    <a:pt x="19532" y="8373"/>
                  </a:cubicBezTo>
                  <a:cubicBezTo>
                    <a:pt x="19431" y="8373"/>
                    <a:pt x="19329" y="8419"/>
                    <a:pt x="19252" y="8513"/>
                  </a:cubicBezTo>
                  <a:cubicBezTo>
                    <a:pt x="19099" y="8699"/>
                    <a:pt x="19099" y="9001"/>
                    <a:pt x="19252" y="9187"/>
                  </a:cubicBezTo>
                  <a:lnTo>
                    <a:pt x="20244" y="10396"/>
                  </a:lnTo>
                  <a:lnTo>
                    <a:pt x="17704" y="10396"/>
                  </a:lnTo>
                  <a:cubicBezTo>
                    <a:pt x="17624" y="7769"/>
                    <a:pt x="16771" y="5169"/>
                    <a:pt x="15125" y="3162"/>
                  </a:cubicBezTo>
                  <a:cubicBezTo>
                    <a:pt x="13395" y="1054"/>
                    <a:pt x="11130" y="0"/>
                    <a:pt x="8863" y="0"/>
                  </a:cubicBezTo>
                  <a:close/>
                  <a:moveTo>
                    <a:pt x="590" y="12199"/>
                  </a:moveTo>
                  <a:cubicBezTo>
                    <a:pt x="532" y="12191"/>
                    <a:pt x="470" y="12198"/>
                    <a:pt x="410" y="12225"/>
                  </a:cubicBezTo>
                  <a:cubicBezTo>
                    <a:pt x="220" y="12309"/>
                    <a:pt x="117" y="12561"/>
                    <a:pt x="178" y="12797"/>
                  </a:cubicBezTo>
                  <a:cubicBezTo>
                    <a:pt x="234" y="13160"/>
                    <a:pt x="306" y="13519"/>
                    <a:pt x="392" y="13874"/>
                  </a:cubicBezTo>
                  <a:cubicBezTo>
                    <a:pt x="478" y="14229"/>
                    <a:pt x="576" y="14580"/>
                    <a:pt x="693" y="14926"/>
                  </a:cubicBezTo>
                  <a:cubicBezTo>
                    <a:pt x="753" y="15129"/>
                    <a:pt x="923" y="15251"/>
                    <a:pt x="1098" y="15219"/>
                  </a:cubicBezTo>
                  <a:cubicBezTo>
                    <a:pt x="1348" y="15173"/>
                    <a:pt x="1499" y="14858"/>
                    <a:pt x="1408" y="14570"/>
                  </a:cubicBezTo>
                  <a:cubicBezTo>
                    <a:pt x="1301" y="14255"/>
                    <a:pt x="1210" y="13934"/>
                    <a:pt x="1131" y="13610"/>
                  </a:cubicBezTo>
                  <a:cubicBezTo>
                    <a:pt x="1053" y="13287"/>
                    <a:pt x="987" y="12960"/>
                    <a:pt x="936" y="12628"/>
                  </a:cubicBezTo>
                  <a:cubicBezTo>
                    <a:pt x="917" y="12394"/>
                    <a:pt x="767" y="12225"/>
                    <a:pt x="590" y="12199"/>
                  </a:cubicBezTo>
                  <a:close/>
                  <a:moveTo>
                    <a:pt x="17121" y="12269"/>
                  </a:moveTo>
                  <a:cubicBezTo>
                    <a:pt x="16967" y="12292"/>
                    <a:pt x="16833" y="12424"/>
                    <a:pt x="16790" y="12617"/>
                  </a:cubicBezTo>
                  <a:cubicBezTo>
                    <a:pt x="16740" y="12945"/>
                    <a:pt x="16678" y="13271"/>
                    <a:pt x="16601" y="13592"/>
                  </a:cubicBezTo>
                  <a:cubicBezTo>
                    <a:pt x="16523" y="13914"/>
                    <a:pt x="16431" y="14230"/>
                    <a:pt x="16327" y="14541"/>
                  </a:cubicBezTo>
                  <a:cubicBezTo>
                    <a:pt x="16288" y="14720"/>
                    <a:pt x="16342" y="14911"/>
                    <a:pt x="16462" y="15025"/>
                  </a:cubicBezTo>
                  <a:cubicBezTo>
                    <a:pt x="16649" y="15201"/>
                    <a:pt x="16919" y="15143"/>
                    <a:pt x="17046" y="14900"/>
                  </a:cubicBezTo>
                  <a:cubicBezTo>
                    <a:pt x="17160" y="14557"/>
                    <a:pt x="17259" y="14210"/>
                    <a:pt x="17343" y="13856"/>
                  </a:cubicBezTo>
                  <a:cubicBezTo>
                    <a:pt x="17427" y="13503"/>
                    <a:pt x="17496" y="13146"/>
                    <a:pt x="17551" y="12786"/>
                  </a:cubicBezTo>
                  <a:cubicBezTo>
                    <a:pt x="17572" y="12559"/>
                    <a:pt x="17457" y="12347"/>
                    <a:pt x="17277" y="12284"/>
                  </a:cubicBezTo>
                  <a:cubicBezTo>
                    <a:pt x="17224" y="12265"/>
                    <a:pt x="17172" y="12261"/>
                    <a:pt x="17121" y="12269"/>
                  </a:cubicBezTo>
                  <a:close/>
                  <a:moveTo>
                    <a:pt x="16213" y="15501"/>
                  </a:moveTo>
                  <a:cubicBezTo>
                    <a:pt x="16054" y="15485"/>
                    <a:pt x="15895" y="15590"/>
                    <a:pt x="15825" y="15779"/>
                  </a:cubicBezTo>
                  <a:cubicBezTo>
                    <a:pt x="15703" y="16033"/>
                    <a:pt x="15571" y="16281"/>
                    <a:pt x="15428" y="16523"/>
                  </a:cubicBezTo>
                  <a:cubicBezTo>
                    <a:pt x="15286" y="16765"/>
                    <a:pt x="15134" y="17001"/>
                    <a:pt x="14971" y="17231"/>
                  </a:cubicBezTo>
                  <a:cubicBezTo>
                    <a:pt x="14798" y="17435"/>
                    <a:pt x="14815" y="17780"/>
                    <a:pt x="15007" y="17956"/>
                  </a:cubicBezTo>
                  <a:cubicBezTo>
                    <a:pt x="15183" y="18117"/>
                    <a:pt x="15433" y="18067"/>
                    <a:pt x="15558" y="17846"/>
                  </a:cubicBezTo>
                  <a:cubicBezTo>
                    <a:pt x="15736" y="17595"/>
                    <a:pt x="15903" y="17338"/>
                    <a:pt x="16060" y="17073"/>
                  </a:cubicBezTo>
                  <a:cubicBezTo>
                    <a:pt x="16216" y="16808"/>
                    <a:pt x="16362" y="16534"/>
                    <a:pt x="16495" y="16256"/>
                  </a:cubicBezTo>
                  <a:cubicBezTo>
                    <a:pt x="16634" y="16023"/>
                    <a:pt x="16576" y="15698"/>
                    <a:pt x="16369" y="15560"/>
                  </a:cubicBezTo>
                  <a:cubicBezTo>
                    <a:pt x="16319" y="15526"/>
                    <a:pt x="16266" y="15506"/>
                    <a:pt x="16213" y="15501"/>
                  </a:cubicBezTo>
                  <a:close/>
                  <a:moveTo>
                    <a:pt x="1474" y="15541"/>
                  </a:moveTo>
                  <a:cubicBezTo>
                    <a:pt x="1416" y="15556"/>
                    <a:pt x="1359" y="15588"/>
                    <a:pt x="1309" y="15637"/>
                  </a:cubicBezTo>
                  <a:cubicBezTo>
                    <a:pt x="1143" y="15797"/>
                    <a:pt x="1116" y="16091"/>
                    <a:pt x="1249" y="16293"/>
                  </a:cubicBezTo>
                  <a:cubicBezTo>
                    <a:pt x="1380" y="16563"/>
                    <a:pt x="1521" y="16827"/>
                    <a:pt x="1672" y="17084"/>
                  </a:cubicBezTo>
                  <a:cubicBezTo>
                    <a:pt x="1824" y="17341"/>
                    <a:pt x="1987" y="17591"/>
                    <a:pt x="2159" y="17835"/>
                  </a:cubicBezTo>
                  <a:cubicBezTo>
                    <a:pt x="2320" y="18038"/>
                    <a:pt x="2589" y="18031"/>
                    <a:pt x="2740" y="17817"/>
                  </a:cubicBezTo>
                  <a:cubicBezTo>
                    <a:pt x="2860" y="17646"/>
                    <a:pt x="2861" y="17393"/>
                    <a:pt x="2743" y="17220"/>
                  </a:cubicBezTo>
                  <a:cubicBezTo>
                    <a:pt x="2585" y="16997"/>
                    <a:pt x="2438" y="16769"/>
                    <a:pt x="2301" y="16534"/>
                  </a:cubicBezTo>
                  <a:cubicBezTo>
                    <a:pt x="2163" y="16300"/>
                    <a:pt x="2035" y="16058"/>
                    <a:pt x="1916" y="15812"/>
                  </a:cubicBezTo>
                  <a:cubicBezTo>
                    <a:pt x="1835" y="15599"/>
                    <a:pt x="1648" y="15497"/>
                    <a:pt x="1474" y="15541"/>
                  </a:cubicBezTo>
                  <a:close/>
                  <a:moveTo>
                    <a:pt x="3296" y="18191"/>
                  </a:moveTo>
                  <a:cubicBezTo>
                    <a:pt x="3169" y="18222"/>
                    <a:pt x="3054" y="18325"/>
                    <a:pt x="3001" y="18491"/>
                  </a:cubicBezTo>
                  <a:cubicBezTo>
                    <a:pt x="2934" y="18701"/>
                    <a:pt x="3004" y="18940"/>
                    <a:pt x="3167" y="19048"/>
                  </a:cubicBezTo>
                  <a:cubicBezTo>
                    <a:pt x="3429" y="19318"/>
                    <a:pt x="3701" y="19568"/>
                    <a:pt x="3981" y="19796"/>
                  </a:cubicBezTo>
                  <a:cubicBezTo>
                    <a:pt x="4261" y="20023"/>
                    <a:pt x="4548" y="20228"/>
                    <a:pt x="4844" y="20411"/>
                  </a:cubicBezTo>
                  <a:cubicBezTo>
                    <a:pt x="5045" y="20564"/>
                    <a:pt x="5313" y="20464"/>
                    <a:pt x="5409" y="20199"/>
                  </a:cubicBezTo>
                  <a:cubicBezTo>
                    <a:pt x="5498" y="19954"/>
                    <a:pt x="5398" y="19668"/>
                    <a:pt x="5193" y="19572"/>
                  </a:cubicBezTo>
                  <a:cubicBezTo>
                    <a:pt x="4923" y="19405"/>
                    <a:pt x="4660" y="19219"/>
                    <a:pt x="4405" y="19012"/>
                  </a:cubicBezTo>
                  <a:cubicBezTo>
                    <a:pt x="4150" y="18804"/>
                    <a:pt x="3902" y="18576"/>
                    <a:pt x="3663" y="18330"/>
                  </a:cubicBezTo>
                  <a:cubicBezTo>
                    <a:pt x="3561" y="18201"/>
                    <a:pt x="3423" y="18160"/>
                    <a:pt x="3296" y="18191"/>
                  </a:cubicBezTo>
                  <a:close/>
                  <a:moveTo>
                    <a:pt x="14373" y="18253"/>
                  </a:moveTo>
                  <a:cubicBezTo>
                    <a:pt x="14265" y="18225"/>
                    <a:pt x="14147" y="18254"/>
                    <a:pt x="14051" y="18345"/>
                  </a:cubicBezTo>
                  <a:cubicBezTo>
                    <a:pt x="13803" y="18599"/>
                    <a:pt x="13546" y="18833"/>
                    <a:pt x="13279" y="19045"/>
                  </a:cubicBezTo>
                  <a:cubicBezTo>
                    <a:pt x="13012" y="19256"/>
                    <a:pt x="12736" y="19446"/>
                    <a:pt x="12455" y="19616"/>
                  </a:cubicBezTo>
                  <a:cubicBezTo>
                    <a:pt x="12254" y="19709"/>
                    <a:pt x="12155" y="19985"/>
                    <a:pt x="12236" y="20228"/>
                  </a:cubicBezTo>
                  <a:cubicBezTo>
                    <a:pt x="12327" y="20504"/>
                    <a:pt x="12600" y="20612"/>
                    <a:pt x="12807" y="20455"/>
                  </a:cubicBezTo>
                  <a:cubicBezTo>
                    <a:pt x="13114" y="20269"/>
                    <a:pt x="13415" y="20061"/>
                    <a:pt x="13706" y="19829"/>
                  </a:cubicBezTo>
                  <a:cubicBezTo>
                    <a:pt x="13996" y="19597"/>
                    <a:pt x="14276" y="19341"/>
                    <a:pt x="14547" y="19063"/>
                  </a:cubicBezTo>
                  <a:cubicBezTo>
                    <a:pt x="14685" y="18924"/>
                    <a:pt x="14723" y="18686"/>
                    <a:pt x="14638" y="18495"/>
                  </a:cubicBezTo>
                  <a:cubicBezTo>
                    <a:pt x="14580" y="18365"/>
                    <a:pt x="14481" y="18281"/>
                    <a:pt x="14373" y="18253"/>
                  </a:cubicBezTo>
                  <a:close/>
                  <a:moveTo>
                    <a:pt x="6272" y="20166"/>
                  </a:moveTo>
                  <a:cubicBezTo>
                    <a:pt x="6117" y="20186"/>
                    <a:pt x="5979" y="20316"/>
                    <a:pt x="5935" y="20510"/>
                  </a:cubicBezTo>
                  <a:cubicBezTo>
                    <a:pt x="5880" y="20756"/>
                    <a:pt x="5996" y="21012"/>
                    <a:pt x="6197" y="21086"/>
                  </a:cubicBezTo>
                  <a:cubicBezTo>
                    <a:pt x="6522" y="21210"/>
                    <a:pt x="6854" y="21312"/>
                    <a:pt x="7189" y="21390"/>
                  </a:cubicBezTo>
                  <a:cubicBezTo>
                    <a:pt x="7522" y="21467"/>
                    <a:pt x="7857" y="21521"/>
                    <a:pt x="8196" y="21551"/>
                  </a:cubicBezTo>
                  <a:cubicBezTo>
                    <a:pt x="8371" y="21550"/>
                    <a:pt x="8523" y="21400"/>
                    <a:pt x="8562" y="21192"/>
                  </a:cubicBezTo>
                  <a:cubicBezTo>
                    <a:pt x="8613" y="20926"/>
                    <a:pt x="8473" y="20664"/>
                    <a:pt x="8253" y="20613"/>
                  </a:cubicBezTo>
                  <a:cubicBezTo>
                    <a:pt x="7944" y="20585"/>
                    <a:pt x="7637" y="20534"/>
                    <a:pt x="7333" y="20463"/>
                  </a:cubicBezTo>
                  <a:cubicBezTo>
                    <a:pt x="7029" y="20391"/>
                    <a:pt x="6726" y="20299"/>
                    <a:pt x="6428" y="20184"/>
                  </a:cubicBezTo>
                  <a:cubicBezTo>
                    <a:pt x="6375" y="20164"/>
                    <a:pt x="6323" y="20159"/>
                    <a:pt x="6272" y="20166"/>
                  </a:cubicBezTo>
                  <a:close/>
                  <a:moveTo>
                    <a:pt x="11388" y="20195"/>
                  </a:moveTo>
                  <a:cubicBezTo>
                    <a:pt x="11330" y="20188"/>
                    <a:pt x="11270" y="20194"/>
                    <a:pt x="11211" y="20221"/>
                  </a:cubicBezTo>
                  <a:cubicBezTo>
                    <a:pt x="10921" y="20328"/>
                    <a:pt x="10629" y="20412"/>
                    <a:pt x="10333" y="20477"/>
                  </a:cubicBezTo>
                  <a:cubicBezTo>
                    <a:pt x="10038" y="20543"/>
                    <a:pt x="9740" y="20588"/>
                    <a:pt x="9440" y="20613"/>
                  </a:cubicBezTo>
                  <a:cubicBezTo>
                    <a:pt x="9241" y="20600"/>
                    <a:pt x="9067" y="20779"/>
                    <a:pt x="9043" y="21020"/>
                  </a:cubicBezTo>
                  <a:cubicBezTo>
                    <a:pt x="9012" y="21336"/>
                    <a:pt x="9236" y="21600"/>
                    <a:pt x="9494" y="21555"/>
                  </a:cubicBezTo>
                  <a:cubicBezTo>
                    <a:pt x="9824" y="21527"/>
                    <a:pt x="10152" y="21477"/>
                    <a:pt x="10477" y="21405"/>
                  </a:cubicBezTo>
                  <a:cubicBezTo>
                    <a:pt x="10803" y="21332"/>
                    <a:pt x="11124" y="21240"/>
                    <a:pt x="11442" y="21122"/>
                  </a:cubicBezTo>
                  <a:cubicBezTo>
                    <a:pt x="11637" y="21071"/>
                    <a:pt x="11768" y="20846"/>
                    <a:pt x="11740" y="20606"/>
                  </a:cubicBezTo>
                  <a:cubicBezTo>
                    <a:pt x="11713" y="20378"/>
                    <a:pt x="11561" y="20217"/>
                    <a:pt x="11388" y="20195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Freeform 5"/>
            <p:cNvSpPr/>
            <p:nvPr/>
          </p:nvSpPr>
          <p:spPr>
            <a:xfrm flipV="1">
              <a:off x="3379103" y="3161470"/>
              <a:ext cx="1614527" cy="1324183"/>
            </a:xfrm>
            <a:custGeom>
              <a:rect l="l" t="t" r="r" b="b"/>
              <a:pathLst>
                <a:path w="21564" h="21560">
                  <a:moveTo>
                    <a:pt x="8863" y="0"/>
                  </a:moveTo>
                  <a:cubicBezTo>
                    <a:pt x="6596" y="0"/>
                    <a:pt x="4331" y="1054"/>
                    <a:pt x="2601" y="3162"/>
                  </a:cubicBezTo>
                  <a:cubicBezTo>
                    <a:pt x="868" y="5275"/>
                    <a:pt x="3" y="8045"/>
                    <a:pt x="7" y="10814"/>
                  </a:cubicBezTo>
                  <a:cubicBezTo>
                    <a:pt x="-34" y="11071"/>
                    <a:pt x="108" y="11320"/>
                    <a:pt x="320" y="11364"/>
                  </a:cubicBezTo>
                  <a:cubicBezTo>
                    <a:pt x="586" y="11418"/>
                    <a:pt x="818" y="11140"/>
                    <a:pt x="780" y="10814"/>
                  </a:cubicBezTo>
                  <a:cubicBezTo>
                    <a:pt x="776" y="8287"/>
                    <a:pt x="1566" y="5758"/>
                    <a:pt x="3148" y="3829"/>
                  </a:cubicBezTo>
                  <a:cubicBezTo>
                    <a:pt x="4727" y="1905"/>
                    <a:pt x="6794" y="942"/>
                    <a:pt x="8863" y="942"/>
                  </a:cubicBezTo>
                  <a:cubicBezTo>
                    <a:pt x="10932" y="942"/>
                    <a:pt x="12999" y="1905"/>
                    <a:pt x="14578" y="3829"/>
                  </a:cubicBezTo>
                  <a:cubicBezTo>
                    <a:pt x="16160" y="5758"/>
                    <a:pt x="16950" y="8287"/>
                    <a:pt x="16946" y="10814"/>
                  </a:cubicBezTo>
                  <a:cubicBezTo>
                    <a:pt x="16911" y="11075"/>
                    <a:pt x="17062" y="11320"/>
                    <a:pt x="17277" y="11353"/>
                  </a:cubicBezTo>
                  <a:cubicBezTo>
                    <a:pt x="17290" y="11355"/>
                    <a:pt x="17301" y="11349"/>
                    <a:pt x="17313" y="11349"/>
                  </a:cubicBezTo>
                  <a:lnTo>
                    <a:pt x="17313" y="11356"/>
                  </a:lnTo>
                  <a:lnTo>
                    <a:pt x="20220" y="11356"/>
                  </a:lnTo>
                  <a:lnTo>
                    <a:pt x="19252" y="12536"/>
                  </a:lnTo>
                  <a:cubicBezTo>
                    <a:pt x="19099" y="12723"/>
                    <a:pt x="19099" y="13028"/>
                    <a:pt x="19252" y="13214"/>
                  </a:cubicBezTo>
                  <a:cubicBezTo>
                    <a:pt x="19405" y="13401"/>
                    <a:pt x="19655" y="13401"/>
                    <a:pt x="19808" y="13214"/>
                  </a:cubicBezTo>
                  <a:lnTo>
                    <a:pt x="21449" y="11210"/>
                  </a:lnTo>
                  <a:cubicBezTo>
                    <a:pt x="21527" y="11115"/>
                    <a:pt x="21565" y="10990"/>
                    <a:pt x="21564" y="10865"/>
                  </a:cubicBezTo>
                  <a:cubicBezTo>
                    <a:pt x="21566" y="10740"/>
                    <a:pt x="21528" y="10610"/>
                    <a:pt x="21449" y="10514"/>
                  </a:cubicBezTo>
                  <a:lnTo>
                    <a:pt x="19808" y="8513"/>
                  </a:lnTo>
                  <a:cubicBezTo>
                    <a:pt x="19732" y="8419"/>
                    <a:pt x="19632" y="8373"/>
                    <a:pt x="19532" y="8373"/>
                  </a:cubicBezTo>
                  <a:cubicBezTo>
                    <a:pt x="19431" y="8373"/>
                    <a:pt x="19329" y="8419"/>
                    <a:pt x="19252" y="8513"/>
                  </a:cubicBezTo>
                  <a:cubicBezTo>
                    <a:pt x="19099" y="8699"/>
                    <a:pt x="19099" y="9001"/>
                    <a:pt x="19252" y="9187"/>
                  </a:cubicBezTo>
                  <a:lnTo>
                    <a:pt x="20244" y="10396"/>
                  </a:lnTo>
                  <a:lnTo>
                    <a:pt x="17704" y="10396"/>
                  </a:lnTo>
                  <a:cubicBezTo>
                    <a:pt x="17624" y="7769"/>
                    <a:pt x="16771" y="5169"/>
                    <a:pt x="15125" y="3162"/>
                  </a:cubicBezTo>
                  <a:cubicBezTo>
                    <a:pt x="13395" y="1054"/>
                    <a:pt x="11130" y="0"/>
                    <a:pt x="8863" y="0"/>
                  </a:cubicBezTo>
                  <a:close/>
                  <a:moveTo>
                    <a:pt x="590" y="12199"/>
                  </a:moveTo>
                  <a:cubicBezTo>
                    <a:pt x="532" y="12191"/>
                    <a:pt x="470" y="12198"/>
                    <a:pt x="410" y="12225"/>
                  </a:cubicBezTo>
                  <a:cubicBezTo>
                    <a:pt x="220" y="12309"/>
                    <a:pt x="117" y="12561"/>
                    <a:pt x="178" y="12797"/>
                  </a:cubicBezTo>
                  <a:cubicBezTo>
                    <a:pt x="234" y="13160"/>
                    <a:pt x="306" y="13519"/>
                    <a:pt x="392" y="13874"/>
                  </a:cubicBezTo>
                  <a:cubicBezTo>
                    <a:pt x="478" y="14229"/>
                    <a:pt x="576" y="14580"/>
                    <a:pt x="693" y="14926"/>
                  </a:cubicBezTo>
                  <a:cubicBezTo>
                    <a:pt x="753" y="15129"/>
                    <a:pt x="923" y="15251"/>
                    <a:pt x="1098" y="15219"/>
                  </a:cubicBezTo>
                  <a:cubicBezTo>
                    <a:pt x="1348" y="15173"/>
                    <a:pt x="1499" y="14858"/>
                    <a:pt x="1408" y="14570"/>
                  </a:cubicBezTo>
                  <a:cubicBezTo>
                    <a:pt x="1301" y="14255"/>
                    <a:pt x="1210" y="13934"/>
                    <a:pt x="1131" y="13610"/>
                  </a:cubicBezTo>
                  <a:cubicBezTo>
                    <a:pt x="1053" y="13287"/>
                    <a:pt x="987" y="12960"/>
                    <a:pt x="936" y="12628"/>
                  </a:cubicBezTo>
                  <a:cubicBezTo>
                    <a:pt x="917" y="12394"/>
                    <a:pt x="767" y="12225"/>
                    <a:pt x="590" y="12199"/>
                  </a:cubicBezTo>
                  <a:close/>
                  <a:moveTo>
                    <a:pt x="17121" y="12269"/>
                  </a:moveTo>
                  <a:cubicBezTo>
                    <a:pt x="16967" y="12292"/>
                    <a:pt x="16833" y="12424"/>
                    <a:pt x="16790" y="12617"/>
                  </a:cubicBezTo>
                  <a:cubicBezTo>
                    <a:pt x="16740" y="12945"/>
                    <a:pt x="16678" y="13271"/>
                    <a:pt x="16601" y="13592"/>
                  </a:cubicBezTo>
                  <a:cubicBezTo>
                    <a:pt x="16523" y="13914"/>
                    <a:pt x="16431" y="14230"/>
                    <a:pt x="16327" y="14541"/>
                  </a:cubicBezTo>
                  <a:cubicBezTo>
                    <a:pt x="16288" y="14720"/>
                    <a:pt x="16342" y="14911"/>
                    <a:pt x="16462" y="15025"/>
                  </a:cubicBezTo>
                  <a:cubicBezTo>
                    <a:pt x="16649" y="15201"/>
                    <a:pt x="16919" y="15143"/>
                    <a:pt x="17046" y="14900"/>
                  </a:cubicBezTo>
                  <a:cubicBezTo>
                    <a:pt x="17160" y="14557"/>
                    <a:pt x="17259" y="14210"/>
                    <a:pt x="17343" y="13856"/>
                  </a:cubicBezTo>
                  <a:cubicBezTo>
                    <a:pt x="17427" y="13503"/>
                    <a:pt x="17496" y="13146"/>
                    <a:pt x="17551" y="12786"/>
                  </a:cubicBezTo>
                  <a:cubicBezTo>
                    <a:pt x="17572" y="12559"/>
                    <a:pt x="17457" y="12347"/>
                    <a:pt x="17277" y="12284"/>
                  </a:cubicBezTo>
                  <a:cubicBezTo>
                    <a:pt x="17224" y="12265"/>
                    <a:pt x="17172" y="12261"/>
                    <a:pt x="17121" y="12269"/>
                  </a:cubicBezTo>
                  <a:close/>
                  <a:moveTo>
                    <a:pt x="16213" y="15501"/>
                  </a:moveTo>
                  <a:cubicBezTo>
                    <a:pt x="16054" y="15485"/>
                    <a:pt x="15895" y="15590"/>
                    <a:pt x="15825" y="15779"/>
                  </a:cubicBezTo>
                  <a:cubicBezTo>
                    <a:pt x="15703" y="16033"/>
                    <a:pt x="15571" y="16281"/>
                    <a:pt x="15428" y="16523"/>
                  </a:cubicBezTo>
                  <a:cubicBezTo>
                    <a:pt x="15286" y="16765"/>
                    <a:pt x="15134" y="17001"/>
                    <a:pt x="14971" y="17231"/>
                  </a:cubicBezTo>
                  <a:cubicBezTo>
                    <a:pt x="14798" y="17435"/>
                    <a:pt x="14815" y="17780"/>
                    <a:pt x="15007" y="17956"/>
                  </a:cubicBezTo>
                  <a:cubicBezTo>
                    <a:pt x="15183" y="18117"/>
                    <a:pt x="15433" y="18067"/>
                    <a:pt x="15558" y="17846"/>
                  </a:cubicBezTo>
                  <a:cubicBezTo>
                    <a:pt x="15736" y="17595"/>
                    <a:pt x="15903" y="17338"/>
                    <a:pt x="16060" y="17073"/>
                  </a:cubicBezTo>
                  <a:cubicBezTo>
                    <a:pt x="16216" y="16808"/>
                    <a:pt x="16362" y="16534"/>
                    <a:pt x="16495" y="16256"/>
                  </a:cubicBezTo>
                  <a:cubicBezTo>
                    <a:pt x="16634" y="16023"/>
                    <a:pt x="16576" y="15698"/>
                    <a:pt x="16369" y="15560"/>
                  </a:cubicBezTo>
                  <a:cubicBezTo>
                    <a:pt x="16319" y="15526"/>
                    <a:pt x="16266" y="15506"/>
                    <a:pt x="16213" y="15501"/>
                  </a:cubicBezTo>
                  <a:close/>
                  <a:moveTo>
                    <a:pt x="1474" y="15541"/>
                  </a:moveTo>
                  <a:cubicBezTo>
                    <a:pt x="1416" y="15556"/>
                    <a:pt x="1359" y="15588"/>
                    <a:pt x="1309" y="15637"/>
                  </a:cubicBezTo>
                  <a:cubicBezTo>
                    <a:pt x="1143" y="15797"/>
                    <a:pt x="1116" y="16091"/>
                    <a:pt x="1249" y="16293"/>
                  </a:cubicBezTo>
                  <a:cubicBezTo>
                    <a:pt x="1380" y="16563"/>
                    <a:pt x="1521" y="16827"/>
                    <a:pt x="1672" y="17084"/>
                  </a:cubicBezTo>
                  <a:cubicBezTo>
                    <a:pt x="1824" y="17341"/>
                    <a:pt x="1987" y="17591"/>
                    <a:pt x="2159" y="17835"/>
                  </a:cubicBezTo>
                  <a:cubicBezTo>
                    <a:pt x="2320" y="18038"/>
                    <a:pt x="2589" y="18031"/>
                    <a:pt x="2740" y="17817"/>
                  </a:cubicBezTo>
                  <a:cubicBezTo>
                    <a:pt x="2860" y="17646"/>
                    <a:pt x="2861" y="17393"/>
                    <a:pt x="2743" y="17220"/>
                  </a:cubicBezTo>
                  <a:cubicBezTo>
                    <a:pt x="2585" y="16997"/>
                    <a:pt x="2438" y="16769"/>
                    <a:pt x="2301" y="16534"/>
                  </a:cubicBezTo>
                  <a:cubicBezTo>
                    <a:pt x="2163" y="16300"/>
                    <a:pt x="2035" y="16058"/>
                    <a:pt x="1916" y="15812"/>
                  </a:cubicBezTo>
                  <a:cubicBezTo>
                    <a:pt x="1835" y="15599"/>
                    <a:pt x="1648" y="15497"/>
                    <a:pt x="1474" y="15541"/>
                  </a:cubicBezTo>
                  <a:close/>
                  <a:moveTo>
                    <a:pt x="3296" y="18191"/>
                  </a:moveTo>
                  <a:cubicBezTo>
                    <a:pt x="3169" y="18222"/>
                    <a:pt x="3054" y="18325"/>
                    <a:pt x="3001" y="18491"/>
                  </a:cubicBezTo>
                  <a:cubicBezTo>
                    <a:pt x="2934" y="18701"/>
                    <a:pt x="3004" y="18940"/>
                    <a:pt x="3167" y="19048"/>
                  </a:cubicBezTo>
                  <a:cubicBezTo>
                    <a:pt x="3429" y="19318"/>
                    <a:pt x="3701" y="19568"/>
                    <a:pt x="3981" y="19796"/>
                  </a:cubicBezTo>
                  <a:cubicBezTo>
                    <a:pt x="4261" y="20023"/>
                    <a:pt x="4548" y="20228"/>
                    <a:pt x="4844" y="20411"/>
                  </a:cubicBezTo>
                  <a:cubicBezTo>
                    <a:pt x="5045" y="20564"/>
                    <a:pt x="5313" y="20464"/>
                    <a:pt x="5409" y="20199"/>
                  </a:cubicBezTo>
                  <a:cubicBezTo>
                    <a:pt x="5498" y="19954"/>
                    <a:pt x="5398" y="19668"/>
                    <a:pt x="5193" y="19572"/>
                  </a:cubicBezTo>
                  <a:cubicBezTo>
                    <a:pt x="4923" y="19405"/>
                    <a:pt x="4660" y="19219"/>
                    <a:pt x="4405" y="19012"/>
                  </a:cubicBezTo>
                  <a:cubicBezTo>
                    <a:pt x="4150" y="18804"/>
                    <a:pt x="3902" y="18576"/>
                    <a:pt x="3663" y="18330"/>
                  </a:cubicBezTo>
                  <a:cubicBezTo>
                    <a:pt x="3561" y="18201"/>
                    <a:pt x="3423" y="18160"/>
                    <a:pt x="3296" y="18191"/>
                  </a:cubicBezTo>
                  <a:close/>
                  <a:moveTo>
                    <a:pt x="14373" y="18253"/>
                  </a:moveTo>
                  <a:cubicBezTo>
                    <a:pt x="14265" y="18225"/>
                    <a:pt x="14147" y="18254"/>
                    <a:pt x="14051" y="18345"/>
                  </a:cubicBezTo>
                  <a:cubicBezTo>
                    <a:pt x="13803" y="18599"/>
                    <a:pt x="13546" y="18833"/>
                    <a:pt x="13279" y="19045"/>
                  </a:cubicBezTo>
                  <a:cubicBezTo>
                    <a:pt x="13012" y="19256"/>
                    <a:pt x="12736" y="19446"/>
                    <a:pt x="12455" y="19616"/>
                  </a:cubicBezTo>
                  <a:cubicBezTo>
                    <a:pt x="12254" y="19709"/>
                    <a:pt x="12155" y="19985"/>
                    <a:pt x="12236" y="20228"/>
                  </a:cubicBezTo>
                  <a:cubicBezTo>
                    <a:pt x="12327" y="20504"/>
                    <a:pt x="12600" y="20612"/>
                    <a:pt x="12807" y="20455"/>
                  </a:cubicBezTo>
                  <a:cubicBezTo>
                    <a:pt x="13114" y="20269"/>
                    <a:pt x="13415" y="20061"/>
                    <a:pt x="13706" y="19829"/>
                  </a:cubicBezTo>
                  <a:cubicBezTo>
                    <a:pt x="13996" y="19597"/>
                    <a:pt x="14276" y="19341"/>
                    <a:pt x="14547" y="19063"/>
                  </a:cubicBezTo>
                  <a:cubicBezTo>
                    <a:pt x="14685" y="18924"/>
                    <a:pt x="14723" y="18686"/>
                    <a:pt x="14638" y="18495"/>
                  </a:cubicBezTo>
                  <a:cubicBezTo>
                    <a:pt x="14580" y="18365"/>
                    <a:pt x="14481" y="18281"/>
                    <a:pt x="14373" y="18253"/>
                  </a:cubicBezTo>
                  <a:close/>
                  <a:moveTo>
                    <a:pt x="6272" y="20166"/>
                  </a:moveTo>
                  <a:cubicBezTo>
                    <a:pt x="6117" y="20186"/>
                    <a:pt x="5979" y="20316"/>
                    <a:pt x="5935" y="20510"/>
                  </a:cubicBezTo>
                  <a:cubicBezTo>
                    <a:pt x="5880" y="20756"/>
                    <a:pt x="5996" y="21012"/>
                    <a:pt x="6197" y="21086"/>
                  </a:cubicBezTo>
                  <a:cubicBezTo>
                    <a:pt x="6522" y="21210"/>
                    <a:pt x="6854" y="21312"/>
                    <a:pt x="7189" y="21390"/>
                  </a:cubicBezTo>
                  <a:cubicBezTo>
                    <a:pt x="7522" y="21467"/>
                    <a:pt x="7857" y="21521"/>
                    <a:pt x="8196" y="21551"/>
                  </a:cubicBezTo>
                  <a:cubicBezTo>
                    <a:pt x="8371" y="21550"/>
                    <a:pt x="8523" y="21400"/>
                    <a:pt x="8562" y="21192"/>
                  </a:cubicBezTo>
                  <a:cubicBezTo>
                    <a:pt x="8613" y="20926"/>
                    <a:pt x="8473" y="20664"/>
                    <a:pt x="8253" y="20613"/>
                  </a:cubicBezTo>
                  <a:cubicBezTo>
                    <a:pt x="7944" y="20585"/>
                    <a:pt x="7637" y="20534"/>
                    <a:pt x="7333" y="20463"/>
                  </a:cubicBezTo>
                  <a:cubicBezTo>
                    <a:pt x="7029" y="20391"/>
                    <a:pt x="6726" y="20299"/>
                    <a:pt x="6428" y="20184"/>
                  </a:cubicBezTo>
                  <a:cubicBezTo>
                    <a:pt x="6375" y="20164"/>
                    <a:pt x="6323" y="20159"/>
                    <a:pt x="6272" y="20166"/>
                  </a:cubicBezTo>
                  <a:close/>
                  <a:moveTo>
                    <a:pt x="11388" y="20195"/>
                  </a:moveTo>
                  <a:cubicBezTo>
                    <a:pt x="11330" y="20188"/>
                    <a:pt x="11270" y="20194"/>
                    <a:pt x="11211" y="20221"/>
                  </a:cubicBezTo>
                  <a:cubicBezTo>
                    <a:pt x="10921" y="20328"/>
                    <a:pt x="10629" y="20412"/>
                    <a:pt x="10333" y="20477"/>
                  </a:cubicBezTo>
                  <a:cubicBezTo>
                    <a:pt x="10038" y="20543"/>
                    <a:pt x="9740" y="20588"/>
                    <a:pt x="9440" y="20613"/>
                  </a:cubicBezTo>
                  <a:cubicBezTo>
                    <a:pt x="9241" y="20600"/>
                    <a:pt x="9067" y="20779"/>
                    <a:pt x="9043" y="21020"/>
                  </a:cubicBezTo>
                  <a:cubicBezTo>
                    <a:pt x="9012" y="21336"/>
                    <a:pt x="9236" y="21600"/>
                    <a:pt x="9494" y="21555"/>
                  </a:cubicBezTo>
                  <a:cubicBezTo>
                    <a:pt x="9824" y="21527"/>
                    <a:pt x="10152" y="21477"/>
                    <a:pt x="10477" y="21405"/>
                  </a:cubicBezTo>
                  <a:cubicBezTo>
                    <a:pt x="10803" y="21332"/>
                    <a:pt x="11124" y="21240"/>
                    <a:pt x="11442" y="21122"/>
                  </a:cubicBezTo>
                  <a:cubicBezTo>
                    <a:pt x="11637" y="21071"/>
                    <a:pt x="11768" y="20846"/>
                    <a:pt x="11740" y="20606"/>
                  </a:cubicBezTo>
                  <a:cubicBezTo>
                    <a:pt x="11713" y="20378"/>
                    <a:pt x="11561" y="20217"/>
                    <a:pt x="11388" y="20195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5412930" y="3161470"/>
              <a:ext cx="1614527" cy="1324183"/>
            </a:xfrm>
            <a:custGeom>
              <a:rect l="l" t="t" r="r" b="b"/>
              <a:pathLst>
                <a:path w="21564" h="21560">
                  <a:moveTo>
                    <a:pt x="8863" y="0"/>
                  </a:moveTo>
                  <a:cubicBezTo>
                    <a:pt x="6596" y="0"/>
                    <a:pt x="4331" y="1054"/>
                    <a:pt x="2601" y="3162"/>
                  </a:cubicBezTo>
                  <a:cubicBezTo>
                    <a:pt x="868" y="5275"/>
                    <a:pt x="3" y="8045"/>
                    <a:pt x="7" y="10814"/>
                  </a:cubicBezTo>
                  <a:cubicBezTo>
                    <a:pt x="-34" y="11071"/>
                    <a:pt x="108" y="11320"/>
                    <a:pt x="320" y="11364"/>
                  </a:cubicBezTo>
                  <a:cubicBezTo>
                    <a:pt x="586" y="11418"/>
                    <a:pt x="818" y="11140"/>
                    <a:pt x="780" y="10814"/>
                  </a:cubicBezTo>
                  <a:cubicBezTo>
                    <a:pt x="776" y="8287"/>
                    <a:pt x="1566" y="5758"/>
                    <a:pt x="3148" y="3829"/>
                  </a:cubicBezTo>
                  <a:cubicBezTo>
                    <a:pt x="4727" y="1905"/>
                    <a:pt x="6794" y="942"/>
                    <a:pt x="8863" y="942"/>
                  </a:cubicBezTo>
                  <a:cubicBezTo>
                    <a:pt x="10932" y="942"/>
                    <a:pt x="12999" y="1905"/>
                    <a:pt x="14578" y="3829"/>
                  </a:cubicBezTo>
                  <a:cubicBezTo>
                    <a:pt x="16160" y="5758"/>
                    <a:pt x="16950" y="8287"/>
                    <a:pt x="16946" y="10814"/>
                  </a:cubicBezTo>
                  <a:cubicBezTo>
                    <a:pt x="16911" y="11075"/>
                    <a:pt x="17062" y="11320"/>
                    <a:pt x="17277" y="11353"/>
                  </a:cubicBezTo>
                  <a:cubicBezTo>
                    <a:pt x="17290" y="11355"/>
                    <a:pt x="17301" y="11349"/>
                    <a:pt x="17313" y="11349"/>
                  </a:cubicBezTo>
                  <a:lnTo>
                    <a:pt x="17313" y="11356"/>
                  </a:lnTo>
                  <a:lnTo>
                    <a:pt x="20220" y="11356"/>
                  </a:lnTo>
                  <a:lnTo>
                    <a:pt x="19252" y="12536"/>
                  </a:lnTo>
                  <a:cubicBezTo>
                    <a:pt x="19099" y="12723"/>
                    <a:pt x="19099" y="13028"/>
                    <a:pt x="19252" y="13214"/>
                  </a:cubicBezTo>
                  <a:cubicBezTo>
                    <a:pt x="19405" y="13401"/>
                    <a:pt x="19655" y="13401"/>
                    <a:pt x="19808" y="13214"/>
                  </a:cubicBezTo>
                  <a:lnTo>
                    <a:pt x="21449" y="11210"/>
                  </a:lnTo>
                  <a:cubicBezTo>
                    <a:pt x="21527" y="11115"/>
                    <a:pt x="21565" y="10990"/>
                    <a:pt x="21564" y="10865"/>
                  </a:cubicBezTo>
                  <a:cubicBezTo>
                    <a:pt x="21566" y="10740"/>
                    <a:pt x="21528" y="10610"/>
                    <a:pt x="21449" y="10514"/>
                  </a:cubicBezTo>
                  <a:lnTo>
                    <a:pt x="19808" y="8513"/>
                  </a:lnTo>
                  <a:cubicBezTo>
                    <a:pt x="19732" y="8419"/>
                    <a:pt x="19632" y="8373"/>
                    <a:pt x="19532" y="8373"/>
                  </a:cubicBezTo>
                  <a:cubicBezTo>
                    <a:pt x="19431" y="8373"/>
                    <a:pt x="19329" y="8419"/>
                    <a:pt x="19252" y="8513"/>
                  </a:cubicBezTo>
                  <a:cubicBezTo>
                    <a:pt x="19099" y="8699"/>
                    <a:pt x="19099" y="9001"/>
                    <a:pt x="19252" y="9187"/>
                  </a:cubicBezTo>
                  <a:lnTo>
                    <a:pt x="20244" y="10396"/>
                  </a:lnTo>
                  <a:lnTo>
                    <a:pt x="17704" y="10396"/>
                  </a:lnTo>
                  <a:cubicBezTo>
                    <a:pt x="17624" y="7769"/>
                    <a:pt x="16771" y="5169"/>
                    <a:pt x="15125" y="3162"/>
                  </a:cubicBezTo>
                  <a:cubicBezTo>
                    <a:pt x="13395" y="1054"/>
                    <a:pt x="11130" y="0"/>
                    <a:pt x="8863" y="0"/>
                  </a:cubicBezTo>
                  <a:close/>
                  <a:moveTo>
                    <a:pt x="590" y="12199"/>
                  </a:moveTo>
                  <a:cubicBezTo>
                    <a:pt x="532" y="12191"/>
                    <a:pt x="470" y="12198"/>
                    <a:pt x="410" y="12225"/>
                  </a:cubicBezTo>
                  <a:cubicBezTo>
                    <a:pt x="220" y="12309"/>
                    <a:pt x="117" y="12561"/>
                    <a:pt x="178" y="12797"/>
                  </a:cubicBezTo>
                  <a:cubicBezTo>
                    <a:pt x="234" y="13160"/>
                    <a:pt x="306" y="13519"/>
                    <a:pt x="392" y="13874"/>
                  </a:cubicBezTo>
                  <a:cubicBezTo>
                    <a:pt x="478" y="14229"/>
                    <a:pt x="576" y="14580"/>
                    <a:pt x="693" y="14926"/>
                  </a:cubicBezTo>
                  <a:cubicBezTo>
                    <a:pt x="753" y="15129"/>
                    <a:pt x="923" y="15251"/>
                    <a:pt x="1098" y="15219"/>
                  </a:cubicBezTo>
                  <a:cubicBezTo>
                    <a:pt x="1348" y="15173"/>
                    <a:pt x="1499" y="14858"/>
                    <a:pt x="1408" y="14570"/>
                  </a:cubicBezTo>
                  <a:cubicBezTo>
                    <a:pt x="1301" y="14255"/>
                    <a:pt x="1210" y="13934"/>
                    <a:pt x="1131" y="13610"/>
                  </a:cubicBezTo>
                  <a:cubicBezTo>
                    <a:pt x="1053" y="13287"/>
                    <a:pt x="987" y="12960"/>
                    <a:pt x="936" y="12628"/>
                  </a:cubicBezTo>
                  <a:cubicBezTo>
                    <a:pt x="917" y="12394"/>
                    <a:pt x="767" y="12225"/>
                    <a:pt x="590" y="12199"/>
                  </a:cubicBezTo>
                  <a:close/>
                  <a:moveTo>
                    <a:pt x="17121" y="12269"/>
                  </a:moveTo>
                  <a:cubicBezTo>
                    <a:pt x="16967" y="12292"/>
                    <a:pt x="16833" y="12424"/>
                    <a:pt x="16790" y="12617"/>
                  </a:cubicBezTo>
                  <a:cubicBezTo>
                    <a:pt x="16740" y="12945"/>
                    <a:pt x="16678" y="13271"/>
                    <a:pt x="16601" y="13592"/>
                  </a:cubicBezTo>
                  <a:cubicBezTo>
                    <a:pt x="16523" y="13914"/>
                    <a:pt x="16431" y="14230"/>
                    <a:pt x="16327" y="14541"/>
                  </a:cubicBezTo>
                  <a:cubicBezTo>
                    <a:pt x="16288" y="14720"/>
                    <a:pt x="16342" y="14911"/>
                    <a:pt x="16462" y="15025"/>
                  </a:cubicBezTo>
                  <a:cubicBezTo>
                    <a:pt x="16649" y="15201"/>
                    <a:pt x="16919" y="15143"/>
                    <a:pt x="17046" y="14900"/>
                  </a:cubicBezTo>
                  <a:cubicBezTo>
                    <a:pt x="17160" y="14557"/>
                    <a:pt x="17259" y="14210"/>
                    <a:pt x="17343" y="13856"/>
                  </a:cubicBezTo>
                  <a:cubicBezTo>
                    <a:pt x="17427" y="13503"/>
                    <a:pt x="17496" y="13146"/>
                    <a:pt x="17551" y="12786"/>
                  </a:cubicBezTo>
                  <a:cubicBezTo>
                    <a:pt x="17572" y="12559"/>
                    <a:pt x="17457" y="12347"/>
                    <a:pt x="17277" y="12284"/>
                  </a:cubicBezTo>
                  <a:cubicBezTo>
                    <a:pt x="17224" y="12265"/>
                    <a:pt x="17172" y="12261"/>
                    <a:pt x="17121" y="12269"/>
                  </a:cubicBezTo>
                  <a:close/>
                  <a:moveTo>
                    <a:pt x="16213" y="15501"/>
                  </a:moveTo>
                  <a:cubicBezTo>
                    <a:pt x="16054" y="15485"/>
                    <a:pt x="15895" y="15590"/>
                    <a:pt x="15825" y="15779"/>
                  </a:cubicBezTo>
                  <a:cubicBezTo>
                    <a:pt x="15703" y="16033"/>
                    <a:pt x="15571" y="16281"/>
                    <a:pt x="15428" y="16523"/>
                  </a:cubicBezTo>
                  <a:cubicBezTo>
                    <a:pt x="15286" y="16765"/>
                    <a:pt x="15134" y="17001"/>
                    <a:pt x="14971" y="17231"/>
                  </a:cubicBezTo>
                  <a:cubicBezTo>
                    <a:pt x="14798" y="17435"/>
                    <a:pt x="14815" y="17780"/>
                    <a:pt x="15007" y="17956"/>
                  </a:cubicBezTo>
                  <a:cubicBezTo>
                    <a:pt x="15183" y="18117"/>
                    <a:pt x="15433" y="18067"/>
                    <a:pt x="15558" y="17846"/>
                  </a:cubicBezTo>
                  <a:cubicBezTo>
                    <a:pt x="15736" y="17595"/>
                    <a:pt x="15903" y="17338"/>
                    <a:pt x="16060" y="17073"/>
                  </a:cubicBezTo>
                  <a:cubicBezTo>
                    <a:pt x="16216" y="16808"/>
                    <a:pt x="16362" y="16534"/>
                    <a:pt x="16495" y="16256"/>
                  </a:cubicBezTo>
                  <a:cubicBezTo>
                    <a:pt x="16634" y="16023"/>
                    <a:pt x="16576" y="15698"/>
                    <a:pt x="16369" y="15560"/>
                  </a:cubicBezTo>
                  <a:cubicBezTo>
                    <a:pt x="16319" y="15526"/>
                    <a:pt x="16266" y="15506"/>
                    <a:pt x="16213" y="15501"/>
                  </a:cubicBezTo>
                  <a:close/>
                  <a:moveTo>
                    <a:pt x="1474" y="15541"/>
                  </a:moveTo>
                  <a:cubicBezTo>
                    <a:pt x="1416" y="15556"/>
                    <a:pt x="1359" y="15588"/>
                    <a:pt x="1309" y="15637"/>
                  </a:cubicBezTo>
                  <a:cubicBezTo>
                    <a:pt x="1143" y="15797"/>
                    <a:pt x="1116" y="16091"/>
                    <a:pt x="1249" y="16293"/>
                  </a:cubicBezTo>
                  <a:cubicBezTo>
                    <a:pt x="1380" y="16563"/>
                    <a:pt x="1521" y="16827"/>
                    <a:pt x="1672" y="17084"/>
                  </a:cubicBezTo>
                  <a:cubicBezTo>
                    <a:pt x="1824" y="17341"/>
                    <a:pt x="1987" y="17591"/>
                    <a:pt x="2159" y="17835"/>
                  </a:cubicBezTo>
                  <a:cubicBezTo>
                    <a:pt x="2320" y="18038"/>
                    <a:pt x="2589" y="18031"/>
                    <a:pt x="2740" y="17817"/>
                  </a:cubicBezTo>
                  <a:cubicBezTo>
                    <a:pt x="2860" y="17646"/>
                    <a:pt x="2861" y="17393"/>
                    <a:pt x="2743" y="17220"/>
                  </a:cubicBezTo>
                  <a:cubicBezTo>
                    <a:pt x="2585" y="16997"/>
                    <a:pt x="2438" y="16769"/>
                    <a:pt x="2301" y="16534"/>
                  </a:cubicBezTo>
                  <a:cubicBezTo>
                    <a:pt x="2163" y="16300"/>
                    <a:pt x="2035" y="16058"/>
                    <a:pt x="1916" y="15812"/>
                  </a:cubicBezTo>
                  <a:cubicBezTo>
                    <a:pt x="1835" y="15599"/>
                    <a:pt x="1648" y="15497"/>
                    <a:pt x="1474" y="15541"/>
                  </a:cubicBezTo>
                  <a:close/>
                  <a:moveTo>
                    <a:pt x="3296" y="18191"/>
                  </a:moveTo>
                  <a:cubicBezTo>
                    <a:pt x="3169" y="18222"/>
                    <a:pt x="3054" y="18325"/>
                    <a:pt x="3001" y="18491"/>
                  </a:cubicBezTo>
                  <a:cubicBezTo>
                    <a:pt x="2934" y="18701"/>
                    <a:pt x="3004" y="18940"/>
                    <a:pt x="3167" y="19048"/>
                  </a:cubicBezTo>
                  <a:cubicBezTo>
                    <a:pt x="3429" y="19318"/>
                    <a:pt x="3701" y="19568"/>
                    <a:pt x="3981" y="19796"/>
                  </a:cubicBezTo>
                  <a:cubicBezTo>
                    <a:pt x="4261" y="20023"/>
                    <a:pt x="4548" y="20228"/>
                    <a:pt x="4844" y="20411"/>
                  </a:cubicBezTo>
                  <a:cubicBezTo>
                    <a:pt x="5045" y="20564"/>
                    <a:pt x="5313" y="20464"/>
                    <a:pt x="5409" y="20199"/>
                  </a:cubicBezTo>
                  <a:cubicBezTo>
                    <a:pt x="5498" y="19954"/>
                    <a:pt x="5398" y="19668"/>
                    <a:pt x="5193" y="19572"/>
                  </a:cubicBezTo>
                  <a:cubicBezTo>
                    <a:pt x="4923" y="19405"/>
                    <a:pt x="4660" y="19219"/>
                    <a:pt x="4405" y="19012"/>
                  </a:cubicBezTo>
                  <a:cubicBezTo>
                    <a:pt x="4150" y="18804"/>
                    <a:pt x="3902" y="18576"/>
                    <a:pt x="3663" y="18330"/>
                  </a:cubicBezTo>
                  <a:cubicBezTo>
                    <a:pt x="3561" y="18201"/>
                    <a:pt x="3423" y="18160"/>
                    <a:pt x="3296" y="18191"/>
                  </a:cubicBezTo>
                  <a:close/>
                  <a:moveTo>
                    <a:pt x="14373" y="18253"/>
                  </a:moveTo>
                  <a:cubicBezTo>
                    <a:pt x="14265" y="18225"/>
                    <a:pt x="14147" y="18254"/>
                    <a:pt x="14051" y="18345"/>
                  </a:cubicBezTo>
                  <a:cubicBezTo>
                    <a:pt x="13803" y="18599"/>
                    <a:pt x="13546" y="18833"/>
                    <a:pt x="13279" y="19045"/>
                  </a:cubicBezTo>
                  <a:cubicBezTo>
                    <a:pt x="13012" y="19256"/>
                    <a:pt x="12736" y="19446"/>
                    <a:pt x="12455" y="19616"/>
                  </a:cubicBezTo>
                  <a:cubicBezTo>
                    <a:pt x="12254" y="19709"/>
                    <a:pt x="12155" y="19985"/>
                    <a:pt x="12236" y="20228"/>
                  </a:cubicBezTo>
                  <a:cubicBezTo>
                    <a:pt x="12327" y="20504"/>
                    <a:pt x="12600" y="20612"/>
                    <a:pt x="12807" y="20455"/>
                  </a:cubicBezTo>
                  <a:cubicBezTo>
                    <a:pt x="13114" y="20269"/>
                    <a:pt x="13415" y="20061"/>
                    <a:pt x="13706" y="19829"/>
                  </a:cubicBezTo>
                  <a:cubicBezTo>
                    <a:pt x="13996" y="19597"/>
                    <a:pt x="14276" y="19341"/>
                    <a:pt x="14547" y="19063"/>
                  </a:cubicBezTo>
                  <a:cubicBezTo>
                    <a:pt x="14685" y="18924"/>
                    <a:pt x="14723" y="18686"/>
                    <a:pt x="14638" y="18495"/>
                  </a:cubicBezTo>
                  <a:cubicBezTo>
                    <a:pt x="14580" y="18365"/>
                    <a:pt x="14481" y="18281"/>
                    <a:pt x="14373" y="18253"/>
                  </a:cubicBezTo>
                  <a:close/>
                  <a:moveTo>
                    <a:pt x="6272" y="20166"/>
                  </a:moveTo>
                  <a:cubicBezTo>
                    <a:pt x="6117" y="20186"/>
                    <a:pt x="5979" y="20316"/>
                    <a:pt x="5935" y="20510"/>
                  </a:cubicBezTo>
                  <a:cubicBezTo>
                    <a:pt x="5880" y="20756"/>
                    <a:pt x="5996" y="21012"/>
                    <a:pt x="6197" y="21086"/>
                  </a:cubicBezTo>
                  <a:cubicBezTo>
                    <a:pt x="6522" y="21210"/>
                    <a:pt x="6854" y="21312"/>
                    <a:pt x="7189" y="21390"/>
                  </a:cubicBezTo>
                  <a:cubicBezTo>
                    <a:pt x="7522" y="21467"/>
                    <a:pt x="7857" y="21521"/>
                    <a:pt x="8196" y="21551"/>
                  </a:cubicBezTo>
                  <a:cubicBezTo>
                    <a:pt x="8371" y="21550"/>
                    <a:pt x="8523" y="21400"/>
                    <a:pt x="8562" y="21192"/>
                  </a:cubicBezTo>
                  <a:cubicBezTo>
                    <a:pt x="8613" y="20926"/>
                    <a:pt x="8473" y="20664"/>
                    <a:pt x="8253" y="20613"/>
                  </a:cubicBezTo>
                  <a:cubicBezTo>
                    <a:pt x="7944" y="20585"/>
                    <a:pt x="7637" y="20534"/>
                    <a:pt x="7333" y="20463"/>
                  </a:cubicBezTo>
                  <a:cubicBezTo>
                    <a:pt x="7029" y="20391"/>
                    <a:pt x="6726" y="20299"/>
                    <a:pt x="6428" y="20184"/>
                  </a:cubicBezTo>
                  <a:cubicBezTo>
                    <a:pt x="6375" y="20164"/>
                    <a:pt x="6323" y="20159"/>
                    <a:pt x="6272" y="20166"/>
                  </a:cubicBezTo>
                  <a:close/>
                  <a:moveTo>
                    <a:pt x="11388" y="20195"/>
                  </a:moveTo>
                  <a:cubicBezTo>
                    <a:pt x="11330" y="20188"/>
                    <a:pt x="11270" y="20194"/>
                    <a:pt x="11211" y="20221"/>
                  </a:cubicBezTo>
                  <a:cubicBezTo>
                    <a:pt x="10921" y="20328"/>
                    <a:pt x="10629" y="20412"/>
                    <a:pt x="10333" y="20477"/>
                  </a:cubicBezTo>
                  <a:cubicBezTo>
                    <a:pt x="10038" y="20543"/>
                    <a:pt x="9740" y="20588"/>
                    <a:pt x="9440" y="20613"/>
                  </a:cubicBezTo>
                  <a:cubicBezTo>
                    <a:pt x="9241" y="20600"/>
                    <a:pt x="9067" y="20779"/>
                    <a:pt x="9043" y="21020"/>
                  </a:cubicBezTo>
                  <a:cubicBezTo>
                    <a:pt x="9012" y="21336"/>
                    <a:pt x="9236" y="21600"/>
                    <a:pt x="9494" y="21555"/>
                  </a:cubicBezTo>
                  <a:cubicBezTo>
                    <a:pt x="9824" y="21527"/>
                    <a:pt x="10152" y="21477"/>
                    <a:pt x="10477" y="21405"/>
                  </a:cubicBezTo>
                  <a:cubicBezTo>
                    <a:pt x="10803" y="21332"/>
                    <a:pt x="11124" y="21240"/>
                    <a:pt x="11442" y="21122"/>
                  </a:cubicBezTo>
                  <a:cubicBezTo>
                    <a:pt x="11637" y="21071"/>
                    <a:pt x="11768" y="20846"/>
                    <a:pt x="11740" y="20606"/>
                  </a:cubicBezTo>
                  <a:cubicBezTo>
                    <a:pt x="11713" y="20378"/>
                    <a:pt x="11561" y="20217"/>
                    <a:pt x="11388" y="20195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Freeform 7"/>
            <p:cNvSpPr/>
            <p:nvPr/>
          </p:nvSpPr>
          <p:spPr>
            <a:xfrm>
              <a:off x="9470091" y="3161470"/>
              <a:ext cx="1614527" cy="1324183"/>
            </a:xfrm>
            <a:custGeom>
              <a:rect l="l" t="t" r="r" b="b"/>
              <a:pathLst>
                <a:path w="21564" h="21560">
                  <a:moveTo>
                    <a:pt x="8863" y="0"/>
                  </a:moveTo>
                  <a:cubicBezTo>
                    <a:pt x="6596" y="0"/>
                    <a:pt x="4331" y="1054"/>
                    <a:pt x="2601" y="3162"/>
                  </a:cubicBezTo>
                  <a:cubicBezTo>
                    <a:pt x="868" y="5275"/>
                    <a:pt x="3" y="8045"/>
                    <a:pt x="7" y="10814"/>
                  </a:cubicBezTo>
                  <a:cubicBezTo>
                    <a:pt x="-34" y="11071"/>
                    <a:pt x="108" y="11320"/>
                    <a:pt x="320" y="11364"/>
                  </a:cubicBezTo>
                  <a:cubicBezTo>
                    <a:pt x="586" y="11418"/>
                    <a:pt x="818" y="11140"/>
                    <a:pt x="780" y="10814"/>
                  </a:cubicBezTo>
                  <a:cubicBezTo>
                    <a:pt x="776" y="8287"/>
                    <a:pt x="1566" y="5758"/>
                    <a:pt x="3148" y="3829"/>
                  </a:cubicBezTo>
                  <a:cubicBezTo>
                    <a:pt x="4727" y="1905"/>
                    <a:pt x="6794" y="942"/>
                    <a:pt x="8863" y="942"/>
                  </a:cubicBezTo>
                  <a:cubicBezTo>
                    <a:pt x="10932" y="942"/>
                    <a:pt x="12999" y="1905"/>
                    <a:pt x="14578" y="3829"/>
                  </a:cubicBezTo>
                  <a:cubicBezTo>
                    <a:pt x="16160" y="5758"/>
                    <a:pt x="16950" y="8287"/>
                    <a:pt x="16946" y="10814"/>
                  </a:cubicBezTo>
                  <a:cubicBezTo>
                    <a:pt x="16911" y="11075"/>
                    <a:pt x="17062" y="11320"/>
                    <a:pt x="17277" y="11353"/>
                  </a:cubicBezTo>
                  <a:cubicBezTo>
                    <a:pt x="17290" y="11355"/>
                    <a:pt x="17301" y="11349"/>
                    <a:pt x="17313" y="11349"/>
                  </a:cubicBezTo>
                  <a:lnTo>
                    <a:pt x="17313" y="11356"/>
                  </a:lnTo>
                  <a:lnTo>
                    <a:pt x="20220" y="11356"/>
                  </a:lnTo>
                  <a:lnTo>
                    <a:pt x="19252" y="12536"/>
                  </a:lnTo>
                  <a:cubicBezTo>
                    <a:pt x="19099" y="12723"/>
                    <a:pt x="19099" y="13028"/>
                    <a:pt x="19252" y="13214"/>
                  </a:cubicBezTo>
                  <a:cubicBezTo>
                    <a:pt x="19405" y="13401"/>
                    <a:pt x="19655" y="13401"/>
                    <a:pt x="19808" y="13214"/>
                  </a:cubicBezTo>
                  <a:lnTo>
                    <a:pt x="21449" y="11210"/>
                  </a:lnTo>
                  <a:cubicBezTo>
                    <a:pt x="21527" y="11115"/>
                    <a:pt x="21565" y="10990"/>
                    <a:pt x="21564" y="10865"/>
                  </a:cubicBezTo>
                  <a:cubicBezTo>
                    <a:pt x="21566" y="10740"/>
                    <a:pt x="21528" y="10610"/>
                    <a:pt x="21449" y="10514"/>
                  </a:cubicBezTo>
                  <a:lnTo>
                    <a:pt x="19808" y="8513"/>
                  </a:lnTo>
                  <a:cubicBezTo>
                    <a:pt x="19732" y="8419"/>
                    <a:pt x="19632" y="8373"/>
                    <a:pt x="19532" y="8373"/>
                  </a:cubicBezTo>
                  <a:cubicBezTo>
                    <a:pt x="19431" y="8373"/>
                    <a:pt x="19329" y="8419"/>
                    <a:pt x="19252" y="8513"/>
                  </a:cubicBezTo>
                  <a:cubicBezTo>
                    <a:pt x="19099" y="8699"/>
                    <a:pt x="19099" y="9001"/>
                    <a:pt x="19252" y="9187"/>
                  </a:cubicBezTo>
                  <a:lnTo>
                    <a:pt x="20244" y="10396"/>
                  </a:lnTo>
                  <a:lnTo>
                    <a:pt x="17704" y="10396"/>
                  </a:lnTo>
                  <a:cubicBezTo>
                    <a:pt x="17624" y="7769"/>
                    <a:pt x="16771" y="5169"/>
                    <a:pt x="15125" y="3162"/>
                  </a:cubicBezTo>
                  <a:cubicBezTo>
                    <a:pt x="13395" y="1054"/>
                    <a:pt x="11130" y="0"/>
                    <a:pt x="8863" y="0"/>
                  </a:cubicBezTo>
                  <a:close/>
                  <a:moveTo>
                    <a:pt x="590" y="12199"/>
                  </a:moveTo>
                  <a:cubicBezTo>
                    <a:pt x="532" y="12191"/>
                    <a:pt x="470" y="12198"/>
                    <a:pt x="410" y="12225"/>
                  </a:cubicBezTo>
                  <a:cubicBezTo>
                    <a:pt x="220" y="12309"/>
                    <a:pt x="117" y="12561"/>
                    <a:pt x="178" y="12797"/>
                  </a:cubicBezTo>
                  <a:cubicBezTo>
                    <a:pt x="234" y="13160"/>
                    <a:pt x="306" y="13519"/>
                    <a:pt x="392" y="13874"/>
                  </a:cubicBezTo>
                  <a:cubicBezTo>
                    <a:pt x="478" y="14229"/>
                    <a:pt x="576" y="14580"/>
                    <a:pt x="693" y="14926"/>
                  </a:cubicBezTo>
                  <a:cubicBezTo>
                    <a:pt x="753" y="15129"/>
                    <a:pt x="923" y="15251"/>
                    <a:pt x="1098" y="15219"/>
                  </a:cubicBezTo>
                  <a:cubicBezTo>
                    <a:pt x="1348" y="15173"/>
                    <a:pt x="1499" y="14858"/>
                    <a:pt x="1408" y="14570"/>
                  </a:cubicBezTo>
                  <a:cubicBezTo>
                    <a:pt x="1301" y="14255"/>
                    <a:pt x="1210" y="13934"/>
                    <a:pt x="1131" y="13610"/>
                  </a:cubicBezTo>
                  <a:cubicBezTo>
                    <a:pt x="1053" y="13287"/>
                    <a:pt x="987" y="12960"/>
                    <a:pt x="936" y="12628"/>
                  </a:cubicBezTo>
                  <a:cubicBezTo>
                    <a:pt x="917" y="12394"/>
                    <a:pt x="767" y="12225"/>
                    <a:pt x="590" y="12199"/>
                  </a:cubicBezTo>
                  <a:close/>
                  <a:moveTo>
                    <a:pt x="17121" y="12269"/>
                  </a:moveTo>
                  <a:cubicBezTo>
                    <a:pt x="16967" y="12292"/>
                    <a:pt x="16833" y="12424"/>
                    <a:pt x="16790" y="12617"/>
                  </a:cubicBezTo>
                  <a:cubicBezTo>
                    <a:pt x="16740" y="12945"/>
                    <a:pt x="16678" y="13271"/>
                    <a:pt x="16601" y="13592"/>
                  </a:cubicBezTo>
                  <a:cubicBezTo>
                    <a:pt x="16523" y="13914"/>
                    <a:pt x="16431" y="14230"/>
                    <a:pt x="16327" y="14541"/>
                  </a:cubicBezTo>
                  <a:cubicBezTo>
                    <a:pt x="16288" y="14720"/>
                    <a:pt x="16342" y="14911"/>
                    <a:pt x="16462" y="15025"/>
                  </a:cubicBezTo>
                  <a:cubicBezTo>
                    <a:pt x="16649" y="15201"/>
                    <a:pt x="16919" y="15143"/>
                    <a:pt x="17046" y="14900"/>
                  </a:cubicBezTo>
                  <a:cubicBezTo>
                    <a:pt x="17160" y="14557"/>
                    <a:pt x="17259" y="14210"/>
                    <a:pt x="17343" y="13856"/>
                  </a:cubicBezTo>
                  <a:cubicBezTo>
                    <a:pt x="17427" y="13503"/>
                    <a:pt x="17496" y="13146"/>
                    <a:pt x="17551" y="12786"/>
                  </a:cubicBezTo>
                  <a:cubicBezTo>
                    <a:pt x="17572" y="12559"/>
                    <a:pt x="17457" y="12347"/>
                    <a:pt x="17277" y="12284"/>
                  </a:cubicBezTo>
                  <a:cubicBezTo>
                    <a:pt x="17224" y="12265"/>
                    <a:pt x="17172" y="12261"/>
                    <a:pt x="17121" y="12269"/>
                  </a:cubicBezTo>
                  <a:close/>
                  <a:moveTo>
                    <a:pt x="16213" y="15501"/>
                  </a:moveTo>
                  <a:cubicBezTo>
                    <a:pt x="16054" y="15485"/>
                    <a:pt x="15895" y="15590"/>
                    <a:pt x="15825" y="15779"/>
                  </a:cubicBezTo>
                  <a:cubicBezTo>
                    <a:pt x="15703" y="16033"/>
                    <a:pt x="15571" y="16281"/>
                    <a:pt x="15428" y="16523"/>
                  </a:cubicBezTo>
                  <a:cubicBezTo>
                    <a:pt x="15286" y="16765"/>
                    <a:pt x="15134" y="17001"/>
                    <a:pt x="14971" y="17231"/>
                  </a:cubicBezTo>
                  <a:cubicBezTo>
                    <a:pt x="14798" y="17435"/>
                    <a:pt x="14815" y="17780"/>
                    <a:pt x="15007" y="17956"/>
                  </a:cubicBezTo>
                  <a:cubicBezTo>
                    <a:pt x="15183" y="18117"/>
                    <a:pt x="15433" y="18067"/>
                    <a:pt x="15558" y="17846"/>
                  </a:cubicBezTo>
                  <a:cubicBezTo>
                    <a:pt x="15736" y="17595"/>
                    <a:pt x="15903" y="17338"/>
                    <a:pt x="16060" y="17073"/>
                  </a:cubicBezTo>
                  <a:cubicBezTo>
                    <a:pt x="16216" y="16808"/>
                    <a:pt x="16362" y="16534"/>
                    <a:pt x="16495" y="16256"/>
                  </a:cubicBezTo>
                  <a:cubicBezTo>
                    <a:pt x="16634" y="16023"/>
                    <a:pt x="16576" y="15698"/>
                    <a:pt x="16369" y="15560"/>
                  </a:cubicBezTo>
                  <a:cubicBezTo>
                    <a:pt x="16319" y="15526"/>
                    <a:pt x="16266" y="15506"/>
                    <a:pt x="16213" y="15501"/>
                  </a:cubicBezTo>
                  <a:close/>
                  <a:moveTo>
                    <a:pt x="1474" y="15541"/>
                  </a:moveTo>
                  <a:cubicBezTo>
                    <a:pt x="1416" y="15556"/>
                    <a:pt x="1359" y="15588"/>
                    <a:pt x="1309" y="15637"/>
                  </a:cubicBezTo>
                  <a:cubicBezTo>
                    <a:pt x="1143" y="15797"/>
                    <a:pt x="1116" y="16091"/>
                    <a:pt x="1249" y="16293"/>
                  </a:cubicBezTo>
                  <a:cubicBezTo>
                    <a:pt x="1380" y="16563"/>
                    <a:pt x="1521" y="16827"/>
                    <a:pt x="1672" y="17084"/>
                  </a:cubicBezTo>
                  <a:cubicBezTo>
                    <a:pt x="1824" y="17341"/>
                    <a:pt x="1987" y="17591"/>
                    <a:pt x="2159" y="17835"/>
                  </a:cubicBezTo>
                  <a:cubicBezTo>
                    <a:pt x="2320" y="18038"/>
                    <a:pt x="2589" y="18031"/>
                    <a:pt x="2740" y="17817"/>
                  </a:cubicBezTo>
                  <a:cubicBezTo>
                    <a:pt x="2860" y="17646"/>
                    <a:pt x="2861" y="17393"/>
                    <a:pt x="2743" y="17220"/>
                  </a:cubicBezTo>
                  <a:cubicBezTo>
                    <a:pt x="2585" y="16997"/>
                    <a:pt x="2438" y="16769"/>
                    <a:pt x="2301" y="16534"/>
                  </a:cubicBezTo>
                  <a:cubicBezTo>
                    <a:pt x="2163" y="16300"/>
                    <a:pt x="2035" y="16058"/>
                    <a:pt x="1916" y="15812"/>
                  </a:cubicBezTo>
                  <a:cubicBezTo>
                    <a:pt x="1835" y="15599"/>
                    <a:pt x="1648" y="15497"/>
                    <a:pt x="1474" y="15541"/>
                  </a:cubicBezTo>
                  <a:close/>
                  <a:moveTo>
                    <a:pt x="3296" y="18191"/>
                  </a:moveTo>
                  <a:cubicBezTo>
                    <a:pt x="3169" y="18222"/>
                    <a:pt x="3054" y="18325"/>
                    <a:pt x="3001" y="18491"/>
                  </a:cubicBezTo>
                  <a:cubicBezTo>
                    <a:pt x="2934" y="18701"/>
                    <a:pt x="3004" y="18940"/>
                    <a:pt x="3167" y="19048"/>
                  </a:cubicBezTo>
                  <a:cubicBezTo>
                    <a:pt x="3429" y="19318"/>
                    <a:pt x="3701" y="19568"/>
                    <a:pt x="3981" y="19796"/>
                  </a:cubicBezTo>
                  <a:cubicBezTo>
                    <a:pt x="4261" y="20023"/>
                    <a:pt x="4548" y="20228"/>
                    <a:pt x="4844" y="20411"/>
                  </a:cubicBezTo>
                  <a:cubicBezTo>
                    <a:pt x="5045" y="20564"/>
                    <a:pt x="5313" y="20464"/>
                    <a:pt x="5409" y="20199"/>
                  </a:cubicBezTo>
                  <a:cubicBezTo>
                    <a:pt x="5498" y="19954"/>
                    <a:pt x="5398" y="19668"/>
                    <a:pt x="5193" y="19572"/>
                  </a:cubicBezTo>
                  <a:cubicBezTo>
                    <a:pt x="4923" y="19405"/>
                    <a:pt x="4660" y="19219"/>
                    <a:pt x="4405" y="19012"/>
                  </a:cubicBezTo>
                  <a:cubicBezTo>
                    <a:pt x="4150" y="18804"/>
                    <a:pt x="3902" y="18576"/>
                    <a:pt x="3663" y="18330"/>
                  </a:cubicBezTo>
                  <a:cubicBezTo>
                    <a:pt x="3561" y="18201"/>
                    <a:pt x="3423" y="18160"/>
                    <a:pt x="3296" y="18191"/>
                  </a:cubicBezTo>
                  <a:close/>
                  <a:moveTo>
                    <a:pt x="14373" y="18253"/>
                  </a:moveTo>
                  <a:cubicBezTo>
                    <a:pt x="14265" y="18225"/>
                    <a:pt x="14147" y="18254"/>
                    <a:pt x="14051" y="18345"/>
                  </a:cubicBezTo>
                  <a:cubicBezTo>
                    <a:pt x="13803" y="18599"/>
                    <a:pt x="13546" y="18833"/>
                    <a:pt x="13279" y="19045"/>
                  </a:cubicBezTo>
                  <a:cubicBezTo>
                    <a:pt x="13012" y="19256"/>
                    <a:pt x="12736" y="19446"/>
                    <a:pt x="12455" y="19616"/>
                  </a:cubicBezTo>
                  <a:cubicBezTo>
                    <a:pt x="12254" y="19709"/>
                    <a:pt x="12155" y="19985"/>
                    <a:pt x="12236" y="20228"/>
                  </a:cubicBezTo>
                  <a:cubicBezTo>
                    <a:pt x="12327" y="20504"/>
                    <a:pt x="12600" y="20612"/>
                    <a:pt x="12807" y="20455"/>
                  </a:cubicBezTo>
                  <a:cubicBezTo>
                    <a:pt x="13114" y="20269"/>
                    <a:pt x="13415" y="20061"/>
                    <a:pt x="13706" y="19829"/>
                  </a:cubicBezTo>
                  <a:cubicBezTo>
                    <a:pt x="13996" y="19597"/>
                    <a:pt x="14276" y="19341"/>
                    <a:pt x="14547" y="19063"/>
                  </a:cubicBezTo>
                  <a:cubicBezTo>
                    <a:pt x="14685" y="18924"/>
                    <a:pt x="14723" y="18686"/>
                    <a:pt x="14638" y="18495"/>
                  </a:cubicBezTo>
                  <a:cubicBezTo>
                    <a:pt x="14580" y="18365"/>
                    <a:pt x="14481" y="18281"/>
                    <a:pt x="14373" y="18253"/>
                  </a:cubicBezTo>
                  <a:close/>
                  <a:moveTo>
                    <a:pt x="6272" y="20166"/>
                  </a:moveTo>
                  <a:cubicBezTo>
                    <a:pt x="6117" y="20186"/>
                    <a:pt x="5979" y="20316"/>
                    <a:pt x="5935" y="20510"/>
                  </a:cubicBezTo>
                  <a:cubicBezTo>
                    <a:pt x="5880" y="20756"/>
                    <a:pt x="5996" y="21012"/>
                    <a:pt x="6197" y="21086"/>
                  </a:cubicBezTo>
                  <a:cubicBezTo>
                    <a:pt x="6522" y="21210"/>
                    <a:pt x="6854" y="21312"/>
                    <a:pt x="7189" y="21390"/>
                  </a:cubicBezTo>
                  <a:cubicBezTo>
                    <a:pt x="7522" y="21467"/>
                    <a:pt x="7857" y="21521"/>
                    <a:pt x="8196" y="21551"/>
                  </a:cubicBezTo>
                  <a:cubicBezTo>
                    <a:pt x="8371" y="21550"/>
                    <a:pt x="8523" y="21400"/>
                    <a:pt x="8562" y="21192"/>
                  </a:cubicBezTo>
                  <a:cubicBezTo>
                    <a:pt x="8613" y="20926"/>
                    <a:pt x="8473" y="20664"/>
                    <a:pt x="8253" y="20613"/>
                  </a:cubicBezTo>
                  <a:cubicBezTo>
                    <a:pt x="7944" y="20585"/>
                    <a:pt x="7637" y="20534"/>
                    <a:pt x="7333" y="20463"/>
                  </a:cubicBezTo>
                  <a:cubicBezTo>
                    <a:pt x="7029" y="20391"/>
                    <a:pt x="6726" y="20299"/>
                    <a:pt x="6428" y="20184"/>
                  </a:cubicBezTo>
                  <a:cubicBezTo>
                    <a:pt x="6375" y="20164"/>
                    <a:pt x="6323" y="20159"/>
                    <a:pt x="6272" y="20166"/>
                  </a:cubicBezTo>
                  <a:close/>
                  <a:moveTo>
                    <a:pt x="11388" y="20195"/>
                  </a:moveTo>
                  <a:cubicBezTo>
                    <a:pt x="11330" y="20188"/>
                    <a:pt x="11270" y="20194"/>
                    <a:pt x="11211" y="20221"/>
                  </a:cubicBezTo>
                  <a:cubicBezTo>
                    <a:pt x="10921" y="20328"/>
                    <a:pt x="10629" y="20412"/>
                    <a:pt x="10333" y="20477"/>
                  </a:cubicBezTo>
                  <a:cubicBezTo>
                    <a:pt x="10038" y="20543"/>
                    <a:pt x="9740" y="20588"/>
                    <a:pt x="9440" y="20613"/>
                  </a:cubicBezTo>
                  <a:cubicBezTo>
                    <a:pt x="9241" y="20600"/>
                    <a:pt x="9067" y="20779"/>
                    <a:pt x="9043" y="21020"/>
                  </a:cubicBezTo>
                  <a:cubicBezTo>
                    <a:pt x="9012" y="21336"/>
                    <a:pt x="9236" y="21600"/>
                    <a:pt x="9494" y="21555"/>
                  </a:cubicBezTo>
                  <a:cubicBezTo>
                    <a:pt x="9824" y="21527"/>
                    <a:pt x="10152" y="21477"/>
                    <a:pt x="10477" y="21405"/>
                  </a:cubicBezTo>
                  <a:cubicBezTo>
                    <a:pt x="10803" y="21332"/>
                    <a:pt x="11124" y="21240"/>
                    <a:pt x="11442" y="21122"/>
                  </a:cubicBezTo>
                  <a:cubicBezTo>
                    <a:pt x="11637" y="21071"/>
                    <a:pt x="11768" y="20846"/>
                    <a:pt x="11740" y="20606"/>
                  </a:cubicBezTo>
                  <a:cubicBezTo>
                    <a:pt x="11713" y="20378"/>
                    <a:pt x="11561" y="20217"/>
                    <a:pt x="11388" y="20195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 flipV="1">
              <a:off x="7450670" y="3161470"/>
              <a:ext cx="1614527" cy="1324183"/>
            </a:xfrm>
            <a:custGeom>
              <a:rect l="l" t="t" r="r" b="b"/>
              <a:pathLst>
                <a:path w="21564" h="21560">
                  <a:moveTo>
                    <a:pt x="8863" y="0"/>
                  </a:moveTo>
                  <a:cubicBezTo>
                    <a:pt x="6596" y="0"/>
                    <a:pt x="4331" y="1054"/>
                    <a:pt x="2601" y="3162"/>
                  </a:cubicBezTo>
                  <a:cubicBezTo>
                    <a:pt x="868" y="5275"/>
                    <a:pt x="3" y="8045"/>
                    <a:pt x="7" y="10814"/>
                  </a:cubicBezTo>
                  <a:cubicBezTo>
                    <a:pt x="-34" y="11071"/>
                    <a:pt x="108" y="11320"/>
                    <a:pt x="320" y="11364"/>
                  </a:cubicBezTo>
                  <a:cubicBezTo>
                    <a:pt x="586" y="11418"/>
                    <a:pt x="818" y="11140"/>
                    <a:pt x="780" y="10814"/>
                  </a:cubicBezTo>
                  <a:cubicBezTo>
                    <a:pt x="776" y="8287"/>
                    <a:pt x="1566" y="5758"/>
                    <a:pt x="3148" y="3829"/>
                  </a:cubicBezTo>
                  <a:cubicBezTo>
                    <a:pt x="4727" y="1905"/>
                    <a:pt x="6794" y="942"/>
                    <a:pt x="8863" y="942"/>
                  </a:cubicBezTo>
                  <a:cubicBezTo>
                    <a:pt x="10932" y="942"/>
                    <a:pt x="12999" y="1905"/>
                    <a:pt x="14578" y="3829"/>
                  </a:cubicBezTo>
                  <a:cubicBezTo>
                    <a:pt x="16160" y="5758"/>
                    <a:pt x="16950" y="8287"/>
                    <a:pt x="16946" y="10814"/>
                  </a:cubicBezTo>
                  <a:cubicBezTo>
                    <a:pt x="16911" y="11075"/>
                    <a:pt x="17062" y="11320"/>
                    <a:pt x="17277" y="11353"/>
                  </a:cubicBezTo>
                  <a:cubicBezTo>
                    <a:pt x="17290" y="11355"/>
                    <a:pt x="17301" y="11349"/>
                    <a:pt x="17313" y="11349"/>
                  </a:cubicBezTo>
                  <a:lnTo>
                    <a:pt x="17313" y="11356"/>
                  </a:lnTo>
                  <a:lnTo>
                    <a:pt x="20220" y="11356"/>
                  </a:lnTo>
                  <a:lnTo>
                    <a:pt x="19252" y="12536"/>
                  </a:lnTo>
                  <a:cubicBezTo>
                    <a:pt x="19099" y="12723"/>
                    <a:pt x="19099" y="13028"/>
                    <a:pt x="19252" y="13214"/>
                  </a:cubicBezTo>
                  <a:cubicBezTo>
                    <a:pt x="19405" y="13401"/>
                    <a:pt x="19655" y="13401"/>
                    <a:pt x="19808" y="13214"/>
                  </a:cubicBezTo>
                  <a:lnTo>
                    <a:pt x="21449" y="11210"/>
                  </a:lnTo>
                  <a:cubicBezTo>
                    <a:pt x="21527" y="11115"/>
                    <a:pt x="21565" y="10990"/>
                    <a:pt x="21564" y="10865"/>
                  </a:cubicBezTo>
                  <a:cubicBezTo>
                    <a:pt x="21566" y="10740"/>
                    <a:pt x="21528" y="10610"/>
                    <a:pt x="21449" y="10514"/>
                  </a:cubicBezTo>
                  <a:lnTo>
                    <a:pt x="19808" y="8513"/>
                  </a:lnTo>
                  <a:cubicBezTo>
                    <a:pt x="19732" y="8419"/>
                    <a:pt x="19632" y="8373"/>
                    <a:pt x="19532" y="8373"/>
                  </a:cubicBezTo>
                  <a:cubicBezTo>
                    <a:pt x="19431" y="8373"/>
                    <a:pt x="19329" y="8419"/>
                    <a:pt x="19252" y="8513"/>
                  </a:cubicBezTo>
                  <a:cubicBezTo>
                    <a:pt x="19099" y="8699"/>
                    <a:pt x="19099" y="9001"/>
                    <a:pt x="19252" y="9187"/>
                  </a:cubicBezTo>
                  <a:lnTo>
                    <a:pt x="20244" y="10396"/>
                  </a:lnTo>
                  <a:lnTo>
                    <a:pt x="17704" y="10396"/>
                  </a:lnTo>
                  <a:cubicBezTo>
                    <a:pt x="17624" y="7769"/>
                    <a:pt x="16771" y="5169"/>
                    <a:pt x="15125" y="3162"/>
                  </a:cubicBezTo>
                  <a:cubicBezTo>
                    <a:pt x="13395" y="1054"/>
                    <a:pt x="11130" y="0"/>
                    <a:pt x="8863" y="0"/>
                  </a:cubicBezTo>
                  <a:close/>
                  <a:moveTo>
                    <a:pt x="590" y="12199"/>
                  </a:moveTo>
                  <a:cubicBezTo>
                    <a:pt x="532" y="12191"/>
                    <a:pt x="470" y="12198"/>
                    <a:pt x="410" y="12225"/>
                  </a:cubicBezTo>
                  <a:cubicBezTo>
                    <a:pt x="220" y="12309"/>
                    <a:pt x="117" y="12561"/>
                    <a:pt x="178" y="12797"/>
                  </a:cubicBezTo>
                  <a:cubicBezTo>
                    <a:pt x="234" y="13160"/>
                    <a:pt x="306" y="13519"/>
                    <a:pt x="392" y="13874"/>
                  </a:cubicBezTo>
                  <a:cubicBezTo>
                    <a:pt x="478" y="14229"/>
                    <a:pt x="576" y="14580"/>
                    <a:pt x="693" y="14926"/>
                  </a:cubicBezTo>
                  <a:cubicBezTo>
                    <a:pt x="753" y="15129"/>
                    <a:pt x="923" y="15251"/>
                    <a:pt x="1098" y="15219"/>
                  </a:cubicBezTo>
                  <a:cubicBezTo>
                    <a:pt x="1348" y="15173"/>
                    <a:pt x="1499" y="14858"/>
                    <a:pt x="1408" y="14570"/>
                  </a:cubicBezTo>
                  <a:cubicBezTo>
                    <a:pt x="1301" y="14255"/>
                    <a:pt x="1210" y="13934"/>
                    <a:pt x="1131" y="13610"/>
                  </a:cubicBezTo>
                  <a:cubicBezTo>
                    <a:pt x="1053" y="13287"/>
                    <a:pt x="987" y="12960"/>
                    <a:pt x="936" y="12628"/>
                  </a:cubicBezTo>
                  <a:cubicBezTo>
                    <a:pt x="917" y="12394"/>
                    <a:pt x="767" y="12225"/>
                    <a:pt x="590" y="12199"/>
                  </a:cubicBezTo>
                  <a:close/>
                  <a:moveTo>
                    <a:pt x="17121" y="12269"/>
                  </a:moveTo>
                  <a:cubicBezTo>
                    <a:pt x="16967" y="12292"/>
                    <a:pt x="16833" y="12424"/>
                    <a:pt x="16790" y="12617"/>
                  </a:cubicBezTo>
                  <a:cubicBezTo>
                    <a:pt x="16740" y="12945"/>
                    <a:pt x="16678" y="13271"/>
                    <a:pt x="16601" y="13592"/>
                  </a:cubicBezTo>
                  <a:cubicBezTo>
                    <a:pt x="16523" y="13914"/>
                    <a:pt x="16431" y="14230"/>
                    <a:pt x="16327" y="14541"/>
                  </a:cubicBezTo>
                  <a:cubicBezTo>
                    <a:pt x="16288" y="14720"/>
                    <a:pt x="16342" y="14911"/>
                    <a:pt x="16462" y="15025"/>
                  </a:cubicBezTo>
                  <a:cubicBezTo>
                    <a:pt x="16649" y="15201"/>
                    <a:pt x="16919" y="15143"/>
                    <a:pt x="17046" y="14900"/>
                  </a:cubicBezTo>
                  <a:cubicBezTo>
                    <a:pt x="17160" y="14557"/>
                    <a:pt x="17259" y="14210"/>
                    <a:pt x="17343" y="13856"/>
                  </a:cubicBezTo>
                  <a:cubicBezTo>
                    <a:pt x="17427" y="13503"/>
                    <a:pt x="17496" y="13146"/>
                    <a:pt x="17551" y="12786"/>
                  </a:cubicBezTo>
                  <a:cubicBezTo>
                    <a:pt x="17572" y="12559"/>
                    <a:pt x="17457" y="12347"/>
                    <a:pt x="17277" y="12284"/>
                  </a:cubicBezTo>
                  <a:cubicBezTo>
                    <a:pt x="17224" y="12265"/>
                    <a:pt x="17172" y="12261"/>
                    <a:pt x="17121" y="12269"/>
                  </a:cubicBezTo>
                  <a:close/>
                  <a:moveTo>
                    <a:pt x="16213" y="15501"/>
                  </a:moveTo>
                  <a:cubicBezTo>
                    <a:pt x="16054" y="15485"/>
                    <a:pt x="15895" y="15590"/>
                    <a:pt x="15825" y="15779"/>
                  </a:cubicBezTo>
                  <a:cubicBezTo>
                    <a:pt x="15703" y="16033"/>
                    <a:pt x="15571" y="16281"/>
                    <a:pt x="15428" y="16523"/>
                  </a:cubicBezTo>
                  <a:cubicBezTo>
                    <a:pt x="15286" y="16765"/>
                    <a:pt x="15134" y="17001"/>
                    <a:pt x="14971" y="17231"/>
                  </a:cubicBezTo>
                  <a:cubicBezTo>
                    <a:pt x="14798" y="17435"/>
                    <a:pt x="14815" y="17780"/>
                    <a:pt x="15007" y="17956"/>
                  </a:cubicBezTo>
                  <a:cubicBezTo>
                    <a:pt x="15183" y="18117"/>
                    <a:pt x="15433" y="18067"/>
                    <a:pt x="15558" y="17846"/>
                  </a:cubicBezTo>
                  <a:cubicBezTo>
                    <a:pt x="15736" y="17595"/>
                    <a:pt x="15903" y="17338"/>
                    <a:pt x="16060" y="17073"/>
                  </a:cubicBezTo>
                  <a:cubicBezTo>
                    <a:pt x="16216" y="16808"/>
                    <a:pt x="16362" y="16534"/>
                    <a:pt x="16495" y="16256"/>
                  </a:cubicBezTo>
                  <a:cubicBezTo>
                    <a:pt x="16634" y="16023"/>
                    <a:pt x="16576" y="15698"/>
                    <a:pt x="16369" y="15560"/>
                  </a:cubicBezTo>
                  <a:cubicBezTo>
                    <a:pt x="16319" y="15526"/>
                    <a:pt x="16266" y="15506"/>
                    <a:pt x="16213" y="15501"/>
                  </a:cubicBezTo>
                  <a:close/>
                  <a:moveTo>
                    <a:pt x="1474" y="15541"/>
                  </a:moveTo>
                  <a:cubicBezTo>
                    <a:pt x="1416" y="15556"/>
                    <a:pt x="1359" y="15588"/>
                    <a:pt x="1309" y="15637"/>
                  </a:cubicBezTo>
                  <a:cubicBezTo>
                    <a:pt x="1143" y="15797"/>
                    <a:pt x="1116" y="16091"/>
                    <a:pt x="1249" y="16293"/>
                  </a:cubicBezTo>
                  <a:cubicBezTo>
                    <a:pt x="1380" y="16563"/>
                    <a:pt x="1521" y="16827"/>
                    <a:pt x="1672" y="17084"/>
                  </a:cubicBezTo>
                  <a:cubicBezTo>
                    <a:pt x="1824" y="17341"/>
                    <a:pt x="1987" y="17591"/>
                    <a:pt x="2159" y="17835"/>
                  </a:cubicBezTo>
                  <a:cubicBezTo>
                    <a:pt x="2320" y="18038"/>
                    <a:pt x="2589" y="18031"/>
                    <a:pt x="2740" y="17817"/>
                  </a:cubicBezTo>
                  <a:cubicBezTo>
                    <a:pt x="2860" y="17646"/>
                    <a:pt x="2861" y="17393"/>
                    <a:pt x="2743" y="17220"/>
                  </a:cubicBezTo>
                  <a:cubicBezTo>
                    <a:pt x="2585" y="16997"/>
                    <a:pt x="2438" y="16769"/>
                    <a:pt x="2301" y="16534"/>
                  </a:cubicBezTo>
                  <a:cubicBezTo>
                    <a:pt x="2163" y="16300"/>
                    <a:pt x="2035" y="16058"/>
                    <a:pt x="1916" y="15812"/>
                  </a:cubicBezTo>
                  <a:cubicBezTo>
                    <a:pt x="1835" y="15599"/>
                    <a:pt x="1648" y="15497"/>
                    <a:pt x="1474" y="15541"/>
                  </a:cubicBezTo>
                  <a:close/>
                  <a:moveTo>
                    <a:pt x="3296" y="18191"/>
                  </a:moveTo>
                  <a:cubicBezTo>
                    <a:pt x="3169" y="18222"/>
                    <a:pt x="3054" y="18325"/>
                    <a:pt x="3001" y="18491"/>
                  </a:cubicBezTo>
                  <a:cubicBezTo>
                    <a:pt x="2934" y="18701"/>
                    <a:pt x="3004" y="18940"/>
                    <a:pt x="3167" y="19048"/>
                  </a:cubicBezTo>
                  <a:cubicBezTo>
                    <a:pt x="3429" y="19318"/>
                    <a:pt x="3701" y="19568"/>
                    <a:pt x="3981" y="19796"/>
                  </a:cubicBezTo>
                  <a:cubicBezTo>
                    <a:pt x="4261" y="20023"/>
                    <a:pt x="4548" y="20228"/>
                    <a:pt x="4844" y="20411"/>
                  </a:cubicBezTo>
                  <a:cubicBezTo>
                    <a:pt x="5045" y="20564"/>
                    <a:pt x="5313" y="20464"/>
                    <a:pt x="5409" y="20199"/>
                  </a:cubicBezTo>
                  <a:cubicBezTo>
                    <a:pt x="5498" y="19954"/>
                    <a:pt x="5398" y="19668"/>
                    <a:pt x="5193" y="19572"/>
                  </a:cubicBezTo>
                  <a:cubicBezTo>
                    <a:pt x="4923" y="19405"/>
                    <a:pt x="4660" y="19219"/>
                    <a:pt x="4405" y="19012"/>
                  </a:cubicBezTo>
                  <a:cubicBezTo>
                    <a:pt x="4150" y="18804"/>
                    <a:pt x="3902" y="18576"/>
                    <a:pt x="3663" y="18330"/>
                  </a:cubicBezTo>
                  <a:cubicBezTo>
                    <a:pt x="3561" y="18201"/>
                    <a:pt x="3423" y="18160"/>
                    <a:pt x="3296" y="18191"/>
                  </a:cubicBezTo>
                  <a:close/>
                  <a:moveTo>
                    <a:pt x="14373" y="18253"/>
                  </a:moveTo>
                  <a:cubicBezTo>
                    <a:pt x="14265" y="18225"/>
                    <a:pt x="14147" y="18254"/>
                    <a:pt x="14051" y="18345"/>
                  </a:cubicBezTo>
                  <a:cubicBezTo>
                    <a:pt x="13803" y="18599"/>
                    <a:pt x="13546" y="18833"/>
                    <a:pt x="13279" y="19045"/>
                  </a:cubicBezTo>
                  <a:cubicBezTo>
                    <a:pt x="13012" y="19256"/>
                    <a:pt x="12736" y="19446"/>
                    <a:pt x="12455" y="19616"/>
                  </a:cubicBezTo>
                  <a:cubicBezTo>
                    <a:pt x="12254" y="19709"/>
                    <a:pt x="12155" y="19985"/>
                    <a:pt x="12236" y="20228"/>
                  </a:cubicBezTo>
                  <a:cubicBezTo>
                    <a:pt x="12327" y="20504"/>
                    <a:pt x="12600" y="20612"/>
                    <a:pt x="12807" y="20455"/>
                  </a:cubicBezTo>
                  <a:cubicBezTo>
                    <a:pt x="13114" y="20269"/>
                    <a:pt x="13415" y="20061"/>
                    <a:pt x="13706" y="19829"/>
                  </a:cubicBezTo>
                  <a:cubicBezTo>
                    <a:pt x="13996" y="19597"/>
                    <a:pt x="14276" y="19341"/>
                    <a:pt x="14547" y="19063"/>
                  </a:cubicBezTo>
                  <a:cubicBezTo>
                    <a:pt x="14685" y="18924"/>
                    <a:pt x="14723" y="18686"/>
                    <a:pt x="14638" y="18495"/>
                  </a:cubicBezTo>
                  <a:cubicBezTo>
                    <a:pt x="14580" y="18365"/>
                    <a:pt x="14481" y="18281"/>
                    <a:pt x="14373" y="18253"/>
                  </a:cubicBezTo>
                  <a:close/>
                  <a:moveTo>
                    <a:pt x="6272" y="20166"/>
                  </a:moveTo>
                  <a:cubicBezTo>
                    <a:pt x="6117" y="20186"/>
                    <a:pt x="5979" y="20316"/>
                    <a:pt x="5935" y="20510"/>
                  </a:cubicBezTo>
                  <a:cubicBezTo>
                    <a:pt x="5880" y="20756"/>
                    <a:pt x="5996" y="21012"/>
                    <a:pt x="6197" y="21086"/>
                  </a:cubicBezTo>
                  <a:cubicBezTo>
                    <a:pt x="6522" y="21210"/>
                    <a:pt x="6854" y="21312"/>
                    <a:pt x="7189" y="21390"/>
                  </a:cubicBezTo>
                  <a:cubicBezTo>
                    <a:pt x="7522" y="21467"/>
                    <a:pt x="7857" y="21521"/>
                    <a:pt x="8196" y="21551"/>
                  </a:cubicBezTo>
                  <a:cubicBezTo>
                    <a:pt x="8371" y="21550"/>
                    <a:pt x="8523" y="21400"/>
                    <a:pt x="8562" y="21192"/>
                  </a:cubicBezTo>
                  <a:cubicBezTo>
                    <a:pt x="8613" y="20926"/>
                    <a:pt x="8473" y="20664"/>
                    <a:pt x="8253" y="20613"/>
                  </a:cubicBezTo>
                  <a:cubicBezTo>
                    <a:pt x="7944" y="20585"/>
                    <a:pt x="7637" y="20534"/>
                    <a:pt x="7333" y="20463"/>
                  </a:cubicBezTo>
                  <a:cubicBezTo>
                    <a:pt x="7029" y="20391"/>
                    <a:pt x="6726" y="20299"/>
                    <a:pt x="6428" y="20184"/>
                  </a:cubicBezTo>
                  <a:cubicBezTo>
                    <a:pt x="6375" y="20164"/>
                    <a:pt x="6323" y="20159"/>
                    <a:pt x="6272" y="20166"/>
                  </a:cubicBezTo>
                  <a:close/>
                  <a:moveTo>
                    <a:pt x="11388" y="20195"/>
                  </a:moveTo>
                  <a:cubicBezTo>
                    <a:pt x="11330" y="20188"/>
                    <a:pt x="11270" y="20194"/>
                    <a:pt x="11211" y="20221"/>
                  </a:cubicBezTo>
                  <a:cubicBezTo>
                    <a:pt x="10921" y="20328"/>
                    <a:pt x="10629" y="20412"/>
                    <a:pt x="10333" y="20477"/>
                  </a:cubicBezTo>
                  <a:cubicBezTo>
                    <a:pt x="10038" y="20543"/>
                    <a:pt x="9740" y="20588"/>
                    <a:pt x="9440" y="20613"/>
                  </a:cubicBezTo>
                  <a:cubicBezTo>
                    <a:pt x="9241" y="20600"/>
                    <a:pt x="9067" y="20779"/>
                    <a:pt x="9043" y="21020"/>
                  </a:cubicBezTo>
                  <a:cubicBezTo>
                    <a:pt x="9012" y="21336"/>
                    <a:pt x="9236" y="21600"/>
                    <a:pt x="9494" y="21555"/>
                  </a:cubicBezTo>
                  <a:cubicBezTo>
                    <a:pt x="9824" y="21527"/>
                    <a:pt x="10152" y="21477"/>
                    <a:pt x="10477" y="21405"/>
                  </a:cubicBezTo>
                  <a:cubicBezTo>
                    <a:pt x="10803" y="21332"/>
                    <a:pt x="11124" y="21240"/>
                    <a:pt x="11442" y="21122"/>
                  </a:cubicBezTo>
                  <a:cubicBezTo>
                    <a:pt x="11637" y="21071"/>
                    <a:pt x="11768" y="20846"/>
                    <a:pt x="11740" y="20606"/>
                  </a:cubicBezTo>
                  <a:cubicBezTo>
                    <a:pt x="11713" y="20378"/>
                    <a:pt x="11561" y="20217"/>
                    <a:pt x="11388" y="20195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9" name="AutoShape 9"/>
          <p:cNvSpPr/>
          <p:nvPr/>
        </p:nvSpPr>
        <p:spPr>
          <a:xfrm>
            <a:off x="1465154" y="3284629"/>
            <a:ext cx="1079856" cy="1079857"/>
          </a:xfrm>
          <a:prstGeom prst="ellipse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498977" y="3284629"/>
            <a:ext cx="1079856" cy="1079857"/>
          </a:xfrm>
          <a:prstGeom prst="ellipse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109454" y="2459941"/>
            <a:ext cx="1858905" cy="435747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109454" y="1792626"/>
            <a:ext cx="1858905" cy="624786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536718" y="3284629"/>
            <a:ext cx="1079856" cy="1079857"/>
          </a:xfrm>
          <a:prstGeom prst="ellipse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9593880" y="3284629"/>
            <a:ext cx="1079856" cy="1079857"/>
          </a:xfrm>
          <a:prstGeom prst="ellipse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7574457" y="3284629"/>
            <a:ext cx="1079856" cy="1079857"/>
          </a:xfrm>
          <a:prstGeom prst="ellipse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181019" y="2459941"/>
            <a:ext cx="1858905" cy="435747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81019" y="1792626"/>
            <a:ext cx="1858905" cy="624786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1520164" y="3464617"/>
            <a:ext cx="969837" cy="719881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36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3553987" y="3464617"/>
            <a:ext cx="969837" cy="719881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36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5591728" y="3464617"/>
            <a:ext cx="969837" cy="719881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36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7629467" y="3464617"/>
            <a:ext cx="969837" cy="719881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36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9648889" y="3464617"/>
            <a:ext cx="969837" cy="719881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36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962095" y="5089149"/>
            <a:ext cx="2085975" cy="13906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突然出现视物模糊、视野缺损或眼前黑蒙，通常数分钟至数小时后恢复。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2995918" y="1570795"/>
            <a:ext cx="2085975" cy="13906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一侧面部、手臂或腿部突然感到麻木或无力，短时间内可自行恢复。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7071398" y="1571051"/>
            <a:ext cx="2085975" cy="13906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突然感到天旋地转的头晕，有时伴有耳鸣。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5033659" y="5089149"/>
            <a:ext cx="2085975" cy="13906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说话不清、口角歪斜、流口水等。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9090820" y="5089149"/>
            <a:ext cx="2085975" cy="13906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突然出现神志不清、反应迟钝或昏迷不醒。</a:t>
            </a:r>
          </a:p>
        </p:txBody>
      </p:sp>
      <p:grpSp>
        <p:nvGrpSpPr>
          <p:cNvPr id="28" name="Group 2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9" name="AutoShape 2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TextBox 4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脑卒中前兆</a:t>
              </a:r>
            </a:p>
          </p:txBody>
        </p:sp>
      </p:grpSp>
      <p:sp>
        <p:nvSpPr>
          <p:cNvPr id="50" name="TextBox 50"/>
          <p:cNvSpPr txBox="1"/>
          <p:nvPr/>
        </p:nvSpPr>
        <p:spPr>
          <a:xfrm>
            <a:off x="2814943" y="1248081"/>
            <a:ext cx="244792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短暂性肢体麻木或无力</a:t>
            </a:r>
          </a:p>
        </p:txBody>
      </p:sp>
      <p:sp>
        <p:nvSpPr>
          <p:cNvPr id="51" name="TextBox 51"/>
          <p:cNvSpPr txBox="1"/>
          <p:nvPr/>
        </p:nvSpPr>
        <p:spPr>
          <a:xfrm>
            <a:off x="781120" y="4814330"/>
            <a:ext cx="2447925" cy="447675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短暂性视力障碍</a:t>
            </a:r>
          </a:p>
        </p:txBody>
      </p:sp>
      <p:sp>
        <p:nvSpPr>
          <p:cNvPr id="52" name="TextBox 52"/>
          <p:cNvSpPr txBox="1"/>
          <p:nvPr/>
        </p:nvSpPr>
        <p:spPr>
          <a:xfrm>
            <a:off x="8909845" y="4814330"/>
            <a:ext cx="2447925" cy="457200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意识模糊或丧失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6890423" y="1248338"/>
            <a:ext cx="2447925" cy="457200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眩晕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916222" y="4004786"/>
            <a:ext cx="1975009" cy="1972913"/>
          </a:xfrm>
          <a:prstGeom prst="ellipse">
            <a:avLst/>
          </a:prstGeom>
          <a:solidFill>
            <a:srgbClr val="FFFEFE">
              <a:alpha val="0"/>
            </a:srgbClr>
          </a:solidFill>
          <a:ln w="21431">
            <a:solidFill>
              <a:schemeClr val="accent4">
                <a:alpha val="100000"/>
              </a:schemeClr>
            </a:solidFill>
            <a:prstDash val="solid"/>
          </a:ln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脑卒中症状表现</a:t>
              </a:r>
            </a:p>
          </p:txBody>
        </p:sp>
      </p:grpSp>
      <p:sp>
        <p:nvSpPr>
          <p:cNvPr id="25" name="AutoShape 25"/>
          <p:cNvSpPr/>
          <p:nvPr/>
        </p:nvSpPr>
        <p:spPr>
          <a:xfrm>
            <a:off x="653186" y="3037951"/>
            <a:ext cx="1104138" cy="11037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1406232" y="3836623"/>
            <a:ext cx="348996" cy="347472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1736178" y="4137422"/>
            <a:ext cx="158686" cy="15887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28" name="Connector 28"/>
          <p:cNvCxnSpPr/>
          <p:nvPr/>
        </p:nvCxnSpPr>
        <p:spPr>
          <a:xfrm>
            <a:off x="1765528" y="3629025"/>
            <a:ext cx="8375194" cy="0"/>
          </a:xfrm>
          <a:prstGeom prst="line">
            <a:avLst/>
          </a:prstGeom>
          <a:ln w="635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9" name="AutoShape 29"/>
          <p:cNvSpPr/>
          <p:nvPr/>
        </p:nvSpPr>
        <p:spPr>
          <a:xfrm>
            <a:off x="2339362" y="3540109"/>
            <a:ext cx="177832" cy="177832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2976490" y="3540109"/>
            <a:ext cx="177832" cy="177832"/>
          </a:xfrm>
          <a:prstGeom prst="diamond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3613712" y="3540109"/>
            <a:ext cx="177832" cy="177832"/>
          </a:xfrm>
          <a:prstGeom prst="diamond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4250839" y="3540109"/>
            <a:ext cx="177832" cy="177832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888062" y="3540109"/>
            <a:ext cx="177832" cy="177832"/>
          </a:xfrm>
          <a:prstGeom prst="diamond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5525189" y="3540109"/>
            <a:ext cx="175736" cy="177832"/>
          </a:xfrm>
          <a:prstGeom prst="diamond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7434666" y="3540109"/>
            <a:ext cx="177832" cy="177832"/>
          </a:xfrm>
          <a:prstGeom prst="diamond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8071793" y="3540109"/>
            <a:ext cx="177832" cy="177832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6162412" y="3540109"/>
            <a:ext cx="175736" cy="177832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6799634" y="3540109"/>
            <a:ext cx="175736" cy="177832"/>
          </a:xfrm>
          <a:prstGeom prst="diamond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8709016" y="3540109"/>
            <a:ext cx="177832" cy="177832"/>
          </a:xfrm>
          <a:prstGeom prst="diamond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9346238" y="3540109"/>
            <a:ext cx="177832" cy="177832"/>
          </a:xfrm>
          <a:prstGeom prst="diamond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144125" y="3028426"/>
            <a:ext cx="1104138" cy="11037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897172" y="3827098"/>
            <a:ext cx="348996" cy="347472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11227117" y="4127897"/>
            <a:ext cx="158686" cy="15887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4" name="Group 44"/>
          <p:cNvGrpSpPr/>
          <p:nvPr/>
        </p:nvGrpSpPr>
        <p:grpSpPr>
          <a:xfrm>
            <a:off x="3510796" y="1383030"/>
            <a:ext cx="5170408" cy="1981390"/>
            <a:chOff x="3510796" y="1383030"/>
            <a:chExt cx="5170408" cy="1981390"/>
          </a:xfrm>
        </p:grpSpPr>
        <p:sp>
          <p:nvSpPr>
            <p:cNvPr id="45" name="AutoShape 45"/>
            <p:cNvSpPr/>
            <p:nvPr/>
          </p:nvSpPr>
          <p:spPr>
            <a:xfrm>
              <a:off x="6706195" y="1383030"/>
              <a:ext cx="1975009" cy="1975009"/>
            </a:xfrm>
            <a:prstGeom prst="ellipse">
              <a:avLst/>
            </a:prstGeom>
            <a:solidFill>
              <a:srgbClr val="FFFEFE">
                <a:alpha val="0"/>
              </a:srgbClr>
            </a:solidFill>
            <a:ln w="21431">
              <a:solidFill>
                <a:schemeClr val="accent2">
                  <a:alpha val="100000"/>
                </a:schemeClr>
              </a:solidFill>
              <a:prstDash val="solid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3510796" y="1391507"/>
              <a:ext cx="1972913" cy="1972913"/>
            </a:xfrm>
            <a:prstGeom prst="ellipse">
              <a:avLst/>
            </a:prstGeom>
            <a:solidFill>
              <a:srgbClr val="FFFEFE">
                <a:alpha val="0"/>
              </a:srgbClr>
            </a:solidFill>
            <a:ln w="21431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3620861" y="1720882"/>
              <a:ext cx="1862848" cy="466725"/>
            </a:xfrm>
            <a:prstGeom prst="rect">
              <a:avLst/>
            </a:prstGeom>
          </p:spPr>
          <p:txBody>
            <a:bodyPr vert="horz" wrap="square" lIns="95250" tIns="95250" rIns="47625" bIns="95250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  <a:spcBef>
                  <a:spcPts val="375"/>
                </a:spcBef>
              </a:pPr>
              <a:r>
                <a:rPr lang="en-US" sz="157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偏身感觉障碍</a:t>
              </a:r>
            </a:p>
          </p:txBody>
        </p:sp>
        <p:sp>
          <p:nvSpPr>
            <p:cNvPr id="48" name="TextBox 48"/>
            <p:cNvSpPr txBox="1"/>
            <p:nvPr/>
          </p:nvSpPr>
          <p:spPr>
            <a:xfrm>
              <a:off x="6762276" y="1720882"/>
              <a:ext cx="1862848" cy="466725"/>
            </a:xfrm>
            <a:prstGeom prst="rect">
              <a:avLst/>
            </a:prstGeom>
          </p:spPr>
          <p:txBody>
            <a:bodyPr vert="horz" wrap="square" lIns="95250" tIns="95250" rIns="47625" bIns="95250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  <a:spcBef>
                  <a:spcPts val="375"/>
                </a:spcBef>
              </a:pPr>
              <a:r>
                <a:rPr lang="en-US" sz="1575" b="1">
                  <a:solidFill>
                    <a:schemeClr val="accen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失语症</a:t>
              </a:r>
            </a:p>
          </p:txBody>
        </p:sp>
        <p:sp>
          <p:nvSpPr>
            <p:cNvPr id="49" name="TextBox 49"/>
            <p:cNvSpPr txBox="1"/>
            <p:nvPr/>
          </p:nvSpPr>
          <p:spPr>
            <a:xfrm>
              <a:off x="3755288" y="2044732"/>
              <a:ext cx="1483930" cy="1058052"/>
            </a:xfrm>
            <a:prstGeom prst="rect">
              <a:avLst/>
            </a:prstGeom>
          </p:spPr>
          <p:txBody>
            <a:bodyPr vert="horz" wrap="square" lIns="95250" tIns="95250" rIns="47625" bIns="95250" rtlCol="0" anchor="t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  <a:spcBef>
                  <a:spcPct val="0"/>
                </a:spcBef>
              </a:pPr>
              <a:r>
                <a:rPr lang="en-US" sz="12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一侧肢体感觉消失或感觉异常。</a:t>
              </a:r>
            </a:p>
          </p:txBody>
        </p:sp>
        <p:sp>
          <p:nvSpPr>
            <p:cNvPr id="50" name="TextBox 50"/>
            <p:cNvSpPr txBox="1"/>
            <p:nvPr/>
          </p:nvSpPr>
          <p:spPr>
            <a:xfrm>
              <a:off x="6951735" y="2122338"/>
              <a:ext cx="1483930" cy="902839"/>
            </a:xfrm>
            <a:prstGeom prst="rect">
              <a:avLst/>
            </a:prstGeom>
          </p:spPr>
          <p:txBody>
            <a:bodyPr vert="horz" wrap="square" lIns="95250" tIns="95250" rIns="47625" bIns="95250" rtlCol="0" anchor="t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  <a:spcBef>
                  <a:spcPct val="0"/>
                </a:spcBef>
              </a:pPr>
              <a:r>
                <a:rPr lang="en-US" sz="12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语言能力丧失或严重受损，无法表达和理解语言。</a:t>
              </a:r>
            </a:p>
          </p:txBody>
        </p:sp>
        <p:sp>
          <p:nvSpPr>
            <p:cNvPr id="51" name="Freeform 51"/>
            <p:cNvSpPr/>
            <p:nvPr/>
          </p:nvSpPr>
          <p:spPr>
            <a:xfrm>
              <a:off x="4303236" y="1457395"/>
              <a:ext cx="388033" cy="388033"/>
            </a:xfrm>
            <a:custGeom>
              <a:rect l="l" t="t" r="r" b="b"/>
              <a:pathLst>
                <a:path w="304800" h="304800">
                  <a:moveTo>
                    <a:pt x="304800" y="180975"/>
                  </a:moveTo>
                  <a:lnTo>
                    <a:pt x="247650" y="123825"/>
                  </a:lnTo>
                  <a:lnTo>
                    <a:pt x="247650" y="38100"/>
                  </a:lnTo>
                  <a:lnTo>
                    <a:pt x="209550" y="38100"/>
                  </a:lnTo>
                  <a:lnTo>
                    <a:pt x="209550" y="85725"/>
                  </a:lnTo>
                  <a:lnTo>
                    <a:pt x="152400" y="28575"/>
                  </a:lnTo>
                  <a:lnTo>
                    <a:pt x="0" y="180975"/>
                  </a:lnTo>
                  <a:lnTo>
                    <a:pt x="0" y="190500"/>
                  </a:lnTo>
                  <a:lnTo>
                    <a:pt x="38100" y="190500"/>
                  </a:lnTo>
                  <a:lnTo>
                    <a:pt x="38100" y="285750"/>
                  </a:lnTo>
                  <a:lnTo>
                    <a:pt x="133350" y="285750"/>
                  </a:lnTo>
                  <a:lnTo>
                    <a:pt x="133350" y="228600"/>
                  </a:lnTo>
                  <a:lnTo>
                    <a:pt x="171450" y="228600"/>
                  </a:lnTo>
                  <a:lnTo>
                    <a:pt x="171450" y="285750"/>
                  </a:lnTo>
                  <a:lnTo>
                    <a:pt x="266700" y="285750"/>
                  </a:lnTo>
                  <a:lnTo>
                    <a:pt x="266700" y="190500"/>
                  </a:lnTo>
                  <a:lnTo>
                    <a:pt x="304800" y="19050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Freeform 52"/>
            <p:cNvSpPr/>
            <p:nvPr/>
          </p:nvSpPr>
          <p:spPr>
            <a:xfrm>
              <a:off x="7482437" y="1457395"/>
              <a:ext cx="422525" cy="422525"/>
            </a:xfrm>
            <a:custGeom>
              <a:rect l="l" t="t" r="r" b="b"/>
              <a:pathLst>
                <a:path w="323850" h="304800">
                  <a:moveTo>
                    <a:pt x="265490" y="266700"/>
                  </a:moveTo>
                  <a:cubicBezTo>
                    <a:pt x="265490" y="266700"/>
                    <a:pt x="318068" y="266757"/>
                    <a:pt x="325450" y="215313"/>
                  </a:cubicBezTo>
                  <a:cubicBezTo>
                    <a:pt x="328965" y="159058"/>
                    <a:pt x="274625" y="147971"/>
                    <a:pt x="274625" y="147971"/>
                  </a:cubicBezTo>
                  <a:cubicBezTo>
                    <a:pt x="274625" y="147971"/>
                    <a:pt x="280807" y="64694"/>
                    <a:pt x="204511" y="55197"/>
                  </a:cubicBezTo>
                  <a:cubicBezTo>
                    <a:pt x="139122" y="48520"/>
                    <a:pt x="119224" y="109290"/>
                    <a:pt x="119224" y="109290"/>
                  </a:cubicBezTo>
                  <a:cubicBezTo>
                    <a:pt x="119224" y="109290"/>
                    <a:pt x="99527" y="90354"/>
                    <a:pt x="72809" y="105823"/>
                  </a:cubicBezTo>
                  <a:cubicBezTo>
                    <a:pt x="48892" y="120587"/>
                    <a:pt x="53121" y="147618"/>
                    <a:pt x="53121" y="147618"/>
                  </a:cubicBezTo>
                  <a:cubicBezTo>
                    <a:pt x="53121" y="147618"/>
                    <a:pt x="0" y="157944"/>
                    <a:pt x="0" y="212084"/>
                  </a:cubicBezTo>
                  <a:cubicBezTo>
                    <a:pt x="1191" y="266157"/>
                    <a:pt x="57693" y="266700"/>
                    <a:pt x="57693" y="266700"/>
                  </a:cubicBez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53" name="AutoShape 53"/>
          <p:cNvSpPr/>
          <p:nvPr/>
        </p:nvSpPr>
        <p:spPr>
          <a:xfrm>
            <a:off x="5116990" y="4002691"/>
            <a:ext cx="1975009" cy="1975009"/>
          </a:xfrm>
          <a:prstGeom prst="ellipse">
            <a:avLst/>
          </a:prstGeom>
          <a:solidFill>
            <a:srgbClr val="FFFEFE">
              <a:alpha val="0"/>
            </a:srgbClr>
          </a:solidFill>
          <a:ln w="21431">
            <a:solidFill>
              <a:schemeClr val="accent3">
                <a:alpha val="100000"/>
              </a:schemeClr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4" name="AutoShape 54"/>
          <p:cNvSpPr/>
          <p:nvPr/>
        </p:nvSpPr>
        <p:spPr>
          <a:xfrm>
            <a:off x="8300769" y="4023836"/>
            <a:ext cx="1975009" cy="1972913"/>
          </a:xfrm>
          <a:prstGeom prst="ellipse">
            <a:avLst/>
          </a:prstGeom>
          <a:solidFill>
            <a:srgbClr val="FFFFFF">
              <a:alpha val="0"/>
            </a:srgbClr>
          </a:solidFill>
          <a:ln w="19050">
            <a:solidFill>
              <a:schemeClr val="accent6">
                <a:alpha val="100000"/>
              </a:schemeClr>
            </a:solidFill>
            <a:prstDash val="solid"/>
          </a:ln>
        </p:spPr>
        <p:style>
          <a:lnRef idx="0">
            <a:schemeClr val="accent6"/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5" name="TextBox 55"/>
          <p:cNvSpPr txBox="1"/>
          <p:nvPr/>
        </p:nvSpPr>
        <p:spPr>
          <a:xfrm>
            <a:off x="2060171" y="4450985"/>
            <a:ext cx="1862848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偏瘫</a:t>
            </a:r>
          </a:p>
        </p:txBody>
      </p:sp>
      <p:sp>
        <p:nvSpPr>
          <p:cNvPr id="56" name="TextBox 56"/>
          <p:cNvSpPr txBox="1"/>
          <p:nvPr/>
        </p:nvSpPr>
        <p:spPr>
          <a:xfrm>
            <a:off x="5200576" y="4450985"/>
            <a:ext cx="1862848" cy="466725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偏盲</a:t>
            </a:r>
          </a:p>
        </p:txBody>
      </p:sp>
      <p:sp>
        <p:nvSpPr>
          <p:cNvPr id="57" name="TextBox 57"/>
          <p:cNvSpPr txBox="1"/>
          <p:nvPr/>
        </p:nvSpPr>
        <p:spPr>
          <a:xfrm>
            <a:off x="8356850" y="4450985"/>
            <a:ext cx="1862848" cy="466725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吞咽困难</a:t>
            </a:r>
          </a:p>
        </p:txBody>
      </p:sp>
      <p:sp>
        <p:nvSpPr>
          <p:cNvPr id="58" name="AutoShape 58"/>
          <p:cNvSpPr/>
          <p:nvPr/>
        </p:nvSpPr>
        <p:spPr>
          <a:xfrm>
            <a:off x="8615094" y="4850347"/>
            <a:ext cx="1346359" cy="70866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9" name="TextBox 59"/>
          <p:cNvSpPr txBox="1"/>
          <p:nvPr/>
        </p:nvSpPr>
        <p:spPr>
          <a:xfrm>
            <a:off x="2202233" y="4850347"/>
            <a:ext cx="1483930" cy="946140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一侧肢体完全或部分瘫痪，无法活动。</a:t>
            </a:r>
          </a:p>
        </p:txBody>
      </p:sp>
      <p:sp>
        <p:nvSpPr>
          <p:cNvPr id="60" name="TextBox 60"/>
          <p:cNvSpPr txBox="1"/>
          <p:nvPr/>
        </p:nvSpPr>
        <p:spPr>
          <a:xfrm>
            <a:off x="5362530" y="4850347"/>
            <a:ext cx="1483930" cy="929437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双眼同侧视野缺损，看不清该侧物体。</a:t>
            </a:r>
          </a:p>
        </p:txBody>
      </p:sp>
      <p:sp>
        <p:nvSpPr>
          <p:cNvPr id="61" name="TextBox 61"/>
          <p:cNvSpPr txBox="1"/>
          <p:nvPr/>
        </p:nvSpPr>
        <p:spPr>
          <a:xfrm>
            <a:off x="8546309" y="4850347"/>
            <a:ext cx="1483930" cy="946140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难以进食和饮水，可能出现呛咳。</a:t>
            </a:r>
          </a:p>
        </p:txBody>
      </p:sp>
      <p:sp>
        <p:nvSpPr>
          <p:cNvPr id="62" name="Freeform 62"/>
          <p:cNvSpPr/>
          <p:nvPr/>
        </p:nvSpPr>
        <p:spPr>
          <a:xfrm>
            <a:off x="2710345" y="4111847"/>
            <a:ext cx="386763" cy="386763"/>
          </a:xfrm>
          <a:custGeom>
            <a:rect l="l" t="t" r="r" b="b"/>
            <a:pathLst>
              <a:path w="304800" h="304800">
                <a:moveTo>
                  <a:pt x="60960" y="167640"/>
                </a:moveTo>
                <a:lnTo>
                  <a:pt x="30480" y="167640"/>
                </a:lnTo>
                <a:cubicBezTo>
                  <a:pt x="13649" y="167640"/>
                  <a:pt x="0" y="153991"/>
                  <a:pt x="0" y="137160"/>
                </a:cubicBezTo>
                <a:lnTo>
                  <a:pt x="0" y="137160"/>
                </a:lnTo>
                <a:lnTo>
                  <a:pt x="0" y="76200"/>
                </a:lnTo>
                <a:cubicBezTo>
                  <a:pt x="0" y="59436"/>
                  <a:pt x="13716" y="45720"/>
                  <a:pt x="30480" y="45720"/>
                </a:cubicBezTo>
                <a:lnTo>
                  <a:pt x="60960" y="45720"/>
                </a:lnTo>
                <a:lnTo>
                  <a:pt x="60960" y="15240"/>
                </a:lnTo>
                <a:lnTo>
                  <a:pt x="274320" y="15240"/>
                </a:lnTo>
                <a:lnTo>
                  <a:pt x="274320" y="167640"/>
                </a:lnTo>
                <a:cubicBezTo>
                  <a:pt x="274320" y="201311"/>
                  <a:pt x="247031" y="228600"/>
                  <a:pt x="213360" y="228600"/>
                </a:cubicBezTo>
                <a:lnTo>
                  <a:pt x="213360" y="228600"/>
                </a:lnTo>
                <a:lnTo>
                  <a:pt x="121920" y="228600"/>
                </a:lnTo>
                <a:cubicBezTo>
                  <a:pt x="88249" y="228600"/>
                  <a:pt x="60960" y="201311"/>
                  <a:pt x="60960" y="167640"/>
                </a:cubicBezTo>
                <a:lnTo>
                  <a:pt x="60960" y="167640"/>
                </a:lnTo>
                <a:close/>
                <a:moveTo>
                  <a:pt x="60960" y="137160"/>
                </a:moveTo>
                <a:lnTo>
                  <a:pt x="60960" y="76200"/>
                </a:lnTo>
                <a:lnTo>
                  <a:pt x="30480" y="76200"/>
                </a:lnTo>
                <a:lnTo>
                  <a:pt x="30480" y="137160"/>
                </a:lnTo>
                <a:lnTo>
                  <a:pt x="60960" y="137160"/>
                </a:lnTo>
                <a:close/>
                <a:moveTo>
                  <a:pt x="30480" y="259080"/>
                </a:moveTo>
                <a:lnTo>
                  <a:pt x="30480" y="243840"/>
                </a:lnTo>
                <a:lnTo>
                  <a:pt x="304800" y="243840"/>
                </a:lnTo>
                <a:lnTo>
                  <a:pt x="304800" y="259080"/>
                </a:lnTo>
                <a:lnTo>
                  <a:pt x="243840" y="289560"/>
                </a:lnTo>
                <a:lnTo>
                  <a:pt x="91440" y="289560"/>
                </a:lnTo>
                <a:lnTo>
                  <a:pt x="30480" y="25908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3" name="Freeform 63"/>
          <p:cNvSpPr/>
          <p:nvPr/>
        </p:nvSpPr>
        <p:spPr>
          <a:xfrm>
            <a:off x="5932036" y="4134410"/>
            <a:ext cx="344918" cy="344918"/>
          </a:xfrm>
          <a:custGeom>
            <a:rect l="l" t="t" r="r" b="b"/>
            <a:pathLst>
              <a:path w="304800" h="304800">
                <a:moveTo>
                  <a:pt x="20031" y="114795"/>
                </a:moveTo>
                <a:lnTo>
                  <a:pt x="147647" y="273187"/>
                </a:lnTo>
                <a:lnTo>
                  <a:pt x="96469" y="114795"/>
                </a:lnTo>
                <a:lnTo>
                  <a:pt x="20031" y="114795"/>
                </a:lnTo>
                <a:close/>
                <a:moveTo>
                  <a:pt x="110338" y="114795"/>
                </a:moveTo>
                <a:lnTo>
                  <a:pt x="155534" y="273510"/>
                </a:lnTo>
                <a:lnTo>
                  <a:pt x="194424" y="114795"/>
                </a:lnTo>
                <a:lnTo>
                  <a:pt x="110338" y="114795"/>
                </a:lnTo>
                <a:close/>
                <a:moveTo>
                  <a:pt x="162411" y="273187"/>
                </a:moveTo>
                <a:lnTo>
                  <a:pt x="285264" y="114795"/>
                </a:lnTo>
                <a:lnTo>
                  <a:pt x="209417" y="114795"/>
                </a:lnTo>
                <a:lnTo>
                  <a:pt x="162411" y="273187"/>
                </a:lnTo>
                <a:close/>
                <a:moveTo>
                  <a:pt x="285550" y="104432"/>
                </a:moveTo>
                <a:lnTo>
                  <a:pt x="248717" y="41453"/>
                </a:lnTo>
                <a:lnTo>
                  <a:pt x="211865" y="104432"/>
                </a:lnTo>
                <a:lnTo>
                  <a:pt x="285550" y="104432"/>
                </a:lnTo>
                <a:close/>
                <a:moveTo>
                  <a:pt x="237134" y="37843"/>
                </a:moveTo>
                <a:lnTo>
                  <a:pt x="163449" y="37843"/>
                </a:lnTo>
                <a:lnTo>
                  <a:pt x="200282" y="102984"/>
                </a:lnTo>
                <a:lnTo>
                  <a:pt x="237134" y="37843"/>
                </a:lnTo>
                <a:close/>
                <a:moveTo>
                  <a:pt x="188957" y="104432"/>
                </a:moveTo>
                <a:lnTo>
                  <a:pt x="152124" y="41453"/>
                </a:lnTo>
                <a:lnTo>
                  <a:pt x="115281" y="104432"/>
                </a:lnTo>
                <a:lnTo>
                  <a:pt x="188957" y="104432"/>
                </a:lnTo>
                <a:close/>
                <a:moveTo>
                  <a:pt x="141341" y="37843"/>
                </a:moveTo>
                <a:lnTo>
                  <a:pt x="67666" y="37843"/>
                </a:lnTo>
                <a:lnTo>
                  <a:pt x="104508" y="102984"/>
                </a:lnTo>
                <a:lnTo>
                  <a:pt x="141341" y="37843"/>
                </a:lnTo>
                <a:close/>
                <a:moveTo>
                  <a:pt x="56093" y="41453"/>
                </a:moveTo>
                <a:lnTo>
                  <a:pt x="19260" y="104432"/>
                </a:lnTo>
                <a:lnTo>
                  <a:pt x="92935" y="104432"/>
                </a:lnTo>
                <a:lnTo>
                  <a:pt x="56093" y="41453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4" name="Freeform 64"/>
          <p:cNvSpPr/>
          <p:nvPr/>
        </p:nvSpPr>
        <p:spPr>
          <a:xfrm>
            <a:off x="9085634" y="4181761"/>
            <a:ext cx="405279" cy="405279"/>
          </a:xfrm>
          <a:custGeom>
            <a:rect l="l" t="t" r="r" b="b"/>
            <a:pathLst>
              <a:path w="304800" h="304800">
                <a:moveTo>
                  <a:pt x="190033" y="152400"/>
                </a:moveTo>
                <a:cubicBezTo>
                  <a:pt x="190033" y="90992"/>
                  <a:pt x="221771" y="56493"/>
                  <a:pt x="221771" y="56493"/>
                </a:cubicBezTo>
                <a:cubicBezTo>
                  <a:pt x="221771" y="56493"/>
                  <a:pt x="193758" y="33766"/>
                  <a:pt x="151924" y="33766"/>
                </a:cubicBezTo>
                <a:cubicBezTo>
                  <a:pt x="110090" y="33766"/>
                  <a:pt x="82067" y="56512"/>
                  <a:pt x="82067" y="56512"/>
                </a:cubicBezTo>
                <a:cubicBezTo>
                  <a:pt x="82067" y="56512"/>
                  <a:pt x="114376" y="82753"/>
                  <a:pt x="114376" y="152400"/>
                </a:cubicBezTo>
                <a:cubicBezTo>
                  <a:pt x="114376" y="219608"/>
                  <a:pt x="81858" y="248145"/>
                  <a:pt x="81858" y="248145"/>
                </a:cubicBezTo>
                <a:cubicBezTo>
                  <a:pt x="81858" y="248145"/>
                  <a:pt x="115662" y="271034"/>
                  <a:pt x="151924" y="271034"/>
                </a:cubicBezTo>
                <a:cubicBezTo>
                  <a:pt x="189043" y="271034"/>
                  <a:pt x="221799" y="248269"/>
                  <a:pt x="221799" y="248269"/>
                </a:cubicBezTo>
                <a:cubicBezTo>
                  <a:pt x="221799" y="248269"/>
                  <a:pt x="190033" y="218503"/>
                  <a:pt x="190033" y="152400"/>
                </a:cubicBezTo>
                <a:close/>
                <a:moveTo>
                  <a:pt x="74095" y="62789"/>
                </a:moveTo>
                <a:cubicBezTo>
                  <a:pt x="74095" y="62789"/>
                  <a:pt x="34633" y="86839"/>
                  <a:pt x="34633" y="152800"/>
                </a:cubicBezTo>
                <a:cubicBezTo>
                  <a:pt x="34633" y="218751"/>
                  <a:pt x="74533" y="240335"/>
                  <a:pt x="74533" y="240335"/>
                </a:cubicBezTo>
                <a:cubicBezTo>
                  <a:pt x="74533" y="240335"/>
                  <a:pt x="103613" y="218742"/>
                  <a:pt x="103613" y="152800"/>
                </a:cubicBezTo>
                <a:cubicBezTo>
                  <a:pt x="103613" y="86839"/>
                  <a:pt x="74095" y="62789"/>
                  <a:pt x="74095" y="62789"/>
                </a:cubicBezTo>
                <a:close/>
                <a:moveTo>
                  <a:pt x="229753" y="64570"/>
                </a:moveTo>
                <a:cubicBezTo>
                  <a:pt x="229753" y="64570"/>
                  <a:pt x="200244" y="86839"/>
                  <a:pt x="200244" y="152800"/>
                </a:cubicBezTo>
                <a:cubicBezTo>
                  <a:pt x="200244" y="218751"/>
                  <a:pt x="229305" y="240335"/>
                  <a:pt x="229305" y="240335"/>
                </a:cubicBezTo>
                <a:cubicBezTo>
                  <a:pt x="229305" y="240335"/>
                  <a:pt x="270158" y="218742"/>
                  <a:pt x="270158" y="152800"/>
                </a:cubicBezTo>
                <a:cubicBezTo>
                  <a:pt x="270158" y="86839"/>
                  <a:pt x="229753" y="64570"/>
                  <a:pt x="229753" y="6457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24819" y="4114483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轻度症状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348163" y="4114483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中度症状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107773" y="4114483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重度症状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819" y="1389220"/>
            <a:ext cx="3505200" cy="262890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3400" y="1390333"/>
            <a:ext cx="3505200" cy="262890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12500" b="12500"/>
          <a:stretch>
            <a:fillRect/>
          </a:stretch>
        </p:blipFill>
        <p:spPr>
          <a:xfrm>
            <a:off x="8079695" y="1390333"/>
            <a:ext cx="3505200" cy="2628900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脑卒中症状的严重程度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586719" y="453358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短暂性肢体麻木、无力或语言障碍等，可在数分钟至数小时内自行恢复。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4336552" y="453358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持续时间较长，可能伴随头痛、恶心和呕吐等症状，但无意识障碍。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8069673" y="453358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出现严重偏瘫、失语、意识障碍甚至昏迷等，需要及时就医。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325" y="1915064"/>
            <a:ext cx="7405389" cy="1138956"/>
            <a:chOff x="1365325" y="1915064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325" y="1915064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脑卒中紧急处理方法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  <a:alpha val="83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 amt="70000"/>
          </a:blip>
          <a:srcRect l="7357" r="7357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2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2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214095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脑卒中是一种紧急状况，需要立即就医。在等待急救人员到场之前，拨打急救电话是首要任务。确保选择正确的急救电话号码，以便快速获得医疗援助。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4124309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在等待急救人员到场的过程中，保持冷静，并按照急救电话指导进行初步处理，如保持患者呼吸道通畅等。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立即拨打急救电话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5421" b="542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保持呼吸道通畅</a:t>
              </a:r>
            </a:p>
          </p:txBody>
        </p:sp>
      </p:grpSp>
      <p:sp>
        <p:nvSpPr>
          <p:cNvPr id="25" name="AutoShape 25"/>
          <p:cNvSpPr/>
          <p:nvPr/>
        </p:nvSpPr>
        <p:spPr>
          <a:xfrm>
            <a:off x="454963" y="3878730"/>
            <a:ext cx="3974251" cy="2162291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63624" y="1510084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脑卒中可能导致意识不清或呕吐等症状，因此保持呼吸道通畅至关重要。将患者头部偏向一侧，以防止呕吐物或分泌物阻塞呼吸道。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590191" y="415758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如果患者有呼吸困难或窒息的风险，应立即进行急救措施，如清除呼吸道异物、进行人工呼吸等。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743" r="32743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7310" r="27310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4387" r="24387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2041071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406414" y="4012208"/>
            <a:ext cx="495300" cy="456011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901714" y="1917723"/>
            <a:ext cx="2084387" cy="61644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3911623"/>
            <a:ext cx="2084387" cy="554016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避免随意搬动患者</a:t>
              </a:r>
            </a:p>
          </p:txBody>
        </p:sp>
      </p:grpSp>
      <p:sp>
        <p:nvSpPr>
          <p:cNvPr id="31" name="AutoShape 31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如果必须移动患者，应尽量保持平稳、缓慢，并确保患者的头部和身体保持一致，以减少二次伤害的风险。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8406414" y="2594489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在等待急救人员到场的过程中，避免随意搬动患者。搬运不当可能导致病情加重或引发其他并发症。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t="458" b="458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1415327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在脑卒中紧急处理过程中，切勿给患者服用任何药物。药物可能对脑卒中症状产生不良反应或加重病情。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3711304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除非急救人员明确指示，否则不要给患者服用任何药物。在急救人员到达现场后，遵循他们的指导进行进一步处理和治疗。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6" name="AutoShape 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TextBox 2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切勿给患者服用任何药物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325" y="1915064"/>
            <a:ext cx="7405389" cy="1138956"/>
            <a:chOff x="1365325" y="1915064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325" y="1915064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脑卒中预防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https://d.book118.com/416013221042010042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6F0"/>
      </a:lt1>
      <a:dk2>
        <a:srgbClr val="380E00"/>
      </a:dk2>
      <a:lt2>
        <a:srgbClr val="FFFFFF"/>
      </a:lt2>
      <a:accent1>
        <a:srgbClr val="EB554D"/>
      </a:accent1>
      <a:accent2>
        <a:srgbClr val="F35735"/>
      </a:accent2>
      <a:accent3>
        <a:srgbClr val="CB3600"/>
      </a:accent3>
      <a:accent4>
        <a:srgbClr val="F25E96"/>
      </a:accent4>
      <a:accent5>
        <a:srgbClr val="FF7185"/>
      </a:accent5>
      <a:accent6>
        <a:srgbClr val="F6C46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63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8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2024-09-09T13:23:11.856</cp:lastPrinted>
  <dcterms:created xsi:type="dcterms:W3CDTF">2024-09-09T05:23:11Z</dcterms:created>
  <dcterms:modified xsi:type="dcterms:W3CDTF">2024-09-09T05:23:13Z</dcterms:modified>
</cp:coreProperties>
</file>