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E5121-883A-4F0F-85E8-DF0F5B8B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4804D-0BCC-41E2-B701-77BFC68D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CEC54-B49E-46D5-90E5-F53C0BDCF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82844-2674-484A-A9AE-1500352DD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F4FE5-591D-4D45-B20B-0E9724333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7C4F9-D0EC-4D0D-96D5-749E7912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508A5-EC34-4FC6-A304-CE96F4A56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653E6-4CD3-4E2A-B954-692ABCEBE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399A9-EFE9-4FA6-AEFF-E9AA7831B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B5A10-26D4-45B0-A75B-9A6A462F0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9D927-FC0E-494E-9B65-A9FA60084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14203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营销管培生面试问题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面试准备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面试常见问题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面试后跟进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了解公司背景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了解公司的发展历程、业务范围和企业文化，有助于面试者更好地理解公司需求和价值观，展示自身与公司的契合度。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在面试前，应通过公司官网、社交媒体等渠道了解公司的基本信息，包括成立时间、主营业务、企业文化等。此外，还应关注公司的新闻动态，了解公司的发展趋势和市场地位。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深入了解职位的职责、技能要求和职业发展方向，有助于面试者更有针对性地展示自己的能力和经验，提高面试成功率。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在面试前，应仔细阅读招聘启事，了解职位的具体要求，包括岗位职责、技能要求、工作经验等。同时，还应了解该职位在公司的职业发展路径和晋升机会。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了解职位要求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准备一份简洁明了、突出个人特点和优势的自我介绍，有助于给面试官留下深刻印象，提高面试通过率。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试前，应准备一份自我介绍，内容包括个人基本信息、教育背景、工作经验、个人特长等。自我介绍应突出个人特点和优势，表达清晰、简练。同时，还应根据职位要求和公司背景进行适当调整，以更好地契合公司和职位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准备自我介绍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面试常见问题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cxnSp>
        <p:nvCxnSpPr>
          <p:cNvPr id="12" name="Connector 12"/>
          <p:cNvCxnSpPr/>
          <p:nvPr/>
        </p:nvCxnSpPr>
        <p:spPr>
          <a:xfrm>
            <a:off x="3965554" y="3274965"/>
            <a:ext cx="2286043" cy="1129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3965554" y="2947988"/>
            <a:ext cx="2286043" cy="1129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3965554" y="2631234"/>
            <a:ext cx="2286043" cy="2257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3965554" y="2381250"/>
            <a:ext cx="2286043" cy="1128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>
            <a:off x="3965553" y="2061258"/>
            <a:ext cx="2286044" cy="1128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22716" y="5521403"/>
            <a:ext cx="4229100" cy="333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总结词：了解面试者的基本信息，判断是否符合招聘要求。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请简单介绍一下自己。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你为什么选择我们公司？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你对营销管培生这个职位有什么了解？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个人信息问题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你认为你的专业课程对营销管培生这个职位有何帮助？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总结词：了解面试者的教育背景，判断其专业知识和学习能力。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请介绍一下你的教育背景和所学专业。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你参加过哪些与营销相关的课程或培训？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教育背景问题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工作经历问题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总结词：了解面试者的工作经历，判断其工作经验和实际操作能力。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请介绍一下你之前的工作经历，包括公司名称、职位和工作时间。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在你之前的工作中，你负责的主要任务是什么？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24381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总结词：了解面试者的团队协作能力和沟通技巧。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52893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324381" y="4677185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你认为一个高效的团队应该具备哪些特点？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52893" y="4780006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你曾经在团队中扮演过什么角色？如何与团队成员合作？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你对未来三到五年的职业规划是什么？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你对公司的发展方向和未来计划有何了解？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你希望在营销管培生这个职位上获得哪些成长和提升？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总结词：了解面试者的职业规划和发展目标，判断其是否与公司的发展方向相符。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专业问题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https://d.book118.com/416014203204010050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2024-09-16T04:22:25.204</cp:lastPrinted>
  <dcterms:created xsi:type="dcterms:W3CDTF">2024-09-15T20:22:25Z</dcterms:created>
  <dcterms:modified xsi:type="dcterms:W3CDTF">2024-09-15T20:22:27Z</dcterms:modified>
</cp:coreProperties>
</file>