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67FA6-7DBF-4EE6-8823-047AA7871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1E1DC-69B7-4A6B-9D5C-C56E4F948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5F5EE-5747-42E4-B918-CCA610C8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70F0A-D191-4B56-A2B2-373A8BC3F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4A16DF-8AAD-4B21-B5B2-E137DE5AA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CD5F34-D19D-4CE7-BBA3-C15D83762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0FF8D1-9A59-4E0E-8335-7C40E222D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DC485-B70F-47F8-8F26-18A6E1302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2DD08-16A5-4C68-8B60-5EDD966A2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D25ED-3843-482F-9219-E75C70E75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69BDB-7803-459A-B37C-E17D9436A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15105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预防导管滑脱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导管滑脱的原因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导管滑脱的危害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预防导管滑脱的措施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导管滑脱的应急处理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导管滑脱的预防与控制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导管滑脱的原因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老年人和儿童由于皮肤松弛、活动度较大，容易发生导管滑脱。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患者体位改变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50" r="14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意识不清或认知障碍的患者可能自行拔管或误拉扯导管，导致滑脱。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长时间卧床或体位改变频繁的患者，由于导管与皮肤接触的面积减少，容易发生滑脱。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患者自身因素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94" r="299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981" r="299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选用不合适的胶带或固定夹等固定材料，可能导致固定不牢固，容易滑脱。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固定材料选择不当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未按照规定的固定方法进行操作，如胶带未粘贴平整、固定夹未夹紧等，都会增加滑脱的风险。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固定方法不正确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导管固定不当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未定期检查导管的固定情况，当发现松动或脱落时未能及时处理。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在护理过程中，操作不熟练或粗暴拉扯导管，可能导致导管滑脱。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操作粗暴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未遵循护理操作规程，如未使用适当的固定装置或未对导管进行适当的固定处理，增加了导管滑脱的风险。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未遵循操作规程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护理操作不当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导管滑脱的危害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74" r="324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影响治疗效果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对于需要持续给药的病人，导管滑脱可能使治疗中断，影响病情控制。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导管滑脱可能导致药物无法正常输注到体内，影响治疗效果。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7" r="54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增加患者痛苦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导管滑脱后需要重新置管，给病人带来额外的痛苦和不适。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重新置管可能引发感染、出血等并发症，增加患者痛苦。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344" r="9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导管滑脱可能导致血管损伤、血肿等并发症。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长期留置导管的病人，导管滑脱可能引发气胸、血胸等严重并发症。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可能引发并发症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预防导管滑脱的措施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https://d.book118.com/416015105030010040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2024-09-06T08:22:10.701</cp:lastPrinted>
  <dcterms:created xsi:type="dcterms:W3CDTF">2024-09-06T00:22:10Z</dcterms:created>
  <dcterms:modified xsi:type="dcterms:W3CDTF">2024-09-06T00:22:12Z</dcterms:modified>
</cp:coreProperties>
</file>