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589B3F-DAEA-4B5D-868B-C57E70E6F1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059C13-17CC-4802-99C7-BD5499C52F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BD7451-60EA-4BE0-A601-FFDAC5AB2B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33CEA8-64F3-4ADB-A972-D9D37E68E2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5B8D1F-FBD9-4FF5-9DE8-DD245AF7F9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3C0A72-689F-487D-B79F-D71F0646D4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4213173-6099-4ED4-9E95-2FB50895FC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A81594-F20B-4F20-9086-E954FED84B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6592C1-FCB7-4E50-B097-A25DDB969B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AF183A-3072-45D0-AC55-DC6ACDBD74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B56B63-D98A-4819-93B4-69D2A81B1C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6015144124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3807625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1950">
              <a:solidFill>
                <a:schemeClr val="lt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预防母婴交叉感染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母婴交叉感染的定义与影响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母婴交叉感染的传播途径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预防母婴交叉感染的措施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母婴交叉感染的预防和治疗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母婴交叉感染的案例分析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2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母婴交叉感染的定义与影响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543" r="3154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8661" r="3866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常见的母婴交叉感染病原体包括病毒、细菌、真菌等，如流感病毒、大肠杆菌、霉菌等。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母婴交叉感染是指在母亲与婴儿之间发生的病原体传播，通常是由于直接接触或共同生活环境中的污染物引起的。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母婴交叉感染还可能导致婴儿免疫系统发育不全，增加感染其他疾病的风险，如肺炎、心脏疾病等。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此外，母婴交叉感染还可能影响婴儿的生长发育和健康状况，导致营养不良、发育迟缓等问题。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647" b="8647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6094" r="16094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4232" b="423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母婴交叉感染可导致婴儿出现感染症状，如发热、咳嗽、腹泻等，严重时甚至可能危及生命。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2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母婴交叉感染的传播途径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48" r="1464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直接接触传播是指母婴双方通过皮肤、黏膜等直接接触而导致的感染。例如，母亲患有皮肤感染、口腔溃疡等疾病时，与宝宝的亲密接触可能会将病菌传递给宝宝。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为预防直接接触传播，母亲在患病期间应尽量避免与宝宝的亲密接触，如亲吻、拥抱等。同时，母亲应注意个人卫生，保持皮肤和口腔清洁。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直接接触传播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血液传播是指母婴双方血液直接接触而导致的感染。例如，母亲患有乙肝、丙肝等疾病时，血液中的病毒可通过胎盘或哺乳等途径传递给宝宝。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为预防血液传播，母亲在孕期和哺乳期应定期进行相关病毒检测，并在医生指导下采取相应的预防措施。同时，宝宝出生后应及时接种相关疫苗，提高免疫力。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18063" r="18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血液传播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3500" r="23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母婴垂直传播是指病原体通过胎盘、产道、哺乳等途径从母体传给胎儿或新生儿的方式。例如，艾滋病、梅毒等疾病可通过母婴垂直传播感染胎儿。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为预防母婴垂直传播，母亲在孕期和哺乳期应进行相关检测，及早发现并进行治疗。同时，宝宝出生后也应进行相关检测，以确保母婴双方的健康。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母婴垂直传播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2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预防母婴交叉感染的措施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9" r="49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孕妇应了解母婴交叉感染的相关知识，提高自我保护意识。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0352" r="10352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孕妇应避免接触感染源，如患有传染性疾病的人。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孕妇应保持良好的个人卫生习惯，勤洗手、勤洗澡，保持衣物清洁。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提高孕妇的自我保护意识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https://d.book118.com/416015144124010050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2024-09-15T19:53:17.587</cp:lastPrinted>
  <dcterms:created xsi:type="dcterms:W3CDTF">2024-09-15T11:53:17Z</dcterms:created>
  <dcterms:modified xsi:type="dcterms:W3CDTF">2024-09-15T11:53:19Z</dcterms:modified>
</cp:coreProperties>
</file>