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2CEB096-946B-40FA-A4CB-E870C888DE2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5C387-8EA2-4DA1-B2C7-DCEA4EC9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19CBA-8FFE-40ED-AAFA-B38FCEA3E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F2C4B-C799-40A8-A7F3-5633A16A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8050A-91DE-4E89-835B-CAAB9F53E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91D79-EF8F-42FE-91D5-DA0AE32F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E07C4F-EC43-46C8-BDC0-9C46B69F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C4698-62DF-4064-8340-4A500981B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8A7D8-A77A-419F-89EE-20451CBDE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E4147-74F2-42A5-8523-3B3E5A62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60F89-46AC-4EE6-AC89-C532F360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A0018-092B-4BBB-93ED-BCCFD15A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1174D5-8497-40BA-8449-792B2DDC999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F4545A-DA44-439C-B277-A844B837A1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1524113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博物馆参观教学设计引导学生参观博物馆了解文化和历史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博物馆参观前的准备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博物馆参观过程中的引导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博物馆参观后的总结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博物馆参观教学设计引导学生参观博物馆了解文化和历史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博物馆参观教学是一种重要的教育方式，通过参观博物馆，学生可以更好地了解文化和历史。本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PPT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旨在介绍博物馆参观教学的设计和引导，帮助学生深入了解并体验博物馆的魅力。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90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博物馆参观教学的价值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通过参观博物馆的展品和文物，学生可以深入了解当地文化和历史背景。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了解文化和历史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学生能亲身接触到真实的历史文物，加深对历史的了解和体验。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触摸真实历史文物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博物馆展示的历史文物和史实，可以激发学生对历史的兴趣和探索欲。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培养对历史的兴趣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博物馆参观教学设计流程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根据学生年龄和学科需求，选择符合教学要求的博物馆。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选择合适的博物馆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确定参观时间、路线和重点，保证教学目标的顺利达成。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制定参观计划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博物馆导师的引导对学生的参观体验和学习效果至关重要。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导师引导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学生参观后，进行讨论和总结，加深对文化和历史的理解。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参观讨论总结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不触摸展品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严禁触摸博物馆展品，保护文物和展览的完整性。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提问时礼貌待人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提问时请礼貌待人，尊重导师和工作人员的辛勤工作。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注意安全和队伍纪律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保持队伍纪律，注意安全，遵守博物馆规定，确保参观秩序井然。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学生参观博物馆的注意事项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保持安静，尊重规定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在博物馆内保持安静，尊重展品和工作人员的规定。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博物馆参观教学是一种生动的教学方式，能够激发学生对文化和历史的兴趣，拓展知识面，培养学生综合素养。希望通过本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的介绍，能够为教师和学生提供参观博物馆的设计和引导思路，共同体验博物馆的魅力。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博物馆参观前的准备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根据学生年龄和兴趣选择合适的博物馆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联系博物馆预约参观时间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选择适合的博物馆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确定教学目标和主题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制定参观计划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安排参观路线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设定时间表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明确每个人的职责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分配任务和角色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备齐必要物品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准备参观所需资料和工具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导师的准备工作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在参观前，导师需要充分了解博物馆展览内容，设计合理的导览路线，准备详尽的参观讲解材料，以便为学生提供有价值的学习体验。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https://d.book118.com/416015241132010100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博物馆参观教学设计引导学生参观博物馆了解文化和历史</vt:lpstr>
      <vt:lpstr>目录</vt:lpstr>
      <vt:lpstr>第一章 简介</vt:lpstr>
      <vt:lpstr> </vt:lpstr>
      <vt:lpstr>PowerPoint Presentation</vt:lpstr>
      <vt:lpstr>PowerPoint Presentation</vt:lpstr>
      <vt:lpstr>PowerPoint Presentation</vt:lpstr>
      <vt:lpstr>结语</vt:lpstr>
      <vt:lpstr>第2章 博物馆参观前的准备</vt:lpstr>
      <vt:lpstr>PowerPoint Presentation</vt:lpstr>
      <vt:lpstr>PowerPoint Presentation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2024-09-24T16:21:41.316</cp:lastPrinted>
  <dcterms:created xsi:type="dcterms:W3CDTF">2024-09-24T08:21:41Z</dcterms:created>
  <dcterms:modified xsi:type="dcterms:W3CDTF">2024-09-24T08:21:43Z</dcterms:modified>
</cp:coreProperties>
</file>