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59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BA3DF-2428-4507-B317-27984B2C9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2046F-FD9C-44A1-BC76-3A55140B3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450EE-15F5-4B81-A4AA-0A05166FF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344EF-9D9D-4113-BBE8-0CD571639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13FD79-47F7-4046-B81A-23146A05C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A24BB-9A32-41A6-9558-C82EA831B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4C0C5-7C7A-4BF6-8E6F-80C11E9C7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7FBE2-1D38-487C-ABC8-677B04A50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1E346-9F0C-4B2B-8F70-CC346620F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E7868-BB9C-45BF-9CF1-1E991E6A6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35D08-A953-40BD-98B5-6388169D6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749" r:id="rId2"/>
    <p:sldLayoutId id="2147485750" r:id="rId3"/>
    <p:sldLayoutId id="2147485751" r:id="rId4"/>
    <p:sldLayoutId id="2147485752" r:id="rId5"/>
    <p:sldLayoutId id="2147485753" r:id="rId6"/>
    <p:sldLayoutId id="2147485754" r:id="rId7"/>
    <p:sldLayoutId id="2147485755" r:id="rId8"/>
    <p:sldLayoutId id="2147485756" r:id="rId9"/>
    <p:sldLayoutId id="2147485757" r:id="rId10"/>
    <p:sldLayoutId id="214748575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200021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跨界合作与产业融合探讨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跨界合作的概念与意义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产业融合的背景与趋势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跨界合作与产业融合的关系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跨界合作与产业融合的实践探索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跨界合作与产业融合的挑战与机遇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https://d.book118.com/416020002125010043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跨界合作与产业融合探讨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2024-09-11T12:49:12.219</cp:lastPrinted>
  <dcterms:created xsi:type="dcterms:W3CDTF">2024-09-11T04:49:12Z</dcterms:created>
  <dcterms:modified xsi:type="dcterms:W3CDTF">2024-09-11T04:49:14Z</dcterms:modified>
</cp:coreProperties>
</file>