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3B1C41-A983-49A5-92BF-4ACEBC7F6E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CF84B-AD63-43A2-B4EA-9E326871D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AB3869-3BDB-4B77-AFDF-B802EAAC8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1ECB9A-1D53-42B7-B098-5C2197CBD7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48E4DD-A9E3-4E08-95E0-67A49FC01B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161293-7A59-4FC2-B931-06435F7332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F57DFB-29EF-4631-A9F2-BD734C4FEB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F2E172-1754-4925-9209-EF9A36CC8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8D0D8A-8C33-4F4E-862F-BC1E79D9FD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BC1699-6D06-4B57-A2AA-8F414B4F7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198415-41AD-4BAB-99BF-CEF3D8708B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02014412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安全生产管理制度与防护用品管理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安全生产管理制度概述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防护用品管理概述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安全生产管理制度的核心内容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防护用品管理的核心内容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安全生产管理制度与防护用品管理的关系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安全生产管理制度与防护用品管理的实施与监管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安全生产管理制度概述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确保员工的安全和健康</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通过建立和实施安全生产管理制度，企业可以最大限度地减少工作场所的危险和有害因素，从而确保员工的安全和健康。</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促进企业的可持续发展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安全生产是企业稳定发展的基础。通过加强安全管理，企业可以避免或减少生产事故带来的损失，保障生产的连续性和稳定性，进而实现可持续发展。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履行社会责任</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企业作为社会的一员，有责任关注员工的安全和健康。通过建立和实施安全生产管理制度，企业可以展示其对社会责任的承担，树立良好的企业形象。</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安全生产管理制度的体系结构</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安全培训与教育</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定期开展安全培训和教育活动，提高员工的安全意识和操作技能，增强员工的安全防范能力。</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安全规章制度</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制定和完善各项安全规章制度，包括安全操作规程、安全检查制度、安全教育制度等，以确保各项安全工作有章可循。</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安全生产责任制</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明确各级管理人员和员工在安全生产中的职责和权限，形成全员参与的安全生产管理体系。</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安全检查与隐患排查</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定期进行安全检查，及时发现和消除事故隐患，确保生产过程中的安全。</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应急管理与救援</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建立健全应急管理体系，制定应急预案并进行演练，提高应对突发事件的能力。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早期的安全生产管理主要依赖于个人的经验和技能，缺乏系统的管理制度和理论指导。</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起源阶段</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随着工业革命的推进和科学技术的进步，安全生产管理逐渐受到重视。各国纷纷制定相关的法律法规和标准，推动安全生产管理制度的建立和完善。</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发展阶段</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进入20世纪后期以来，安全生产管理理论不断成熟，形成了较为完善的管理体系和方法论。同时，随着信息化技术的发展和应用，安全生产管理手段也不断更新和完善。</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成熟阶段</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未来，随着人工智能、大数据等技术的广泛应用，安全生产管理将更加智能化、精细化。同时，随着全球气候变化和环境问题的日益严峻，安全生产管理也将更加注重环保和可持续发展。</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未来趋势</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安全生产管理制度的历史与发展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防护用品管理概述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防护用品是指为保护劳动者在生产过程中免遭或减轻事故伤害和职业危害的个人随身穿（佩）戴的用品。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根据防护部位的不同，防护用品可分为九大类，包括安全帽类、呼吸护具类、眼防护具、听力护具、防护鞋、防护手套、防护服、防坠落具和护肤用品。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38" r="24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防护用品的定义和分类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61" r="290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578" r="2757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048" r="330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防护用品在预防职业危害的综合措施中，属于第一级预防部分，当劳动条件尚不能从设备上改善时，还是主要防护手段。</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合理选用优质的防护用品可以避免或减少工伤事故和职业病的发生，保障劳动者在生产过程中的安全和健康。</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防护用品的作用和重要性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古代防护用品</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早在古代，人们就已经开始使用简单的防护用品来保护自身安全，如用兽皮制成的护甲、用草编织的帽子等。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近代防护用品</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随着工业革命的兴起，工业生产中出现了越来越多的职业危害，人们开始研制更为先进的防护用品，如防毒面具、安全帽等。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现代防护用品管理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防护用品管理不仅关注防护用品的研制和生产，更注重对防护用品的选用、使用、维护和更新等方面的管理，以确保其有效性和安全性。同时，随着科技的进步，智能化、个性化的防护用品也逐渐成为发展趋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防护用品管理的历史与发展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安全生产管理制度的核心内容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明确各级管理人员和操作人员的安全职责。</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建立安全生产目标管理体系，实施安全生产绩效考核。</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强化领导责任，确保安全生产投入和资源配置。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安全检查制度</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定期进行全面的安全检查，包括设备、设施、作业环境等。</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对检查中发现的问题及时整改，并跟踪验证整改效果。</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建立安全检查记录和档案，为安全管理提供依据。</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定期对在职员工进行安全培训，提高他们的安全意识和操作技能。</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对特种作业人员进行专业培训，确保他们具备相应的操作资格。</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424" r="942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对新入职员工进行安全教育和培训，确保他们掌握必要的安全知识和技能。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安全培训制度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https://d.book118.com/416020144123010050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2024-09-15T19:08:49.737</cp:lastPrinted>
  <dcterms:created xsi:type="dcterms:W3CDTF">2024-09-15T11:08:49Z</dcterms:created>
  <dcterms:modified xsi:type="dcterms:W3CDTF">2024-09-15T11:08:51Z</dcterms:modified>
</cp:coreProperties>
</file>