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783D1-FD8E-4FFF-A131-CB6B53643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2E51D-AFBF-465D-88AD-43279CEF0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38299-3A25-4614-827A-1E0A25A3C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5B1F9-A5D6-48E1-90C9-3428B6213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4030B-13E9-4FDA-A46A-2C760B181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DA56EC-2561-4E8F-BBB4-B45E34CA9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0A8C6B-70E3-4CB5-BD06-64276A152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443AB-99BE-4B8B-8279-B8E102487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2FF65-A7B7-4177-812B-EC58D1B0A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668A0-0C8C-4DC5-8E4F-A0882914F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9D373-C778-4ED5-9DF5-7013C1203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221210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工艺美术品设计职业生涯规划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工艺美术品设计师的职业素养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工艺美术品设计师的技能提升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工艺美术品设计师的职业生涯规划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工艺美术品设计师的就业机会和创业方向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工艺美术品设计师的成功案例分享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工艺美术品设计行业概述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现代技术与传统工艺的融合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新技术的应用为工艺美术品设计提供了更多可能性，如3D打印、数字建模等。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跨界合作与多元发展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工艺美术品设计与其他领域的合作日益增多，如时尚、家居、建筑等。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传统工艺美术的传承与创新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随着人们对传统文化的重视，工艺美术品设计行业正逐渐回归，并寻求创新发展。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行业背景和发展趋势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市场需求稳步增长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随着消费升级和个性化需求的增加，工艺美术品市场需求持续增长。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就业机会多样化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工艺美术品设计行业涉及领域广泛，为从业者提供了多种就业机会。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由于入行门槛相对较低，竞争较为激烈，需要不断提升自身实力。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行业现状和就业前景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工艺美术品设计行业变化较快，从业者需不断学习新技术和创意理念。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需要不断学习和创新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强调手艺和技巧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重视文化素养和审美能力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需要团队合作和沟通能力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工艺美术品设计需要具备扎实的手艺和技巧，以及对材料的深入了解。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从业者需具备较高的文化素养和审美能力，以创作出有内涵和美感的作品。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在项目合作中，从业者需要与团队成员、客户等有效沟通，确保项目的顺利实施。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工艺美术品设计行业的职业特点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工艺美术品设计师的职业素养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艺术审美能力是工艺美术品设计师的基本素养，它决定了设计师能否准确把握和表达美的要求。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工艺美术品设计师需要具备对美的敏感度和识别力，能够从各种艺术形式和作品中汲取灵感，并将其运用到自己的设计中。同时，他们还需要了解不同文化、历史背景下的审美观念，以满足不同客户的需求。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艺术审美能力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创意思维能力是工艺美术品设计师的核心竞争力，它决定了设计师能否在激烈的市场竞争中脱颖而出。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工艺美术品设计师需要具备独特的创意思维，能够打破传统束缚，提出新颖、独特的创意方案。他们需要善于观察、思考，不断探索新的设计理念和表现手法，以创作出具有个性化和差异化的作品。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创意思维能力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手工制作技能是工艺美术品设计师的基本功，它决定了设计师能否将自己的创意转化为现实的作品。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工艺美术品设计师需要具备熟练的手工制作技能，包括材料的选择、工具的使用、制作流程的掌握等。他们需要不断实践、探索，提高自己的制作水平，以保证作品的品质和效果。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手工制作技能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团队协作精神是工艺美术品设计师在职场中不可或缺的品质，它决定了设计师能否与其他团队成员有效协作，共同完成工作任务。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工艺美术品设计师需要具备强烈的团队协作精神，能够与团队成员保持良好的沟通、协作关系，共同完成复杂的设计任务。同时，他们还需要学会在团队中发挥自己的优势，为团队的成功贡献力量。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工艺美术品设计师的技能提升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掌握最新的设计软件和工具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随着技术的发展，工艺美术品设计师需要不断学习新的设计软件和工具，如3D建模、渲染、虚拟现实技术等，以提高设计效率和表现力。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学习新兴的设计理念和风格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关注行业动态，了解新兴的设计理念和风格，不断拓展自己的设计思路和视野。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掌握相关领域的知识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工艺美术品设计涉及多个领域，如文化、历史、艺术等，设计师需要不断学习和了解相关领域的知识，以提升设计的内涵和深度。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学习新技能和新技术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如展览、研讨会、论坛等，与同行交流心得，了解行业动态，拓展人脉资源。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参加工艺美术品行业的交流活动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欣赏和学习优秀作品，提高自己的审美水平和设计能力。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参观工艺美术品展览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参加行业交流和展览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https://d.book118.com/416022121002010045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2024-09-13T15:26:27.820</cp:lastPrinted>
  <dcterms:created xsi:type="dcterms:W3CDTF">2024-09-13T07:26:27Z</dcterms:created>
  <dcterms:modified xsi:type="dcterms:W3CDTF">2024-09-13T07:26:29Z</dcterms:modified>
</cp:coreProperties>
</file>