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F0388-CA4A-4DB0-BD6E-F6FAC4B51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E5D1C-AE4A-4567-997A-1A429E6D7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48A6B-15D3-46E5-BDE9-CB160F055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35E9D-051F-4E0C-A00A-7586C2637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D95276-9D7C-435F-8D83-56598A6D6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BC22FD-0A2E-479F-B1D4-1010FE59F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C792BC-ED38-48AB-9B20-4188A27CF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2FD9D-5783-4DF9-87AF-23C6419AB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4B7E68-4B39-4FDE-85E0-7ECEBC18B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E8149-F188-433C-BA6F-723507606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AC90B-0FAA-4DEA-8F11-644B3E4CA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2315320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汉中举办消防知识讲座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火灾逃生技巧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58" r="375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提高市民的消防安全意识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宣传消防法律法规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传授消防知识和技能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随着城市的发展，火灾风险不断增加，举办消防知识讲座的目的是提高市民的消防安全意识，预防火灾事故的发生。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通过讲座宣传消防法律法规，让市民了解火灾的危害和相关法律法规，增强市民的法律意识。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讲座将向市民传授基本的消防知识和技能，如灭火器的使用方法、火灾逃生的正确姿势等，提高市民的自救能力。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XXXX年XX月XX日（周X）下午XX点至XX点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汉中市消防支队大礼堂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火灾的危害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火灾可造成人员烧伤、吸入有毒烟雾导致窒息，甚至死亡。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火灾可导致房屋、财产烧毁，造成巨大的经济损失。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火灾产生的烟雾和余烬对环境造成污染和破坏。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定期检查电气线路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严禁私拉乱接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保持消防通道畅通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配备消防器材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火灾的预防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确保电线、电器无破损、老化现象，不乱拉乱接电线。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不私拉乱接电线、不乱用大功率电器，防止发生电火灾。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不堆放杂物，确保消防通道、安全出口畅通无阻。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在家中或办公室配备灭火器、灭火毯等消防器材。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检查灭火器状态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拔掉保险销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对准火源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安全撤离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灭火器的使用方法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将灭火器喷嘴对准火焰根部，由近及远扫射，直至火焰熄灭。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握住灭火器上把手，拔掉保险销，准备进行灭火。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确认灭火器是否处于良好状态，压力是否正常。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使用灭火器后，应迅速撤离现场，确保自身安全。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火灾逃生技巧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https://d.book118.com/416023153202010040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2024-09-07T06:18:51.282</cp:lastPrinted>
  <dcterms:created xsi:type="dcterms:W3CDTF">2024-09-06T22:18:51Z</dcterms:created>
  <dcterms:modified xsi:type="dcterms:W3CDTF">2024-09-06T22:18:53Z</dcterms:modified>
</cp:coreProperties>
</file>