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12FA30-DD54-4D0D-9FA8-935B1F1E6D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EB1B2D-F11D-4DB2-B827-84ABA13D30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12EDC9-A699-47FE-ACC9-C48A8C7CB2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82F4B6-4A4C-4343-8819-6F912605ED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0A4894-E6EE-4100-99A2-1A9CE8153D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183306-F752-4179-99A5-E49C204BCF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0DFA88-AAAC-4DA4-B693-B01B6E50F2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153FB5-3188-40EF-B487-53AD30002B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723F9D-08BF-415E-A48F-3D22A7261D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819608-D310-4B4B-A41F-F9BC0BBD86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16A7BF-1D2D-4674-9861-5B5944C770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02411002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solidFill>
                <a:latin typeface="Microsoft Yahei"/>
                <a:ea typeface="Microsoft Yahei"/>
                <a:cs typeface="Microsoft Yahei"/>
              </a:rPr>
              <a:t>银行柜面营销重要性分析报告</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solidFill>
                <a:latin typeface="Microsoft Yahei"/>
                <a:ea typeface="Microsoft Yahei"/>
                <a:cs typeface="Microsoft Yahei"/>
              </a:rPr>
              <a:t>汇报人：XXX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银行柜面营销的重要性</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银行柜面营销的优势</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银行柜面营销的策略</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银行柜面营销的案例分析</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结论和建议</a:t>
            </a:r>
          </a:p>
        </p:txBody>
      </p:sp>
      <p:sp>
        <p:nvSpPr>
          <p:cNvPr id="5" name="AutoShape 5"/>
          <p:cNvSpPr/>
          <p:nvPr/>
        </p:nvSpPr>
        <p:spPr>
          <a:xfrm>
            <a:off x="1260848" y="1716203"/>
            <a:ext cx="4835152"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引言</a:t>
            </a:r>
          </a:p>
        </p:txBody>
      </p:sp>
      <p:sp>
        <p:nvSpPr>
          <p:cNvPr id="4" name="TextBox 4"/>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随着金融市场的竞争加剧，银行业务发展面临诸多挑战，柜面营销作为银行传统营销方式之一，在银行业务发展中具有重要作用。</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银行业务发展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客户需求多样化，对银行服务的要求也越来越高，柜面营销需要不断创新和完善，以满足客户的需求。</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客户需求多样化</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金融科技的发展对银行业务产生了深远影响，柜面营销需要适应金融科技的发展，提高服务效率和客户满意度。</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金融科技的影响</a:t>
            </a:r>
          </a:p>
        </p:txBody>
      </p:sp>
      <p:pic>
        <p:nvPicPr>
          <p:cNvPr id="9" name="Picture 9"/>
          <p:cNvPicPr>
            <a:picLocks noChangeAspect="1"/>
          </p:cNvPicPr>
          <p:nvPr/>
        </p:nvPicPr>
        <p:blipFill>
          <a:blip r:embed="rId2"/>
          <a:srcRect l="34375" r="343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分析银行柜面营销的重要性，探讨柜面营销在银行业务发展中的作用，为银行制定有效的营销策略提供参考。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有利于提高银行柜面营销的效果，提升银行业务发展水平，增强银行的竞争力和市场地位。同时，也有助于提高客户满意度和忠诚度，促进银行的可持续发展。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银行柜面营销的重要性</a:t>
            </a:r>
          </a:p>
        </p:txBody>
      </p:sp>
      <p:sp>
        <p:nvSpPr>
          <p:cNvPr id="4" name="TextBox 4"/>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提高客户满意度</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客户满意度是银行生存和发展的关键因素之一，柜面营销能够通过提供优质的服务和专业的咨询，增强客户对银行的信任和满意度。</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柜面营销人员与客户直接接触，能够及时了解客户需求和反馈，针对客户需求提供个性化的服务和解决方案，提高客户满意度。</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81" r="324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提升银行形象</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通过柜面营销，银行可以展示自身的专业能力和品牌形象，提升客户对银行的信任度和忠诚度。</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银行柜面是银行形象的展示窗口，柜面营销人员的专业素质和银行的服务水平直接影响客户对银行的评价和印象。</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柜面营销不仅可以增加现有客户的业务量，还可以通过口碑传播吸引新客户，扩大银行的客户基础和市场份额。</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柜面营销人员可以根据客户需求，主动推销适合的金融产品和服务，提高客户使用率和业务量，增加银行的收入和效益。</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增加银行业务量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银行柜面营销的优势</a:t>
            </a:r>
          </a:p>
        </p:txBody>
      </p:sp>
      <p:sp>
        <p:nvSpPr>
          <p:cNvPr id="4" name="TextBox 4"/>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银行柜员能够直接与客户进行面对面的交流，了解客户的需求和反馈，从而更好地为他们提供服务。</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柜员可以与客户建立良好的关系，提高客户忠诚度和满意度，为银行带来更多的业务机会。</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直接与客户接触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通过与客户的交流，银行柜员可以了解客户的需求和偏好，从而更好地为他们推荐适合的产品和服务。</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银行可以根据客户的需求和反馈，不断优化产品和服务，提高客户满意度和市场竞争力。</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了解客户需求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提供个性化服务</a:t>
            </a:r>
          </a:p>
        </p:txBody>
      </p:sp>
      <p:sp>
        <p:nvSpPr>
          <p:cNvPr id="38" name="TextBox 3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银行柜员可以根据客户的个人情况和需求，提供个性化的服务和解决方案，满足客户的多元化需求。</a:t>
            </a:r>
          </a:p>
        </p:txBody>
      </p:sp>
      <p:sp>
        <p:nvSpPr>
          <p:cNvPr id="39" name="TextBox 39"/>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个性化的服务可以提高客户满意度和忠诚度，同时也有助于银行发掘潜在的业务机会和客户群体。</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https://d.book118.com/416024110025010044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2024-09-12T09:09:04.708</cp:lastPrinted>
  <dcterms:created xsi:type="dcterms:W3CDTF">2024-09-12T01:09:04Z</dcterms:created>
  <dcterms:modified xsi:type="dcterms:W3CDTF">2024-09-12T01:09:06Z</dcterms:modified>
</cp:coreProperties>
</file>