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80073-64CB-47AE-BE69-4E37A838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3BC3E-EFC6-47C9-847B-02186704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0B4E3-74AD-4E64-8716-C8972AB40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0EB8A-0CF7-4159-9C19-F2DABF8D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34CAE-D30B-4907-A705-381D28EA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2A7D1F-B545-4D42-8C05-323B7CF4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43D59-8635-431C-A05A-0088798E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8B15D-CA9C-4325-B639-FAD63BE0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6AAB2-3BE6-41F4-9449-8BB4755C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1D8E7-9216-4E4B-BC38-126DE831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B4D8F-376F-4116-A807-67DC2C70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4132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水电解质失调病人护理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水电解质失调的原因和类型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水与电解质在人体内起着维持细胞内外平衡、体液平衡、渗透压平衡等重要功能。当这种平衡被打破时，就称为水电解质失调。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水电解质失调是临床常见的病理生理状态，如果不及时发现和处理，可能会导致严重的并发症，甚至危及生命。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水电解质失调的症状可能包括恶心、呕吐、乏力、肌肉痉挛、心律失常等。这些症状的严重程度取决于失调的类型和程度。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水电解质失调可以影响人体的多个系统，如心血管系统、神经系统、消化系统等。例如，低钾血症可能导致心率失常，高钠血症可能导致细胞脱水等。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水电解质失调的症状和影响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水电解质失调的原因和类型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丢失过多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由于饮食不当、呕吐、腹泻等原因导致电解质摄入不足，引起电解质失衡。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严重腹泻、呕吐、大量出汗、烧伤等情况下，电解质会大量丢失，导致电解质失衡。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肠道疾病、肝脏疾病等影响电解质的吸收，导致电解质失衡。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某些内分泌疾病或药物使用不当可能导致电解质代谢异常，引起电解质失衡。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血钠浓度低于正常值，可能导致乏力、恶心、呕吐等症状。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高钠血症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血钠浓度高于正常值，可能导致口渴、尿量减少等症状。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血钾浓度低于正常值，可能导致肌肉无力、心律失常等症状。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高钾血症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血钾浓度高于正常值，可能导致心脏骤停、肌肉麻痹等症状。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低钙血症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血钙浓度低于正常值，可能导致抽搐、关节疼痛等症状。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高钙血症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血钙浓度高于正常值，可能导致肾结石、消化性溃疡等症状。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了解病人的症状、体征、用药情况、饮食习惯等，以及是否有电解质失调的诱发因素。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观察病人的精神状态、皮肤弹性、血压、心率等指标，判断是否存在电解质失调的症状。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观察临床表现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进行血液、尿液等相关实验室检查，检测电解质、肾功能、肝功能等指标，以明确诊断。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根据病人的临床表现和实验室检查结果，与其他类似疾病进行鉴别，避免误诊。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https://d.book118.com/416024132003010044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2024-09-12T04:15:26.293</cp:lastPrinted>
  <dcterms:created xsi:type="dcterms:W3CDTF">2024-09-11T20:15:26Z</dcterms:created>
  <dcterms:modified xsi:type="dcterms:W3CDTF">2024-09-11T20:15:28Z</dcterms:modified>
</cp:coreProperties>
</file>