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66BF8-EF45-4C78-8C8F-E8ABDFFA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44763-566A-4D09-9610-2597C4D1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40F84-C4B7-48F6-9065-609A9089B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D7C00-8CD4-4F79-9027-B935EE33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C2666-FF77-4C6A-967D-B5CE7DC07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8F6A0-EEF0-47EA-B966-57048C8B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E6B75-150A-49CB-B4A6-021881ED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67250-435A-4BED-B2E5-8DD006DA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79329-64FC-42C4-956B-8FA173B2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B5391-DD6D-49AF-ABD6-BEE79699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E7D53-E42D-4B03-8408-A9B37CE3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41440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心理健康教育班团课总结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课程反思与建议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通过心理健康教育，帮助学生建立积极心态，提高应对压力和挫折的能力。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增强学生心理素质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培养社会适应能力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引导学生认识自己的情绪、需求和价值观，促进自我成长和发展。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教会学生如何与他人建立良好关系，提高适应社会环境的能力。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讲解情绪的产生、表达和调节方法，帮助学生学会控制情绪。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教授应对学习、生活和人际关系中压力的技巧，增强学生的抗压能力。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引导学生思考自己的价值观和人生目标，制定个人发展规划。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价值观与人生规划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通过讲解心理学原理和理论知识，帮助学生理解心理健康的重要性。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结合实际案例，引导学生分析问题并寻找解决方案，提高实际操作能力。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组织学生进行小组讨论、角色扮演等活动，促进彼此之间的交流与合作。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课堂纪律严明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教师对课堂纪律有明确要求，学生能够遵守规定，保持课堂秩序。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教师能够调动学生的积极性，课堂氛围活跃，学生参与度高。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情感支持充分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教师能够关注学生的情感需求，给予充分的情感支持，帮助学生建立自信心。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互动形式多样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教师采用多种形式的互动活动，如小组讨论、角色扮演、案例分析等，激发学生的参与热情。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互动内容贴切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教师设计的互动内容紧扣主题，能够引导学生深入思考和探讨心理健康问题。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互动效果显著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通过互动环节，学生能够充分表达自己的观点和感受，加深对心理健康知识的理解。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教师具备扎实的心理健康专业知识，能够提供专业的指导和建议。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教师专业性强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教师备课充分，上课认真，对学生负责，关注学生的学习情况。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教师教学态度认真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教师与学生关系融洽，能够与学生建立良好的沟通和信任关系。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教师亲和力强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课程效果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https://d.book118.com/416024144003010100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2024-09-23T18:23:24.406</cp:lastPrinted>
  <dcterms:created xsi:type="dcterms:W3CDTF">2024-09-23T10:23:24Z</dcterms:created>
  <dcterms:modified xsi:type="dcterms:W3CDTF">2024-09-23T10:23:26Z</dcterms:modified>
</cp:coreProperties>
</file>