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8EBD3-F927-4338-90F5-5D0CEF40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8F941-5469-4CEA-9778-3133D960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5088-8D7C-430E-BF80-E649823ED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BE358-DC9A-4C10-8938-6AA6BC63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A79E4-A975-46F4-8310-0C83E1F0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91DE8-4792-424B-B015-BB04BEDD5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02955E-D4C9-42D4-81BD-2DF4DAE99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10A43-CA1C-422E-8A60-623B307D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B4232-9E2F-42F3-AD9C-A2F60762E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67D1A-2E0C-4135-8C61-E58BB6B3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D5A69-F720-4532-8062-16102CABE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4241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双创公司对创行业者的心理解读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创行业者的心理特征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双创公司如何吸引创行业者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双创公司如何培养创行业者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双创公司如何留住创行业者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双创公司与创行业者的共同发展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创行业者的心理特征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强烈的创新欲望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创行业者通常具有独立思考和敢于挑战传统的能力，不满足于现状，持续寻求创新和变革的机会。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创新是创行业者的核心特征，他们渴望在行业中创造出前所未有的产品或服务，以满足市场需求。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勇于冒险的精神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创行业者通常具备勇于冒险的精神，愿意承担一定的风险来追求创新和成功。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他们具备快速决策和应对不确定性的能力，能够在风险和机会之间做出明智的判断和选择。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3" b="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创行业者通常具备不断学习的态度，通过不断吸收新知识、新技能来提升自身的能力和竞争力。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他们善于从失败和挫折中汲取教训，不断调整和优化自己的创新方向和策略。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不断学习的态度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坚定的信念和决心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创行业者通常具备坚定的信念和决心，对自己的创新理念和目标充满信心，并坚持不懈地追求。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在面对困难和挑战时，他们能够保持乐观的心态，并持续努力克服障碍，最终实现成功。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双创公司如何吸引创行业者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提供舒适的办公环境，包括现代化的办公设备、便捷的通讯设施等，以提高工作效率。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营造积极向上的工作氛围，鼓励团队成员之间的交流与合作，促进创新思维的碰撞。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提供良好的工作环境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工作氛围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提供具有竞争力的薪酬水平，确保员工的收入与市场接轨，满足生活需求。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建立完善的福利制度，包括五险一金、带薪年假、节日福利等，提高员工的工作满意度。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薪酬水平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提供有竞争力的薪酬待遇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制定个性化的培训计划，帮助员工提升专业技能和知识水平，为职业发展打下坚实基础。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提供公平的晋升机会，鼓励员工发挥潜力，实现个人价值。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提供广阔的职业发展空间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树立积极向上的企业价值观，强调团队合作、创新进取的精神，激发员工的归属感。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塑造良好的企业形象，提升品牌知名度，增强员工对企业的认同感和自豪感。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建立良好的企业文化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双创公司如何培养创行业者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双创公司应提供系统的技能培训，包括专业知识、业务技能和管理能力等，帮助创行业者提升自身能力。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双创公司应为创行业者制定明确的职业规划，提供晋升通道和职业发展空间，激发员工的积极性和创造力。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提供专业的培训和发展机会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https://d.book118.com/416024241130010040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2024-09-07T00:20:40.405</cp:lastPrinted>
  <dcterms:created xsi:type="dcterms:W3CDTF">2024-09-06T16:20:40Z</dcterms:created>
  <dcterms:modified xsi:type="dcterms:W3CDTF">2024-09-06T16:20:42Z</dcterms:modified>
</cp:coreProperties>
</file>