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D2510-6D2D-40B5-934E-5F4A87DA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A9A28-3C3A-46A0-BAA6-A89264C3C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72174-02F6-4216-8A92-B5270A148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DA84D-1D35-48B4-8B2A-F42145AF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EE087-432C-490C-8667-1AD653D40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18A83-7F72-4137-A60D-8C6C111AD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1F6A6-A3FC-4F2F-971C-89FD2955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3A189-C61D-4408-AE02-ABDAA3D1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4AFA7-6358-4922-8FD8-D273D7B2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694A3-E73B-4A6F-8FB9-5EB6687D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C3208-6990-4949-81FB-C84D337D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25201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心理健康和生命安全教育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生命安全教育的意义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心理健康与生命安全教育的关系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心理健康和生命安全教育的实践应用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205" b="3020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心理健康不仅指没有心理疾病，更强调个体心理的积极发展和良好适应。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心理健康是指个体在心理、情感和社交方面的良好状态，包括智力正常、情绪稳定、意志健全、自我评价恰当、人际关系和谐、适应能力强等。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676" b="2267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心理健康有助于个体更好地应对生活中的挑战和压力，提高生活满意度和幸福感。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促进个人成长和发展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心理健康有助于个体发挥潜能，实现自我价值，提高创造力。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减少社会问题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心理健康问题可能导致社会问题，如犯罪、暴力、学业和职业困难等。提高心理健康水平有助于减少社会问题的发生。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心理健康对个人和社会的影响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心理咨询和治疗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提供专业的心理咨询和治疗服务，帮助个体解决心理问题和困惑。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自我调节和压力管理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学习自我调节和压力管理技巧，如放松训练、冥想、积极应对等，以增强个体的心理韧性。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通过学校、社区和媒体等途径普及心理健康教育，提高公众对心理健康的认识和理解。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社会支持网络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建立良好的社会支持网络，包括家庭、朋友、社区等，以获得情感支持和帮助。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提高心理健康的途径和方法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生命安全教育的意义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540" b="954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生命安全教育是指通过一系列的教育活动，帮助个体了解和掌握与生命安全相关的知识和技能，提高自我保护和应对危险的能力，从而保障自身和他人生命安全的教育。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生命安全教育涵盖了多个领域，包括交通安全、消防安全、食品安全、网络安全等，旨在全面提高个体的安全意识和自我保护能力。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生命安全教育的定义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73" b="1577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减少意外事故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通过生命安全教育，个体可以了解各种潜在的危险和风险，并采取相应的预防措施，从而减少意外事故的发生。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提高生存能力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在遇到突发事件或灾难时，受过生命安全教育的个体能够更好地应对和逃生，提高生存能力。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生命安全教育不仅关注个体自身，还强调对他人的关心和保护。通过生命安全教育，个体可以培养对他人和社会的责任感。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生命安全教育的重要性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家长是孩子的第一任教育者，家庭教育在生命安全教育中扮演着重要角色。家长应关注孩子的安全意识培养，与孩子共同学习和实践安全知识。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学校是实施生命安全教育的重要场所。通过课堂教育、实践活动、模拟演练等方式，向学生传授生命安全知识和技能。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政府、社区、企事业单位等社会力量应积极参与生命安全教育，提供相关资源和支持，共同营造关注生命安全的良好氛围。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167" r="9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000" r="8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875" r="6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生命安全教育的实施方式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心理健康与生命安全教育的关系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https://d.book118.com/416025201002010100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2024-09-23T17:56:05.643</cp:lastPrinted>
  <dcterms:created xsi:type="dcterms:W3CDTF">2024-09-23T09:56:05Z</dcterms:created>
  <dcterms:modified xsi:type="dcterms:W3CDTF">2024-09-23T09:56:07Z</dcterms:modified>
</cp:coreProperties>
</file>