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7CBA3F-8B7E-423B-8465-062664609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C5DEDF-A230-4B4E-9CCB-96DD7F880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BBE5D2-EF8E-4476-872E-7A00A5042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1FFCBB-7C4A-4D5D-8FF7-2CC6DF378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201DD1-4616-4690-98B6-D59920082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2597EC-6E24-4CD3-B15E-0BA7A79C3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2A4E93-0BA4-44F4-A050-56227F18F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09BA49-FD56-4460-A0FE-4FE2FFB40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CDB131-DAAA-43B8-A6F0-A32CB5AAF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15AC99-414F-4C0B-8D16-9BE821839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B3B132-DAAD-415A-B084-198990A8F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025213145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医疗质量缺陷反馈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医疗质量缺陷现状分析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患者安全与医疗质量关系探讨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诊疗流程优化与改进方案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医务人员培训与素质提升策略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信息化手段在医疗质量管理中应用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通过反馈医疗质量缺陷，促进医疗机构改进服务质量，提升患者满意度。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997" r="2199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647" r="1364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推动医疗行业进步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及时发现并纠正医疗过程中的问题，减少医疗事故和纠纷的发生，保障患者安全。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通过汇总和分析医疗质量缺陷，为医疗行业提供改进方向和参考，推动行业不断进步。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491" r="1249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包括各级医院、诊所、社区卫生服务中心等医疗机构。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涉及医生、护士、药师等所有参与医疗活动的医务人员。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涵盖诊断、治疗、护理、用药等各个环节和流程。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包括患者满意度、治疗效果、并发症发生率等方面的结果。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医疗机构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医务人员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医疗过程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医疗结果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医疗质量缺陷现状分析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沟通缺陷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包括医患沟通不充分、告知不到位、服务态度差等。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医技缺陷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包括检查申请单填写不规范、标本采集不合格、报告单发放不及时等。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护理缺陷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包括护理操作不规范、护理记录不完整、病人护理不到位等。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诊断缺陷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包括误诊、漏诊、诊断不及时等。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治疗缺陷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包括治疗方案不合理、用药错误、手术操作失误等。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缺陷类型及分布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对病人影响较小，通过及时纠正可以避免不良后果。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792" r="10792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458" r="1245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轻度缺陷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对病人造成一定痛苦，延长治疗时间或增加医疗费用。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中度缺陷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导致病人严重伤残或死亡，引发医疗纠纷和诉讼。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重度缺陷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缺陷严重程度评估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设备因素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医疗设备老化、维护不足，影响诊断和治疗准确性。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人员因素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医护人员素质参差不齐，缺乏责任心和专业技能。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管理因素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医疗管理制度不完善，监管不到位，缺乏有效的奖惩机制。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医院环境拥挤、嘈杂，影响医护人员工作效率和病人心情。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其他因素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如病人自身病情复杂、医疗技术局限性等。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患者安全与医疗质量关系探讨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532" r="2853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583" r="3058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患者安全是指在医疗过程中，采取必要的措施，避免或减少患者因医疗行为而受到的不必要的伤害或风险。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保障患者安全是医疗服务的核心目标之一，对于提高医疗质量、减少医疗事故、提升患者满意度具有重要意义。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患者安全定义及重要性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医疗质量对患者安全的影响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优质的医疗服务可以减少患者的痛苦和并发症，提高患者的治愈率和生存率，从而保障患者的安全。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医疗缺陷对患者安全的危害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医疗缺陷可能导致诊断错误、治疗不当、手术失误等问题，给患者带来不必要的伤害甚至危及生命。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44" r="22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医疗质量对患者安全影响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提升患者安全措施建议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完善医疗质量管理体系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建立健全的医疗质量管理体系，包括制定严格的医疗规范和标准，加强医疗过程监管和评估，确保医疗服务的安全性和有效性。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加强医护人员培训和教育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提高医护人员的专业素养和技能水平，加强医护人员对患者安全的意识和责任感，减少医疗过程中的差错和失误。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强化患者参与和沟通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鼓励患者积极参与医疗过程，加强医护人员与患者的沟通和交流，及时了解患者的需求和意见，提高医疗服务的针对性和满意度。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利用信息技术提升患者安全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借助信息技术手段，如电子病历、远程医疗等，提高医疗服务的便捷性和准确性，减少人为因素对患者安全的影响。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诊疗流程优化与改进方案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https://d.book118.com/416025213145010101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2024-09-26T04:34:34.264</cp:lastPrinted>
  <dcterms:created xsi:type="dcterms:W3CDTF">2024-09-25T20:34:34Z</dcterms:created>
  <dcterms:modified xsi:type="dcterms:W3CDTF">2024-09-25T20:34:36Z</dcterms:modified>
</cp:coreProperties>
</file>