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05B97-94CE-40CF-B6C6-833D95CA9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A1AC7-D73D-4FF4-ABCC-730FA18F1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0F597-BAB2-449C-933A-CD158E3FE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541B1-6D6F-419E-9656-342BF2D6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60B163-AD87-4ACD-84AE-2006AD65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2CF2B-E72A-49C5-8F89-DDA5B1F35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6EC7D5-9118-445B-85A2-A528B367A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4FE98-8AA4-4CF5-AA1D-6EDF992E9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45A22-F176-4DFB-8D4B-3CE5E917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CDF1A-9A02-4989-A78F-46F8FED94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B8106-856F-481B-9441-CD32202F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31223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入学教育内容设置建议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教育培训形式创新建议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师资队伍建设与激励机制建议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资源整合与共享机制构建建议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评估反馈与持续改进策略建议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离开熟悉的环境和人群，进入全新的大学生活，新生需要适应新的学习和生活环境。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入学教育可以帮助新生了解大学校园、教学设施、生活设施等基本情况，减轻他们的陌生感和不适应感。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通过入学教育，新生可以了解大学的学习方式和要求，更好地适应大学的学习节奏和强度。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帮助学生适应新环境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入学教育是大学教育的起点，也是培养学生综合素质的重要途径。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通过入学教育，可以引导新生树立正确的学习态度和目标，培养他们的自主学习能力和创新精神。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入学教育还可以加强新生的团队协作能力和社交能力，为他们未来的职业发展打下坚实基础。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培养学生综合素质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大学阶段是学生人生观、价值观形成的关键时期，入学教育对于引导学生树立正确价值观具有重要意义。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通过入学教育，可以向学生传授正确的道德观念、职业操守和社会责任感，帮助他们形成健全的人格和良好的品德。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同时，入学教育还可以引导学生关注社会热点和时事政治，增强他们的社会责任感和公民意识。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引导学生树立正确价值观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入学教育内容设置建议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86" r="498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学校文化与传统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学校组织架构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介绍学校的创立背景、历史沿革、重要发展阶段和成就等。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阐述学校的校训、校徽、校歌等文化符号的含义，以及学校的传统活动和节日等。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介绍学校的行政机构、学术组织、学生组织等，让学生了解学校的管理体系。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校史校情介绍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专业知识及就业前景分析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详细介绍专业的课程设置、教学计划和培养方向，让学生明确学习目标和任务。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分析专业的就业前景、行业发展趋势和人才需求，引导学生树立正确的就业观念。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介绍专业的学术研究方向和实践机会，鼓励学生积极参与科研和实践活动，提高综合素质。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专业课程设置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就业前景展望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学术研究与实践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心理健康指导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校园安全与健康生活指导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倡导健康的生活方式，如规律作息、科学饮食、适度运动等，引导学生养成良好的生活习惯。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关注学生的心理健康，提供心理咨询和辅导服务，帮助学生调整心态、缓解压力。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普及校园安全知识，如防火、防盗、防骗等，提高学生的安全意识和自我保护能力。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教育培训形式创新建议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互动式课堂教学模式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采用小组讨论、案例分析、角色扮演等教学方法，鼓励学生积极参与课堂互动。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教师引导学生思考问题、提出解决方案，培养学生的批判性思维和创新能力。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通过课堂互动，建立师生之间的良好关系，提高教学效果和学生学习满意度。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组织学生参加社会实践活动、志愿服务等公益活动，增强学生的社会责任感和团队合作意识。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通过实践活动，让学生将理论知识应用于实际，提高学生的实践能力和解决问题的能力。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鼓励学生参与志愿服务，培养学生的奉献精神和服务意识，提高学生的综合素质。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实践活动与志愿服务相结合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https://d.book118.com/416031223114010052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2024-09-18T21:04:02.869</cp:lastPrinted>
  <dcterms:created xsi:type="dcterms:W3CDTF">2024-09-18T13:04:02Z</dcterms:created>
  <dcterms:modified xsi:type="dcterms:W3CDTF">2024-09-18T13:04:05Z</dcterms:modified>
</cp:coreProperties>
</file>