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B93B9-2F2B-48D8-AF38-86017EC9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C628F-8C98-4102-A098-CBEFD84D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6A0B8-3521-4CEC-8059-122EBD54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20B19-EFFC-46F7-A903-9A056DAAD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9C8EF-0DA6-4D30-B3F4-40AD8886F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B510D-27D1-4E86-997A-8DE44AC54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C3033-A800-4D2A-B563-1323050A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DD5B4-9A57-4F1E-ADC8-5C1D8E66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040BF-4DE3-42B8-AFAA-2AAD03E0D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75314-5EE1-4D8E-9912-EECDAAD3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0D6D-808C-4743-8C04-F271CC32E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32154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汽车行业项目风险管理方案培训课件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监控和报告项目风险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风险是指在项目执行过程中，由于各种不确定性因素导致项目目标无法实现的可能性。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根据项目风险来源和影响范围，可分为技术风险、市场风险、管理风险、资源风险、环境风险等。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通过识别、评估和控制风险，可以降低项目失败的可能性，提高项目成功率。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保障项目成功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风险管理有助于更全面地了解项目情况，为决策者提供更准确的信息和依据。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通过风险管理，可以更有效地分配和利用资源，减少浪费和损失。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汽车行业项目风险特点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汽车行业技术发展迅速，新技术不断涌现，对项目技术实现带来挑战。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汽车市场竞争激烈，市场变化快速，对项目市场定位和推广带来压力。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汽车行业供应链涉及多个环节和众多供应商，对项目进度和成本控制造成困难。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汽车行业法规政策不断调整和完善，对项目合规性和长期发展产生影响。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技术更新快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供应链复杂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法规政策多变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组织专家团队，通过自由讨论的方式，集思广益，对项目可能存在的风险进行充分预测和评估。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通过对项目的优势、劣势、机会和威胁进行深入分析，识别出项目面临的主要风险。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将风险按照发生概率和影响程度进行分类，构建风险矩阵，直观地展示项目风险。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收集项目信息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对项目目标进行深入理解，明确项目成功的关键因素。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收集与项目相关的历史数据、市场情报、技术资料等，为风险识别提供充分依据。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对项目所处的内外部环境进行详细分析，包括政策、市场、技术、资源等方面。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运用风险识别方法和工具，对项目中可能存在的风险进行预测和评估。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汽车行业常见风险类型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技术更新迭代、技术难题等带来的风险。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供应商不稳定、原材料价格波动等带来的风险。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法规与政策风险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市场需求变化、竞争态势变化等带来的风险。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生产过程中的设备故障、质量问题等带来的风险。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政策法规变化、行业标准调整等带来的风险。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628" b="196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定性评估法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通过专家判断、历史数据等方式对项目风险进行初步评估。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定量评估法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运用概率论和数理统计方法，对项目风险进行量化分析。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如风险矩阵、蒙特卡罗模拟等，用于辅助风险评估过程。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风险应对措施制定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根据风险分析结果，对风险因素进行综合评价，确定风险等级。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对识别出的风险因素进行分析，评估其发生的可能性和影响程度。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https://d.book118.com/416032154050010044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2024-09-12T14:10:40.895</cp:lastPrinted>
  <dcterms:created xsi:type="dcterms:W3CDTF">2024-09-12T06:10:40Z</dcterms:created>
  <dcterms:modified xsi:type="dcterms:W3CDTF">2024-09-12T06:10:43Z</dcterms:modified>
</cp:coreProperties>
</file>