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15B12-F0E7-49CB-A367-7BF23235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6A3B8-8339-46D2-A957-7CAB16DE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A9424-5917-4DA2-B5EC-BB1EC0C9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CB716-E955-4CAC-8CCB-116882576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D00D8D-3ECD-49CC-8001-E40233E4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B37CE-C428-4BA5-B2D8-BBE6EF826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277AD-5A06-4E93-AAF0-C87513C6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7EBD4-1960-4A7A-9E47-0203C8781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6B9BF-6221-4E05-81BE-9CD5B3B2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28E55-711C-4F40-8131-C45C3166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F8BE1-3C73-4DB3-B75B-7F56F3F0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34023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《党风廉政建设》ppt课件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党风廉政建设的成效与展望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党风廉政建设是指通过一系列制度、措施和手段，加强党的作风建设和反腐倡廉工作，以保持党的先进性和纯洁性，提高党的执政能力和领导水平。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党风廉政建设是党执政兴国的根本保证，是全面从严治党的必然要求，是推进国家治理体系和治理能力现代化的重要保障。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党风廉政建设的概念和意义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深入推进阶段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改革开放后到党的十八大前，党在推进经济建设的同时，不断加强党风廉政建设，出台了一系列规章制度和反腐倡廉政策。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初步探索阶段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新中国成立初期到改革开放前，党开始探索党风廉政建设，开展了一系列整风、整党运动。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全面从严治党阶段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党的十八大以来，以习近平同志为核心的党中央提出全面从严治党战略，以零容忍态度惩治腐败，不断扎紧制度笼子，深化标本兼治。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00" r="18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708" r="67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党风廉政建设的历史沿革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08" r="2550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把全面从严治党要求贯穿于党的思想建设、组织建设、作风建设、反腐倡廉建设和制度建设的各方面和全过程。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坚持全面从严治党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健全党内法规体系，用制度管权管事管人，使党的纪律成为带电的“高压线”。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坚持依规治党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各级领导干部要以身作则、率先垂范，带头落实中央八项规定及其实施细则精神，形成“头雁效应”。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坚持以上率下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加强和改进作风建设，深入基层调查研究，切实解决群众反映强烈的突出问题。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坚持群众路线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党风廉政建设的基本原则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党风廉政建设的主要内容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57" r="307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加强党员干部的思想政治教育，树立正确的世界观、人生观和价值观。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通过开展各种形式的思想政治教育活动，引导党员干部坚定理想信念，增强党性观念，提高政治觉悟和思想道德素质。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3" b="16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树立良好的工作作风和生活作风，坚决反对形式主义、官僚主义等不良风气。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加强党员干部的纪律教育和作风建设，严格遵守党的纪律和国家法律法规，树立务实、高效、清廉的工作作风和生活作风。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作风建设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08" r="5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建立健全党风廉政建设的制度体系，完善权力监督制约机制。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制定和完善党风廉政建设的各项规章制度，明确各级党组织和党员干部的职责和行为规范，加强权力监督制约，防止权力滥用和腐败现象的发生。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加强党组织建设，提高党组织的凝聚力和战斗力。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加强基层党组织建设，提高党组织的组织力和执行力，发挥党组织在党风廉政建设中的战斗堡垒作用。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坚决惩治腐败现象，加强反腐倡廉工作力度。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建立健全反腐倡廉工作机制，严肃查处违纪违法行为，坚决惩治腐败分子，形成不敢腐、不能腐、不想腐的有效机制。同时加强反腐倡廉宣传教育，提高党员干部的廉洁自律意识。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反腐倡廉建设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党风廉政建设的实践与探索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89" r="94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761" b="157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53" r="105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落实中央八项规定精神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严格执行公务接待制度，严禁超标准、超规格接待。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精简会议和文件，提高会议实效，开短会、讲短话。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规范出访活动，严禁借机旅游。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厉行勤俭节约，严禁奢侈浪费。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https://d.book118.com/416034023201010032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2024-08-31T23:29:55.270</cp:lastPrinted>
  <dcterms:created xsi:type="dcterms:W3CDTF">2024-08-31T15:29:55Z</dcterms:created>
  <dcterms:modified xsi:type="dcterms:W3CDTF">2024-08-31T15:29:57Z</dcterms:modified>
</cp:coreProperties>
</file>