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69127-C5BE-4277-AA18-DEF5C7F4F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A2369-09E0-483A-857E-B5481F60C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FBBA1-BBCB-496E-801F-4480AA6A4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D5AB9-0811-4284-8189-53EEEDE69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34F3CD-16B2-4E34-9160-5907279B1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B3E306-F5AD-47A8-A6C2-E903CBA89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C073C5-1591-41A6-B121-83008D50B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ECC0D-0A56-4015-82F7-811A24EB3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36B72-FE7B-44EF-AB27-17FFDF785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3F305-D4F2-4DA1-8356-186F8B97A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285BA-14FF-4D8D-8B04-0A72242B8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3423511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社会体育指导员培训课件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社会体育指导员概述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社会体育指导员基本素质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社会体育指导员技能培训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社会体育指导员组织管理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社会体育指导员法律法规与伦理道德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社会体育指导员实践应用与案例分析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社会体育指导员概述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社会体育指导员是指在群众性体育活动中从事运动技能传授、科学健身指导和组织管理工作的人员。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社会体育指导员的职责主要包括传授运动技能、指导科学健身、组织体育活动和管理体育事务等。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31" r="195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推动全民健身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社会体育指导员是全民健身事业的重要推动力量，他们通过传授运动技能和指导科学健身，帮助人们树立正确的体育观念，提高身体素质和健康水平。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促进体育事业发展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社会体育指导员是体育事业发展的重要支撑，他们通过组织和管理体育活动，推动体育事业的普及和提高，为国家的体育事业做出贡献。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培养体育人才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社会体育指导员是培养体育人才的重要力量，他们通过传授运动技能和指导科学健身，发现和培养具有潜力的体育人才，为国家的竞技体育和群众体育事业输送人才。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社会体育指导员的重要性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我国社会体育指导员制度经历了从无到有、从少到多、从自发到规范的发展历程。目前，我国已经建立了较为完善的社会体育指导员培训体系和管理制度。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2022年底，我国社会体育指导员总人数已经超过200万人。他们在全国范围内广泛开展全民健身志愿服务活动，为推动全民健身事业的发展做出了积极贡献。同时，我国社会体育指导员队伍还存在一些问题，如队伍结构不够合理、服务质量有待提高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发展历程与现状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社会体育指导员基本素质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热爱体育事业，具有高度的责任感和奉献精神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3244" r="13244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7936" r="7936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3012" r="13012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726" r="12726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遵守社会道德规范，树立良好的社会形象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尊重他人，善于与不同背景的人沟通和合作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思想道德素质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具备广博的科学文化知识，包括体育理论、运动生理学、心理学等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了解相关领域的最新研究成果和动态，不断更新自己的知识体系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能够运用科学的方法指导体育锻炼和比赛，提高运动效果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科学文化素质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1" r="2661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熟练掌握各种体育运动技能和教学方法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具备组织和管理体育活动的能力，包括策划、组织、指导和评估等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了解体育器材的使用和维护，确保运动安全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业务素质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善于调节自己的心理状态，保持积极向上的心态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具备同理心和沟通技巧，能够有效地与他人建立互信和合作关系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0624" b="2062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具备稳定的情绪和良好的心理承受能力，能够应对各种挑战和压力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心理素质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社会体育指导员技能培训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深入了解人体运动科学、营养学等基础知识，能够针对不同人群制定个性化的健身计划。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掌握基本健身原理和方法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具备良好的动作示范和讲解能力，能够清晰、准确地传达健身动作的要领和注意事项。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示范与讲解能力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熟悉各种健身器材的功能和使用方法，能够指导学员正确使用器材进行锻炼。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健身器材使用指导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健身指导技能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运动处方制定与实施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运动处方基本概念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了解运动处方的定义、作用及制定原则，能够根据学员需求制定个性化的运动处方。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运动处方实施与管理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掌握运动处方的实施步骤和管理方法，能够确保运动处方的有效执行和及时调整。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运动风险评估与应对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具备运动风险评估能力，能够识别潜在的运动风险并采取相应的应对措施。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科技手段应用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熟悉现代科技手段在健身领域的应用，如智能健身设备、虚拟现实技术等，能够运用科技手段提升健身效果。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健身课程设计与开发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具备健身课程设计和开发能力，能够结合市场需求和学员特点，打造出具有吸引力的健身课程。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多样化健身方法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了解并掌握多种健身方法，如力量训练、有氧运动、柔韧性训练等，能够根据学员需求进行灵活组合和创新。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健身方法与手段创新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https://d.book118.com/416034235113010045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2024-09-14T04:39:02.938</cp:lastPrinted>
  <dcterms:created xsi:type="dcterms:W3CDTF">2024-09-13T20:39:02Z</dcterms:created>
  <dcterms:modified xsi:type="dcterms:W3CDTF">2024-09-13T20:39:05Z</dcterms:modified>
</cp:coreProperties>
</file>