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3F663-3C3C-4AB6-B859-A5AD4ED2A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D5BFD-642C-4D7C-9137-7520AE36E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6E3B1-4560-493E-82C4-CED5AA0B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89332-D78E-48E5-BF9B-CE57893B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56874-EAB3-4B73-B355-CED3C083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0EFA2-2C17-4E9F-ACD3-11E8F63C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500CE-A7B9-4065-9BDD-DBF13B728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F0B7-2C15-4CEE-82F4-21092251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97AC6-45C6-4E6B-A546-54D030C6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A649-2F73-41E0-850E-1B6C93B5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86406-A4CC-4B46-A41F-99099DDB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3505405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主案文案策划方案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通过优秀的文案策划，让品牌在目标受众中获得更高的认知度和好感度。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提升品牌知名度和美誉度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优秀的文案能够激发消费者的购买欲望，提升产品的销售量。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通过文案传递品牌的核心价值观和特点，塑造独特的品牌形象。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当前市场上同质化产品众多，品牌竞争激烈，需要独特的文案策划来脱颖而出。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随着消费者需求的不断升级，文案需要更加贴近消费者心理，满足其个性化需求。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媒体环境变化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新媒体的崛起为文案策划提供了更多的传播渠道和创意空间。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追求时尚、潮流，注重个性表达和品质体验。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注重实用、性价比，对品牌和品质有一定要求。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关注产品的家庭适用性和整体价值，注重情感共鸣和情感体验。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深入了解目标受众的需求、兴趣和行为特点，为主案文案提供更有针对性的定位。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确保文案的主题明确，与品牌或活动的核心价值相契合，能够吸引目标受众的关注。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在同质化的市场中，寻求独特的主题定位，使文案更具辨识度和记忆点。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创意独特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打破传统思维，提出新颖、独特的创意点，使文案更具吸引力。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创意与主题融合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确保创意构思与文案主题相契合，使创意为文案增色添彩。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创意实施方案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为创意构思提供具体的实施步骤和方案，确保创意能够顺利落地。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使用简洁、明了的语言，避免过于复杂的表达和晦涩难懂的词汇。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通过富有感染力的文字，引发目标受众的情感共鸣，增强文案的吸引力。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确保文案中的信息传递准确无误，避免因歧义或误解而影响品牌形象。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文案撰写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https://d.book118.com/416035054054010033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2024-09-01T21:19:54.046</cp:lastPrinted>
  <dcterms:created xsi:type="dcterms:W3CDTF">2024-09-01T13:19:54Z</dcterms:created>
  <dcterms:modified xsi:type="dcterms:W3CDTF">2024-09-01T13:19:55Z</dcterms:modified>
</cp:coreProperties>
</file>