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F6CD0A-F199-439E-B7D4-72E5E92BB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AD806A-D41D-4BB5-B855-E5E5AF192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BB05E-6B5C-4B1B-A154-D36631108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2CDC9-D683-4A53-B416-063463D01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E3B2F0-C242-4F64-A1D3-01CE2B85D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4DDC0B-5E69-455F-9E38-B52B9402F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55CBB4-BFCF-46B1-B37A-6C2DD27C0A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20D295-CE88-40AE-A9AA-2F7C154F9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83A790-0879-4864-912E-74598B623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EA3098-FB98-4386-91DE-A234244DA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375080-BA16-4F3A-831C-88403274E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041101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《健康教育课件》-垃圾分类是什么</a:t>
            </a:r>
            <a:endParaRPr lang="en-US" sz="4950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chemeClr val="accent3">
                  <a:lumMod val="75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2024-01-19</a:t>
            </a:r>
            <a:endParaRPr lang="en-US" sz="2025">
              <a:solidFill>
                <a:schemeClr val="accent3">
                  <a:lumMod val="75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垃圾分类概述</a:t>
            </a:r>
            <a:endParaRPr lang="en-US" sz="24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垃圾分类的标准与分类方法</a:t>
            </a:r>
            <a:endParaRPr lang="en-US" sz="24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垃圾分类的益处与挑战</a:t>
            </a:r>
            <a:endParaRPr lang="en-US" sz="24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垃圾分类的实践与探索</a:t>
            </a:r>
            <a:endParaRPr lang="en-US" sz="24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校园垃圾分类的推广与实施</a:t>
            </a:r>
            <a:endParaRPr lang="en-US" sz="24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家庭垃圾分类的指导与建议</a:t>
            </a:r>
            <a:endParaRPr lang="en-US" sz="24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en-US" sz="840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垃圾分类概述</a:t>
            </a:r>
            <a:endParaRPr lang="en-US" sz="4500" b="1">
              <a:solidFill>
                <a:schemeClr val="accent3">
                  <a:lumMod val="75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垃圾分类定义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背景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定义与背景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随着城市化进程的加快，垃圾产量迅速增长，传统垃圾处理方式已无法满足需求，垃圾分类成为解决垃圾问题的有效途径。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指按照垃圾的成分、属性、利用价值、对环境影响及现有处理方式，分离成同类或异类，并采用不同处置方式的过程。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资源化利用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减少污染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提升文明程度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667" r="5667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6" r="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526" b="1052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垃圾分类的意义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通过分类投放、分类收集，把有用物资从垃圾中分离出来重新回收、利用，变废为宝。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垃圾分类能减少垃圾处理量和处理设备，降低处理成本，减少土地资源的消耗，具有社会、经济、生态三方面的效益。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垃圾分类是城市文明程度的重要体现，有利于提高全民环保意识，推动社会文明进步。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国内现状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我国垃圾分类起步较晚，但近年来政府加大了推进力度，通过立法、宣传等手段推动垃圾分类工作。目前，一些大城市如北京、上海、广州等已初步建立了垃圾分类处理系统。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国外现状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许多发达国家如日本、德国、瑞典等已实施垃圾分类多年，建立了完善的分类收集、运输和处理体系。这些国家的垃圾分类经验丰富，值得我们学习借鉴。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125" r="26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国内外垃圾分类现状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en-US" sz="840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垃圾分类的标准与分类方法</a:t>
            </a:r>
            <a:endParaRPr lang="en-US" sz="4500" b="1">
              <a:solidFill>
                <a:schemeClr val="accent3">
                  <a:lumMod val="75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894" b="48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161" b="516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垃圾分类的标准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垃圾的成分和性质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根据垃圾的物理性质（如形状、大小、颜色等）和化学性质（如可燃性、腐蚀性、毒性等）进行分类。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垃圾的来源和处理方式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根据不同来源（如家庭、工业、农业等）和处理方式（如回收、填埋、焚烧等）的垃圾进行分类。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环保和资源化利用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分类应有利于环保和资源化利用，减少垃圾对环境的污染，促进资源的回收利用。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在垃圾产生的源头进行分类，如家庭分类、办公室分类等。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源头分类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专业回收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二次分拣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417" r="16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通过专业的回收机构对垃圾进行回收和分类，如废品回收站、有害垃圾回收点等。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在垃圾处理厂或中转站进行二次分拣，对未分类或分类不准确的垃圾进行重新分类。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常见的垃圾分类方法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可回收垃圾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有害垃圾</a:t>
            </a:r>
            <a:endParaRPr lang="en-US" sz="157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湿垃圾</a:t>
            </a:r>
            <a:endParaRPr lang="en-US" sz="157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干垃圾</a:t>
            </a:r>
            <a:endParaRPr lang="en-US" sz="1575" b="1">
              <a:solidFill>
                <a:schemeClr val="accent5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各类垃圾的具体分类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包括废纸、废塑料、废玻璃、废金属等可回收利用的垃圾。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包括废电池、废灯管、废药品、废油漆桶等对人体健康或环境造成危害的垃圾。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包括除上述几类垃圾之外的砖瓦陶瓷、渣土、卫生间废纸等难以回收的废弃物，一般采用填埋或焚烧等方式进行处理。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包括剩菜剩饭、果皮果核、菜叶菜根等易腐垃圾，一般采用生物处理方式进行资源化利用。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en-US" sz="840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垃圾分类的益处与挑战</a:t>
            </a:r>
            <a:endParaRPr lang="en-US" sz="4500" b="1">
              <a:solidFill>
                <a:schemeClr val="accent3">
                  <a:lumMod val="75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资源回收利用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减轻环境压力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提高垃圾处理效率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培养公民环保意识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垃圾分类的益处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分类处理垃圾可以减少对土壤、水源和空气的污染，保护生态环境。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通过分类投放，可将可回收垃圾进行再利用，减少资源浪费。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通过垃圾分类教育和实践，提高公民的环保意识和责任感。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分类后的垃圾更易于处理和处置，提高垃圾处理效率。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公众认知不足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监管力度不足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分类标准不统一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处理设施不完善</a:t>
            </a:r>
            <a:endParaRPr lang="en-US" sz="15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垃圾分类面临的挑战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部分公众对垃圾分类的重要性和方法了解不足，缺乏分类意识。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不同地区和不同垃圾处理设施的分类标准存在差异，导致分类投放困难。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部分地区对垃圾分类的监管力度不够，存在混投、乱投现象。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部分地区垃圾处理设施不完善，难以满足分类处理的需求。</a:t>
            </a:r>
            <a:endParaRPr lang="en-US" sz="1350">
              <a:solidFill>
                <a:srgbClr val="02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https://d.book118.com/416041101010010042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2024-09-09T06:01:25.102</cp:lastPrinted>
  <dcterms:created xsi:type="dcterms:W3CDTF">2024-09-08T22:01:25Z</dcterms:created>
  <dcterms:modified xsi:type="dcterms:W3CDTF">2024-09-08T22:01:27Z</dcterms:modified>
</cp:coreProperties>
</file>