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DLGOS+MS-UIGothic"/>
      <p:regular r:id="rId16"/>
    </p:embeddedFont>
    <p:embeddedFont>
      <p:font typeface="FHPQUA+EKMLSF+ArialMT"/>
      <p:regular r:id="rId17"/>
    </p:embeddedFont>
    <p:embeddedFont>
      <p:font typeface="AOWHPA+RHVCEB+MicrosoftYaHei"/>
      <p:regular r:id="rId18"/>
    </p:embeddedFont>
    <p:embeddedFont>
      <p:font typeface="CDFGVQ+FDGKLW+Arial-BoldMT"/>
      <p:regular r:id="rId19"/>
    </p:embeddedFont>
    <p:embeddedFont>
      <p:font typeface="RBWTIL+UNMDHI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E1E7D-61A5-45FE-82FB-BC29A138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E63FD-E900-4049-B468-0F69E022D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9EDB6-4EDE-4C00-81FE-062E340E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5EA1A-A352-43A0-8998-9C713558E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0D9A9-3C25-4FB6-8B82-642B8305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F80BD-0CA3-4F21-AD56-EB0486BB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5AB8C-CE27-4972-A75E-201B0969E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6BE11-0A36-432B-8DE2-55B84676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76426-2F98-4710-868B-0F784FBB6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4E34-63E7-41A9-8C96-FB0F069CF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78277-A04D-40A7-B0FB-A4D5648D1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112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7550908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1">
                <a:solidFill>
                  <a:srgbClr val="816BB7"/>
                </a:solidFill>
                <a:latin typeface="EDLGOS+MS-UIGothic"/>
                <a:cs typeface="EDLGOS+MS-UIGothic"/>
              </a:rPr>
              <a:t>常疾病防治之慢性胃炎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EDLGOS+MS-UIGothic"/>
                <a:cs typeface="EDLGO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HPQUA+EKMLSF+ArialMT"/>
                <a:cs typeface="FHPQUA+EKMLS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慢性胃炎概述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AOWHPA+RHVCEB+MicrosoftYaHei"/>
                <a:cs typeface="AOWHPA+RHVCEB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HPQUA+EKMLSF+ArialMT"/>
                <a:cs typeface="FHPQUA+EKMLS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慢性胃炎的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HPQUA+EKMLSF+ArialMT"/>
                <a:cs typeface="FHPQUA+EKMLS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慢性胃炎的治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DLGOS+MS-UIGothic"/>
                <a:cs typeface="EDLGOS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38635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HPQUA+EKMLSF+ArialMT"/>
                <a:cs typeface="FHPQUA+EKMLS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慢性胃炎的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46470" y="441217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HPQUA+EKMLSF+ArialMT"/>
                <a:cs typeface="FHPQUA+EKMLSF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慢性胃炎的康复与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EDLGOS+MS-UIGothic"/>
                <a:cs typeface="EDLGOS+MS-UIGothic"/>
              </a:rPr>
              <a:t>防复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CDFGVQ+FDGKLW+Arial-BoldMT"/>
                <a:cs typeface="CDFGVQ+FDGKLW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DLGOS+MS-UIGothic"/>
                <a:cs typeface="EDLGOS+MS-UIGothic"/>
              </a:rPr>
              <a:t>慢性胃炎概述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DLGOS+MS-UIGothic"/>
                <a:cs typeface="EDLGOS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慢性胃炎是指由多种原因引起的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胃黏膜慢性炎症，是消化系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病之一。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DLGOS+MS-UIGothic"/>
                <a:cs typeface="EDLGOS+MS-UIGothic"/>
              </a:rPr>
              <a:t>分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9151" cy="13653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慢性胃炎可以分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浅表性胃炎和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性胃炎两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，其中萎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性胃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炎根据病理表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又可以分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OWHPA+RHVCEB+MicrosoftYaHei"/>
                <a:cs typeface="AOWHPA+RHVCEB+MicrosoftYaHei"/>
              </a:rPr>
              <a:t>A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型胃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炎和</a:t>
            </a:r>
            <a:r>
              <a:rPr sz="1350">
                <a:solidFill>
                  <a:srgbClr val="000000"/>
                </a:solidFill>
                <a:latin typeface="AOWHPA+RHVCEB+MicrosoftYaHei"/>
                <a:cs typeface="AOWHPA+RHVCEB+MicrosoftYaHei"/>
              </a:rPr>
              <a:t>B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型胃炎。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慢性胃炎的症状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WHPA+RHVCEB+MicrosoftYaHei"/>
                <a:cs typeface="AOWHPA+RHVCE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WHPA+RHVCEB+MicrosoftYaHei"/>
                <a:cs typeface="AOWHPA+RHVCE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WHPA+RHVCEB+MicrosoftYaHei"/>
                <a:cs typeface="AOWHPA+RHVCE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WHPA+RHVCEB+MicrosoftYaHei"/>
                <a:cs typeface="AOWHPA+RHVCE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DLGOS+MS-UIGothic"/>
                <a:cs typeface="EDLGOS+MS-UIGothic"/>
              </a:rPr>
              <a:t>上腹部疼痛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DLGOS+MS-UIGothic"/>
                <a:cs typeface="EDLGOS+MS-UIGothic"/>
              </a:rPr>
              <a:t>消化不良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DLGOS+MS-UIGothic"/>
                <a:cs typeface="EDLGOS+MS-UIGothic"/>
              </a:rPr>
              <a:t>消化道出血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EDLGOS+MS-UIGothic"/>
                <a:cs typeface="EDLGOS+MS-UIGothic"/>
              </a:rPr>
              <a:t>体重下降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疼痛性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为隐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痛或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钝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痛，可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伴有或不伴有食欲不振、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心、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呕吐等症状。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36446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嗳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气、反酸、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烧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部分患者可能出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呕血、黑便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由于食欲不振、消化不良等原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546600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心等。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138669" y="5561817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等症状。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9217025" y="5561817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因，可能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DLGOS+MS-UIGothic"/>
                <a:cs typeface="EDLGOS+MS-UIGothic"/>
              </a:rPr>
              <a:t>致体重下降。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慢性胃炎的病因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BWTIL+UNMDHI+MicrosoftYaHei-Bold"/>
                <a:cs typeface="RBWTIL+UNMDH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BWTIL+UNMDHI+MicrosoftYaHei-Bold"/>
                <a:cs typeface="RBWTIL+UNMDH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BWTIL+UNMDHI+MicrosoftYaHei-Bold"/>
                <a:cs typeface="RBWTIL+UNMDH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EDLGOS+MS-UIGothic"/>
                <a:cs typeface="EDLGOS+MS-UIGothic"/>
              </a:rPr>
              <a:t>幽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AF79DE"/>
                </a:solidFill>
                <a:latin typeface="EDLGOS+MS-UIGothic"/>
                <a:cs typeface="EDLGOS+MS-UIGothic"/>
              </a:rPr>
              <a:t>螺杆菌感染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AF79DE"/>
                </a:solidFill>
                <a:latin typeface="EDLGOS+MS-UIGothic"/>
                <a:cs typeface="EDLGOS+MS-UIGothic"/>
              </a:rPr>
              <a:t>食因素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EDLGOS+MS-UIGothic"/>
                <a:cs typeface="EDLGOS+MS-UIGothic"/>
              </a:rPr>
              <a:t>其他因素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螺杆菌是慢性胃炎最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的病因之一，感染后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可引起胃黏膜炎症反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食不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律、暴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酒、吸烟等不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致慢性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胃炎。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如免疫因素、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因素、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境因素等也可能与慢性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胃炎的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生有关。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CDFGVQ+FDGKLW+Arial-BoldMT"/>
                <a:cs typeface="CDFGVQ+FDGKLW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DLGOS+MS-UIGothic"/>
                <a:cs typeface="EDLGOS+MS-UIGothic"/>
              </a:rPr>
              <a:t>慢性胃炎的防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保持良好生活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AF79DE"/>
                </a:solidFill>
                <a:latin typeface="EDLGOS+MS-UIGothic"/>
                <a:cs typeface="EDLGOS+MS-UIGothic"/>
              </a:rPr>
              <a:t>律作息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DLGOS+MS-UIGothic"/>
                <a:cs typeface="EDLGOS+MS-UIGothic"/>
              </a:rPr>
              <a:t>适量运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DLGOS+MS-UIGothic"/>
                <a:cs typeface="EDLGOS+MS-UIGothic"/>
              </a:rPr>
              <a:t>戒烟限酒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7411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保持充足的睡眠，避免熬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夜，尽量在晚上</a:t>
            </a:r>
            <a:r>
              <a:rPr sz="1500">
                <a:solidFill>
                  <a:srgbClr val="000000"/>
                </a:solidFill>
                <a:latin typeface="AOWHPA+RHVCEB+MicrosoftYaHei"/>
                <a:cs typeface="AOWHPA+RHVCEB+MicrosoftYaHei"/>
              </a:rPr>
              <a:t>11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点前入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每天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行适量的运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散步、慢跑、瑜伽等，有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身体免疫力。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戒烟限酒可以减少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胃黏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膜的刺激，降低慢性胃炎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病率。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DLGOS+MS-UIGothic"/>
                <a:cs typeface="EDLGOS+MS-UIGothic"/>
              </a:rPr>
              <a:t>均衡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FFFDFD"/>
                </a:solidFill>
                <a:latin typeface="EDLGOS+MS-UIGothic"/>
                <a:cs typeface="EDLGOS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EDLGOS+MS-UIGothic"/>
                <a:cs typeface="EDLGOS+MS-UIGothic"/>
              </a:rPr>
              <a:t>嚼慢咽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34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食均衡，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入足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的蛋白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脂肪、碳水化合物、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生素和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饭时应该细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嚼慢咽，充分咀嚼食物，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以减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DLGOS+MS-UIGothic"/>
                <a:cs typeface="EDLGOS+MS-UIGothic"/>
              </a:rPr>
              <a:t>避免刺激性食物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避免食用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冷、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过热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酸、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辣等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刺激性食物，减少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胃黏膜的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EDLGOS+MS-UIGothic"/>
                <a:cs typeface="EDLGO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心理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AF79DE"/>
                </a:solidFill>
                <a:latin typeface="EDLGOS+MS-UIGothic"/>
                <a:cs typeface="EDLGOS+MS-UIGothic"/>
              </a:rPr>
              <a:t>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DLGOS+MS-UIGothic"/>
                <a:cs typeface="EDLGOS+MS-UIGothic"/>
              </a:rPr>
              <a:t>学会放松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学会放松自己，如通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冥想、深呼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吸等方式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DLGOS+MS-UIGothic"/>
                <a:cs typeface="EDLGOS+MS-UIGothic"/>
              </a:rPr>
              <a:t>保持心情愉悦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保持良好的心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度焦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、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抑郁等不良情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寻</a:t>
            </a:r>
            <a:r>
              <a:rPr sz="2300" spc="25">
                <a:solidFill>
                  <a:srgbClr val="AF79DE"/>
                </a:solidFill>
                <a:latin typeface="EDLGOS+MS-UIGothic"/>
                <a:cs typeface="EDLGOS+MS-UIGothic"/>
              </a:rPr>
              <a:t>求支持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如有需要，可以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求心理咨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或治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EDLGOS+MS-UIGothic"/>
                <a:cs typeface="EDLGOS+MS-UIGothic"/>
              </a:rPr>
              <a:t>得更好的心理支持。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CDFGVQ+FDGKLW+Arial-BoldMT"/>
                <a:cs typeface="CDFGVQ+FDGKLW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DLGOS+MS-UIGothic"/>
                <a:cs typeface="EDLGOS+MS-UIGothic"/>
              </a:rPr>
              <a:t>慢性胃炎的治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https://d.book118.com/416041120140010040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EDLGOS+MS-UIGothic</vt:lpstr>
      <vt:lpstr>FHPQUA+EKMLSF+ArialMT</vt:lpstr>
      <vt:lpstr>Times New Roman</vt:lpstr>
      <vt:lpstr>AOWHPA+RHVCEB+MicrosoftYaHei</vt:lpstr>
      <vt:lpstr>SimSun</vt:lpstr>
      <vt:lpstr>CDFGVQ+FDGKLW+Arial-BoldMT</vt:lpstr>
      <vt:lpstr>RBWTIL+UNMDHI+MicrosoftYaHei-Bold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2024-09-07T02:35:47.729</cp:lastPrinted>
  <dcterms:created xsi:type="dcterms:W3CDTF">2024-09-06T18:35:47Z</dcterms:created>
  <dcterms:modified xsi:type="dcterms:W3CDTF">2024-09-06T18:35:48Z</dcterms:modified>
</cp:coreProperties>
</file>