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96E5E-7378-431C-819E-31EE6778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441BC-2421-49A4-AC90-74FA6F65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D6F5E-BB54-4D23-8541-7DA48C2B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9029D-45F4-46B9-8512-4B47B69C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89F18-EAF9-46B2-8F91-384C6E90B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5F5F4-08B2-4D53-A580-BE233FEB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05516-586D-4B68-9B83-CB41137C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54886-AB1D-4CEE-B6C3-E86AFB533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E5454-47FF-4A69-BD45-8657B2A6F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6EEC1-C7D6-46F3-88D4-7327805B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88F4B-5B23-4B2C-AE23-23B0217F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2050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运营部门KPI绩效考核管理方案的绩效评估流程优化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绩效评估流程优化方案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绩效评估流程优化后的预期效果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绩效评估流程优化的实施与保障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通过优化绩效评估流程，提高评估的准确性和公正性，从而激励员工提升工作效率和业绩。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随着市场竞争的加剧，企业需要更加灵活和高效的绩效评估体系来应对市场变化和挑战。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优化绩效评估流程有助于企业更好地了解自身运营状况，为企业决策提供有力支持，推动企业持续发展。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通过简化评估流程、减少不必要的环节，提高评估效率，降低企业运营成本。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提高评估效率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优化评估流程可以确保评估结果的客观性和公正性，避免主观因素对评估结果的影响。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增强评估公正性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公正、透明的绩效评估结果能够激发员工的积极性和工作热情，提高员工满意度和忠诚度。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通过将绩效评估与企业战略目标相结合，可以确保企业各项运营活动紧密围绕战略目标展开，推动企业战略目标的实现。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绩效评估流程优化的意义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现有绩效评估流程介绍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根据企业战略和部门目标，设定运营部门的KPI指标，如销售额、客户满意度等。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通过企业内部系统或第三方工具收集相关数据，确保数据的准确性和完整性。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对收集的数据进行整理和分析，计算KPI指标的完成情况，并与目标进行对比。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将评估结果反馈给相关部门和人员，指出存在的问题和改进方向。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指标设定不合理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评估分析不准确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结果反馈不及时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部分KPI指标设定过于简单或复杂，无法真实反映运营部门的绩效。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由于数据来源多样且质量参差不齐，导致数据收集过程繁琐且易出错。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评估过程中存在主观性和片面性，导致评估结果不准确或不公正。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评估结果反馈不及时或缺乏有效沟通，导致问题无法得到及时解决。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绩效评估流程优化方案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通过合理的评估和奖惩机制，激发员工的工作积极性和创造力。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提高评估效率和准确性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通过优化流程，减少不必要的环节和耗时，提高评估工作的效率和准确性。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促进公平公正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确保评估过程公正、透明，避免出现不公正的评估结果。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去除冗余环节，合并相似步骤，使整个评估流程更加简洁高效。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简化评估流程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加强沟通和反馈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利用绩效评估软件或系统，实现数据自动收集、整理和分析，减少人工干预和错误。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建立有效的沟通机制，确保评估双方充分理解评估标准和要求，及时反馈评估结果和改进建议。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明确各项优化措施的具体实施步骤和时间节点，确保计划的可操作性。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根据实施计划的安排，分阶段进行各项优化措施的实施工作，确保整个过程的顺利进行。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分阶段推进实施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在实施过程中，持续监控各项措施的执行情况，及时发现问题并进行调整和改进，确保优化效果的实现。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持续监控和改进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绩效评估流程优化后的预期效果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标准化评估流程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制定明确的评估标准和流程，确保评估过程的一致性和公正性，提高评估准确性。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实时反馈和调整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允许管理者和员工实时查看绩效评估结果，并根据实际情况进行调整，确保评估结果的真实性和有效性。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自动化数据收集和处理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通过引入先进的绩效管理系统，实现数据自动收集、整理和分析，减少人工干预，提高评估效率。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提高评估效率和准确性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https://d.book118.com/416042050041010045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2024-09-13T22:12:18.229</cp:lastPrinted>
  <dcterms:created xsi:type="dcterms:W3CDTF">2024-09-13T14:12:18Z</dcterms:created>
  <dcterms:modified xsi:type="dcterms:W3CDTF">2024-09-13T14:12:20Z</dcterms:modified>
</cp:coreProperties>
</file>