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058026-E5CA-4508-885A-BA5C5E0FC2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956B1B-31F3-4F7C-A99E-3267B6130F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DD02E1-4C16-4F4C-840F-7D415E23F2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26DD7E-D067-4DC8-95E3-ACA5B71B1B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6CDE220-B2DA-4394-8E3E-ECEBB6E6E3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FC394BA-5CEF-4D42-95C4-976297FF4E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38B2007-01F1-4B58-93AC-97E55D22FA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EDE21A-72DE-456A-AD32-9DE8D3C6CA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E35695-92C0-4880-A248-C0D4766A83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0FD468-AFF7-43E6-9DF0-AEBF712AFF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97148E-FB0A-4AE7-B56E-FDD0EEE763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16042103002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</p:spPr>
        <p:txBody>
          <a:bodyPr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/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/>
                </a:solidFill>
                <a:latin typeface="Arial"/>
                <a:ea typeface="Arial"/>
                <a:cs typeface="Arial"/>
              </a:rPr>
              <a:t>:XXX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</p:spPr>
        <p:txBody>
          <a:bodyPr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2024-01-11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心理健康教育思考与实践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心理健康教育的理论框架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心理健康教育的方法与技巧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心理健康教育的实践应用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心理健康教育的发展趋势与挑战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结语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805582" y="2081786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6433527" y="1751433"/>
            <a:ext cx="5076825" cy="20288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心理健康是指个体在心理、情感和社交层面上的健全和福祉，是个人整体健康的重要组成部分。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33527" y="4146638"/>
            <a:ext cx="50768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心理健康对于个人的成长和发展至关重要，它影响个人的认知、情感、行为和社会功能，并关系到个人的幸福感和满足感。</a:t>
            </a:r>
          </a:p>
        </p:txBody>
      </p:sp>
      <p:sp>
        <p:nvSpPr>
          <p:cNvPr id="6" name="Freeform 6"/>
          <p:cNvSpPr/>
          <p:nvPr/>
        </p:nvSpPr>
        <p:spPr>
          <a:xfrm>
            <a:off x="1012384" y="231038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122011" y="231038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611221" y="2317815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93891" y="218846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心理健康的定义与重要性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16250" b="1625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心理健康教育旨在提高人们对心理健康的认识和理解，增强自我保健和心理调适能力，预防心理问题和促进心理健康。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心理健康教育对于个人和社会都具有重要意义，它有助于提高个人生活质量，促进个人发展和社会和谐，同时也有助于减少心理问题和相关社会问题。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心理健康教育的目标与意义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心理健康教育的理论框架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认知行为疗法</a:t>
            </a:r>
          </a:p>
        </p:txBody>
      </p:sp>
      <p:sp>
        <p:nvSpPr>
          <p:cNvPr id="31" name="AutoShape 31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认知行为疗法是一种以认知和行为为重点的心理治疗方法，旨在帮助个体识别和改变不良的思维和行为模式。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认知行为疗法强调个体对自身思维和行为的认知，通过调整负面的思维模式和行为习惯，以达到改善情绪和心理状态的目的。它包括认知重构和行为疗法两个主要方面，可以帮助个体克服焦虑、抑郁等情绪障碍。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人本主义心理学强调人的主观体验、自我实现和情感需求，关注个体潜能的发挥和积极心理品质的培养。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人本主义心理学认为每个人都有自我实现的潜能，强调个体在成长和发展过程中的自主性和创造性。它关注个体的情感、动机和价值观，鼓励个体积极面对挑战，发挥自身优势，实现自我价值。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人本主义心理学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积极心理学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3561535" y="2061200"/>
            <a:ext cx="7382690" cy="153140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积极心理学关注个体积极心理品质的培养和发展，强调个体在面对挑战时的积极应对方式和成长机会。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3561535" y="1520189"/>
            <a:ext cx="7382690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3561535" y="4422893"/>
            <a:ext cx="7382690" cy="153140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积极心理学关注个体在成长和发展过程中的积极方面，如乐观、感恩、创造力等。它认为每个人都有潜在的积极心理品质，通过培养和发展这些品质，可以帮助个体更好地应对生活中的挑战和压力。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3561535" y="3881882"/>
            <a:ext cx="7382690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27" name="AutoShape 27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心理动力学关注个体内在的心理动力和无意识过程，强调个体心理发展的潜力和动力。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心理动力学认为个体的心理发展受到内在动力和无意识因素的影响，这些因素在个体行为和情绪反应中起着重要作用。它关注个体内在的心理冲突和无意识过程，通过理解和解决这些冲突，帮助个体实现自我成长和发展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心理动力学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心理健康教育的方法与技巧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24" r="3252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通过组织小组活动，促进成员之间的交流与合作，提高团队协作能力和人际交往技巧。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团体辅导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设计各种有趣的团队游戏和挑战任务，帮助成员在轻松愉快的氛围中锻炼心理素质和应对能力。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团体活动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团体辅导与活动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255" r="725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提供专业的心理咨询服务，针对个人或团体的心理问题，进行深入分析和有效干预。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针对心理障碍和疾病，采取相应的心理治疗方法，如认知行为疗法、家庭治疗等，帮助患者恢复心理健康。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心理咨询与治疗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心理治疗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心理咨询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心理疏导与支持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心理疏导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通过倾听、理解和共情，帮助个体或团体释放情绪压力、缓解心理困扰，促进内心平衡与稳定。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心理支持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提供情感支持和鼓励，增强个体的自信心和应对困难的能力，促进积极心态的形成。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https://d.book118.com/416042103002010100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2024-09-23T18:01:00.474</cp:lastPrinted>
  <dcterms:created xsi:type="dcterms:W3CDTF">2024-09-23T10:01:00Z</dcterms:created>
  <dcterms:modified xsi:type="dcterms:W3CDTF">2024-09-23T10:01:02Z</dcterms:modified>
</cp:coreProperties>
</file>