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  <p:sldMasterId id="214748368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9363456" cy="7022592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F2CC2-9BC8-4F0E-A78B-CD4BE089F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01FAB-6BA1-4702-908A-1A040411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9B337-BFF9-4410-A8B3-6D00620B2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08A77-F33C-4374-AF47-C70F95B5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CB7E8-8E50-4742-BB9E-97642A65C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D21DA-CE25-4899-8AF2-A284D55D3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9A9FB5-F0CA-4731-8CAD-EB396F999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478CC-E8EF-4435-BF1A-59283A5DA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3F5F2-CB41-4585-B581-E35B6874B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FA597-595A-4A84-90EF-D39CE7A2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599A7-44BC-491D-9502-586C3005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/>
      <p:sp>
        <p:nvSpPr>
          <p:cNvPr id="2057" name="矩形 7"/>
          <p:cNvSpPr/>
          <p:nvPr/>
        </p:nvSpPr>
        <p:spPr>
          <a:xfrm flipH="1">
            <a:off x="2731008" y="0"/>
            <a:ext cx="6632449" cy="7022592"/>
          </a:xfrm>
          <a:prstGeom prst="rect">
            <a:avLst/>
          </a:prstGeom>
          <a:blipFill rotWithShape="0">
            <a:blip r:embed="rId1">
              <a:alphaModFix amt="42999"/>
            </a:blip>
            <a:tile tx="0" ty="0" sx="100000" sy="100000" flip="none" algn="tl"/>
          </a:blip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35921" dir="2700000" algn="ctr">
              <a:schemeClr val="bg2"/>
            </a:outerShdw>
          </a:effectLst>
        </p:spPr>
        <p:txBody>
          <a:bodyPr anchor="ctr" anchorCtr="0"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kumimoji="0" sz="1843">
              <a:latin typeface="Arial" pitchFamily="34" charset="0"/>
              <a:ea typeface="Arial" pitchFamily="34" charset="0"/>
            </a:endParaRPr>
          </a:p>
        </p:txBody>
      </p:sp>
      <p:cxnSp>
        <p:nvCxnSpPr>
          <p:cNvPr id="2058" name="直接连接符 8"/>
          <p:cNvCxnSpPr/>
          <p:nvPr/>
        </p:nvCxnSpPr>
        <p:spPr bwMode="auto">
          <a:xfrm rot="16200000">
            <a:off x="-780288" y="3511296"/>
            <a:ext cx="7022592" cy="0"/>
          </a:xfrm>
          <a:prstGeom prst="line">
            <a:avLst/>
          </a:prstGeom>
          <a:noFill/>
          <a:ln w="11430" cap="flat">
            <a:solidFill>
              <a:srgbClr val="F9F9F9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059" name="标题 11"/>
          <p:cNvSpPr>
            <a:spLocks noGrp="1"/>
          </p:cNvSpPr>
          <p:nvPr>
            <p:ph type="ctrTitle"/>
          </p:nvPr>
        </p:nvSpPr>
        <p:spPr>
          <a:xfrm>
            <a:off x="3447898" y="546202"/>
            <a:ext cx="5227930" cy="2937460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lIns="45720" tIns="0" rIns="45720"/>
          <a:lstStyle>
            <a:lvl1pPr algn="r" rtl="0" eaLnBrk="1" hangingPunct="1">
              <a:spcBef>
                <a:spcPct val="0"/>
              </a:spcBef>
              <a:buNone/>
              <a:defRPr kumimoji="0" lang="ru-RU" altLang="en-US" sz="4301" b="1" baseline="0">
                <a:latin typeface="Trebuchet MS"/>
                <a:ea typeface="Arial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60" name="副标题 24"/>
          <p:cNvSpPr>
            <a:spLocks noGrp="1"/>
          </p:cNvSpPr>
          <p:nvPr>
            <p:ph type="subTitle" idx="1"/>
          </p:nvPr>
        </p:nvSpPr>
        <p:spPr>
          <a:xfrm>
            <a:off x="3434893" y="3625088"/>
            <a:ext cx="5237683" cy="1128166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lIns="45720" tIns="0" rIns="45720" bIns="0"/>
          <a:lstStyle>
            <a:lvl1pPr marL="0" indent="0" algn="r" rtl="0" eaLnBrk="1" hangingPunct="1">
              <a:spcBef>
                <a:spcPts val="614"/>
              </a:spcBef>
              <a:buClr>
                <a:schemeClr val="tx2"/>
              </a:buClr>
              <a:buSzPct val="73000"/>
              <a:buFont typeface="Wingdings 2" charset="2"/>
              <a:buNone/>
              <a:defRPr kumimoji="0" lang="ru-RU" altLang="en-US" sz="2253" baseline="0">
                <a:solidFill>
                  <a:srgbClr val="FFFFFF"/>
                </a:solidFill>
                <a:latin typeface="Trebuchet MS"/>
                <a:ea typeface="Arial" pitchFamily="34" charset="0"/>
              </a:defRPr>
            </a:lvl1pPr>
            <a:lvl2pPr marL="468173" indent="0" algn="ctr" rtl="0" eaLnBrk="1" hangingPunct="1">
              <a:spcBef>
                <a:spcPts val="512"/>
              </a:spcBef>
              <a:buClr>
                <a:srgbClr val="F9B639"/>
              </a:buClr>
              <a:buSzPct val="80000"/>
              <a:buFont typeface="Wingdings 2" charset="2"/>
              <a:buNone/>
              <a:defRPr kumimoji="0" lang="ru-RU" altLang="en-US" sz="2355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2pPr>
            <a:lvl3pPr marL="936346" indent="0" algn="ctr" rtl="0" eaLnBrk="1" hangingPunct="1">
              <a:spcBef>
                <a:spcPts val="410"/>
              </a:spcBef>
              <a:buClr>
                <a:srgbClr val="F9B639"/>
              </a:buClr>
              <a:buSzPct val="60000"/>
              <a:buFont typeface="Wingdings"/>
              <a:buNone/>
              <a:defRPr kumimoji="0" lang="ru-RU" altLang="en-US" sz="2048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3pPr>
            <a:lvl4pPr marL="1404518" indent="0" algn="ctr" rtl="0" eaLnBrk="1" hangingPunct="1">
              <a:spcBef>
                <a:spcPct val="20000"/>
              </a:spcBef>
              <a:buClr>
                <a:srgbClr val="F9B639"/>
              </a:buClr>
              <a:buSzPct val="80000"/>
              <a:buFont typeface="Wingdings 2" charset="2"/>
              <a:buNone/>
              <a:defRPr kumimoji="0" lang="ru-RU" altLang="en-US" sz="2048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4pPr>
            <a:lvl5pPr marL="1872691" indent="0" algn="ctr" rtl="0" eaLnBrk="1" hangingPunct="1">
              <a:spcBef>
                <a:spcPts val="410"/>
              </a:spcBef>
              <a:buClr>
                <a:srgbClr val="F9B639"/>
              </a:buClr>
              <a:buSzPct val="70000"/>
              <a:buFont typeface="Wingdings"/>
              <a:buNone/>
              <a:defRPr kumimoji="0" lang="ru-RU" altLang="en-US" sz="1843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61" name="日期占位符 30"/>
          <p:cNvSpPr>
            <a:spLocks noGrp="1"/>
          </p:cNvSpPr>
          <p:nvPr>
            <p:ph type="dt" sz="half" idx="2"/>
          </p:nvPr>
        </p:nvSpPr>
        <p:spPr>
          <a:xfrm>
            <a:off x="6011468" y="6715354"/>
            <a:ext cx="2049882" cy="232460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68173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36346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04518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872691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/>
            <a:fld id="{DC98ECF7-AE24-428A-A648-B8ECC2AA12E3}" type="datetime1">
              <a:t>*</a:t>
            </a:fld>
          </a:p>
        </p:txBody>
      </p:sp>
      <p:sp>
        <p:nvSpPr>
          <p:cNvPr id="2062" name="页脚占位符 17"/>
          <p:cNvSpPr>
            <a:spLocks noGrp="1"/>
          </p:cNvSpPr>
          <p:nvPr>
            <p:ph type="ftr" sz="quarter" idx="3"/>
          </p:nvPr>
        </p:nvSpPr>
        <p:spPr>
          <a:xfrm>
            <a:off x="2887065" y="6715354"/>
            <a:ext cx="2997607" cy="234086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68173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36346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04518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872691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/>
        </p:txBody>
      </p:sp>
      <p:sp>
        <p:nvSpPr>
          <p:cNvPr id="2063" name="灯片编号占位符 28"/>
          <p:cNvSpPr>
            <a:spLocks noGrp="1"/>
          </p:cNvSpPr>
          <p:nvPr>
            <p:ph type="sldNum" sz="quarter" idx="4"/>
          </p:nvPr>
        </p:nvSpPr>
        <p:spPr>
          <a:xfrm>
            <a:off x="8069479" y="6713728"/>
            <a:ext cx="603098" cy="234086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68173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36346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04518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872691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/>
            <a:fld id="{16312E9A-B5EC-40DE-A326-8165B98FFF89}" type="slidenum"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207259BC-3A1B-4ACC-A836-97A4E928210E}" type="datetime1">
              <a:rPr kumimoji="0" lang="zh-CN" altLang="en-US" sz="1024" u="none">
                <a:solidFill>
                  <a:schemeClr val="tx2"/>
                </a:solidFill>
                <a:latin typeface="Trebuchet MS"/>
                <a:ea typeface="Arial" pitchFamily="34" charset="0"/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r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sz="1024" u="none">
              <a:solidFill>
                <a:schemeClr val="tx2"/>
              </a:solidFill>
              <a:latin typeface="Trebuchet MS"/>
              <a:ea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3AE1883-0942-4AA3-9DB2-9C7C3A0314B1}" type="slidenum">
              <a:rPr kumimoji="0" lang="zh-CN" altLang="en-US" sz="1126" u="none">
                <a:solidFill>
                  <a:schemeClr val="tx2"/>
                </a:solidFill>
                <a:latin typeface="Trebuchet MS"/>
                <a:ea typeface="Arial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>
            <a:duotone>
              <a:schemeClr val="bg1"/>
              <a:srgbClr val="FFFFFF"/>
            </a:duotone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2050" name=""/>
          <p:cNvSpPr/>
          <p:nvPr>
            <p:ph type="ctrTitle" sz="quarter"/>
          </p:nvPr>
        </p:nvSpPr>
        <p:spPr>
          <a:xfrm>
            <a:off x="702259" y="1716634"/>
            <a:ext cx="7958938" cy="187269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"/>
          <p:cNvSpPr/>
          <p:nvPr>
            <p:ph type="subTitle" sz="quarter" idx="1"/>
          </p:nvPr>
        </p:nvSpPr>
        <p:spPr>
          <a:xfrm>
            <a:off x="1404519" y="3979469"/>
            <a:ext cx="6554419" cy="179466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None/>
              <a:defRPr lang="ru-RU" altLang="en-US" sz="327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  <a:lvl2pPr marL="468173" indent="0" algn="ctr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None/>
              <a:defRPr lang="ru-RU" altLang="en-US" sz="28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2pPr>
            <a:lvl3pPr marL="936346" indent="0" algn="ctr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None/>
              <a:defRPr lang="ru-RU" altLang="en-US" sz="245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3pPr>
            <a:lvl4pPr marL="1404518" indent="0" algn="ctr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None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4pPr>
            <a:lvl5pPr marL="1872691" indent="0" algn="ctr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None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52" name=""/>
          <p:cNvSpPr/>
          <p:nvPr>
            <p:ph type="dt" sz="quarter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ru-RU"/>
            </a:defPPr>
            <a:lvl1pPr mar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68173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36346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04518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872691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/>
            <a:endParaRPr sz="143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53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ru-RU"/>
            </a:defPPr>
            <a:lvl1pPr mar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68173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36346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04518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872691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 algn="ctr"/>
            <a:endParaRPr lang="zh-CN" altLang="en-US" sz="143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54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ru-RU"/>
            </a:defPPr>
            <a:lvl1pPr mar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1pPr>
            <a:lvl2pPr marL="468173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2pPr>
            <a:lvl3pPr marL="936346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3pPr>
            <a:lvl4pPr marL="1404518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4pPr>
            <a:lvl5pPr marL="1872691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>
                <a:solidFill>
                  <a:schemeClr val="tx1"/>
                </a:solidFill>
                <a:latin typeface="Times New Roman" charset="0"/>
                <a:ea typeface="宋体"/>
              </a:defRPr>
            </a:lvl5pPr>
          </a:lstStyle>
          <a:p>
            <a:pPr lvl="0" algn="r"/>
            <a:fld id="{8A0DF10F-6176-4E8D-A738-7AD8FCEE78B7}" type="slidenum">
              <a:rPr lang="zh-CN" altLang="en-US" sz="1434">
                <a:effectLst>
                  <a:outerShdw blurRad="38100" dist="38100" dir="2700000" algn="tl">
                    <a:srgbClr val="FFFFFF"/>
                  </a:outerShdw>
                </a:effectLst>
              </a:rPr>
              <a:t>*</a:t>
            </a:fld>
            <a:endParaRPr lang="zh-CN" altLang="en-US" sz="1434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lang="zh-CN" altLang="en-US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fld id="{93AE1883-0942-4AA3-9DB2-9C7C3A0314B1}" type="slidenum">
              <a:rPr kumimoji="0" lang="zh-CN" altLang="en-US" sz="1434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Layout" Target="../slideLayouts/slideLayout15.xml" /><Relationship Id="rId3" Type="http://schemas.openxmlformats.org/officeDocument/2006/relationships/image" Target="../media/image3.jpeg" /><Relationship Id="rId4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33" name="矩形 8"/>
          <p:cNvSpPr/>
          <p:nvPr/>
        </p:nvSpPr>
        <p:spPr>
          <a:xfrm flipH="1">
            <a:off x="8349082" y="0"/>
            <a:ext cx="1014374" cy="7022592"/>
          </a:xfrm>
          <a:prstGeom prst="rect">
            <a:avLst/>
          </a:prstGeom>
          <a:blipFill rotWithShape="0">
            <a:blip r:embed="rId3">
              <a:alphaModFix amt="42999"/>
            </a:blip>
            <a:tile tx="0" ty="0" sx="100000" sy="100000" flip="none" algn="tl"/>
          </a:blipFill>
          <a:ln cap="flat">
            <a:noFill/>
            <a:prstDash val="solid"/>
            <a:round/>
            <a:headEnd type="none" w="med" len="med"/>
            <a:tailEnd type="none" w="med" len="med"/>
          </a:ln>
          <a:effectLst>
            <a:outerShdw dist="35921" dir="2700000" algn="ctr">
              <a:schemeClr val="bg2"/>
            </a:outerShdw>
          </a:effectLst>
        </p:spPr>
        <p:txBody>
          <a:bodyPr anchor="ctr" anchorCtr="0"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kumimoji="0" sz="1843">
              <a:latin typeface="Trebuchet MS"/>
              <a:ea typeface="Arial" pitchFamily="34" charset="0"/>
            </a:endParaRPr>
          </a:p>
        </p:txBody>
      </p:sp>
      <p:sp>
        <p:nvSpPr>
          <p:cNvPr id="1034" name="标题占位符 2"/>
          <p:cNvSpPr>
            <a:spLocks noGrp="1"/>
          </p:cNvSpPr>
          <p:nvPr>
            <p:ph type="title"/>
          </p:nvPr>
        </p:nvSpPr>
        <p:spPr>
          <a:xfrm>
            <a:off x="468173" y="328371"/>
            <a:ext cx="7412737" cy="117043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45720" tIns="0" rIns="45720" bIns="0" anchor="b" anchorCtr="0"/>
          <a:lstStyle>
            <a:lvl1pPr algn="l" rtl="0" eaLnBrk="1" hangingPunct="1">
              <a:spcBef>
                <a:spcPct val="0"/>
              </a:spcBef>
              <a:buNone/>
              <a:defRPr kumimoji="0" lang="ru-RU" altLang="en-US" sz="3891" b="1" baseline="0">
                <a:latin typeface="Trebuchet MS"/>
                <a:ea typeface="Arial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5" name="文本占位符 30"/>
          <p:cNvSpPr>
            <a:spLocks noGrp="1"/>
          </p:cNvSpPr>
          <p:nvPr>
            <p:ph type="body" idx="1"/>
          </p:nvPr>
        </p:nvSpPr>
        <p:spPr>
          <a:xfrm>
            <a:off x="468173" y="1648358"/>
            <a:ext cx="7412737" cy="496295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/>
          <a:lstStyle>
            <a:lvl1pPr marL="279603" indent="-279603" algn="l" rtl="0" eaLnBrk="1" hangingPunct="1">
              <a:spcBef>
                <a:spcPts val="614"/>
              </a:spcBef>
              <a:buClr>
                <a:schemeClr val="tx2"/>
              </a:buClr>
              <a:buSzPct val="73000"/>
              <a:buFont typeface="Wingdings 2" charset="2"/>
              <a:buChar char=""/>
              <a:defRPr kumimoji="0" lang="ru-RU" altLang="en-US" sz="2662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1pPr>
            <a:lvl2pPr marL="533197" indent="-234086" algn="l" rtl="0" eaLnBrk="1" hangingPunct="1">
              <a:spcBef>
                <a:spcPts val="512"/>
              </a:spcBef>
              <a:buClr>
                <a:srgbClr val="F9B639"/>
              </a:buClr>
              <a:buSzPct val="80000"/>
              <a:buFont typeface="Wingdings 2" charset="2"/>
              <a:buChar char=""/>
              <a:defRPr kumimoji="0" lang="ru-RU" altLang="en-US" sz="2355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2pPr>
            <a:lvl3pPr marL="777037" indent="-234086" algn="l" rtl="0" eaLnBrk="1" hangingPunct="1">
              <a:spcBef>
                <a:spcPts val="410"/>
              </a:spcBef>
              <a:buClr>
                <a:srgbClr val="F9B639"/>
              </a:buClr>
              <a:buSzPct val="60000"/>
              <a:buFont typeface="Wingdings"/>
              <a:buChar char=""/>
              <a:defRPr kumimoji="0" lang="ru-RU" altLang="en-US" sz="2048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3pPr>
            <a:lvl4pPr marL="1029005" indent="-234086" algn="l" rtl="0" eaLnBrk="1" hangingPunct="1">
              <a:spcBef>
                <a:spcPct val="20000"/>
              </a:spcBef>
              <a:buClr>
                <a:srgbClr val="F9B639"/>
              </a:buClr>
              <a:buSzPct val="80000"/>
              <a:buFont typeface="Wingdings 2" charset="2"/>
              <a:buChar char=""/>
              <a:defRPr kumimoji="0" lang="ru-RU" altLang="en-US" sz="2048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4pPr>
            <a:lvl5pPr marL="1310234" indent="-234086" algn="l" rtl="0" eaLnBrk="1" hangingPunct="1">
              <a:spcBef>
                <a:spcPts val="410"/>
              </a:spcBef>
              <a:buClr>
                <a:srgbClr val="F9B639"/>
              </a:buClr>
              <a:buSzPct val="70000"/>
              <a:buFont typeface="Wingdings"/>
              <a:buChar char=""/>
              <a:defRPr kumimoji="0" lang="ru-RU" altLang="en-US" sz="1843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6" name="日期占位符 26"/>
          <p:cNvSpPr>
            <a:spLocks noGrp="1"/>
          </p:cNvSpPr>
          <p:nvPr>
            <p:ph type="dt" sz="half" idx="2"/>
          </p:nvPr>
        </p:nvSpPr>
        <p:spPr>
          <a:xfrm>
            <a:off x="4348481" y="6715354"/>
            <a:ext cx="2049881" cy="23246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tIns="0" bIns="0" anchor="b" anchorCtr="0"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7A338D9F-8450-42E6-B4F5-755B1CDBBDD6}" type="datetime1">
              <a:rPr kumimoji="0" lang="zh-CN" altLang="en-US" sz="1024" u="none">
                <a:solidFill>
                  <a:schemeClr val="tx2"/>
                </a:solidFill>
                <a:latin typeface="Trebuchet MS"/>
                <a:ea typeface="Arial" pitchFamily="34" charset="0"/>
              </a:rPr>
              <a:t>*</a:t>
            </a:fld>
          </a:p>
        </p:txBody>
      </p:sp>
      <p:sp>
        <p:nvSpPr>
          <p:cNvPr id="1037" name="页脚占位符 3"/>
          <p:cNvSpPr>
            <a:spLocks noGrp="1"/>
          </p:cNvSpPr>
          <p:nvPr>
            <p:ph type="ftr" sz="quarter" idx="3"/>
          </p:nvPr>
        </p:nvSpPr>
        <p:spPr>
          <a:xfrm>
            <a:off x="468173" y="6715354"/>
            <a:ext cx="3745383" cy="23408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tIns="0" bIns="0" anchor="b" anchorCtr="0"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sz="1024" u="none">
              <a:solidFill>
                <a:schemeClr val="tx2"/>
              </a:solidFill>
              <a:latin typeface="Trebuchet MS"/>
              <a:ea typeface="Arial" pitchFamily="34" charset="0"/>
            </a:endParaRPr>
          </a:p>
        </p:txBody>
      </p:sp>
      <p:sp>
        <p:nvSpPr>
          <p:cNvPr id="1038" name="灯片编号占位符 15"/>
          <p:cNvSpPr>
            <a:spLocks noGrp="1"/>
          </p:cNvSpPr>
          <p:nvPr>
            <p:ph type="sldNum" sz="quarter" idx="4"/>
          </p:nvPr>
        </p:nvSpPr>
        <p:spPr>
          <a:xfrm>
            <a:off x="6401613" y="6713728"/>
            <a:ext cx="603098" cy="23408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0" tIns="0" rIns="0" bIns="0" anchor="b" anchorCtr="0"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F31E302D-F594-4569-A1D5-04C96B869AB0}" type="slidenum">
              <a:rPr kumimoji="0" lang="zh-CN" altLang="en-US" sz="1126" u="none">
                <a:solidFill>
                  <a:schemeClr val="tx2"/>
                </a:solidFill>
                <a:latin typeface="Trebuchet MS"/>
                <a:ea typeface="Arial" pitchFamily="34" charset="0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rtl="0" eaLnBrk="1" hangingPunct="1">
        <a:spcBef>
          <a:spcPct val="0"/>
        </a:spcBef>
        <a:buNone/>
        <a:defRPr kumimoji="0" sz="3891" b="1" baseline="0">
          <a:latin typeface="Trebuchet MS"/>
          <a:ea typeface="Arial" pitchFamily="34" charset="0"/>
        </a:defRPr>
      </a:lvl1pPr>
    </p:titleStyle>
    <p:bodyStyle>
      <a:lvl1pPr marL="279603" indent="-279603" algn="l" rtl="0" eaLnBrk="1" hangingPunct="1">
        <a:spcBef>
          <a:spcPts val="614"/>
        </a:spcBef>
        <a:buClr>
          <a:schemeClr val="tx2"/>
        </a:buClr>
        <a:buSzPct val="73000"/>
        <a:buFont typeface="Wingdings 2" charset="2"/>
        <a:buChar char=""/>
        <a:defRPr kumimoji="0" sz="2662" baseline="0">
          <a:solidFill>
            <a:schemeClr val="tx1"/>
          </a:solidFill>
          <a:latin typeface="Trebuchet MS"/>
          <a:ea typeface="Arial" pitchFamily="34" charset="0"/>
        </a:defRPr>
      </a:lvl1pPr>
      <a:lvl2pPr marL="533197" indent="-234086" algn="l" rtl="0" eaLnBrk="1" hangingPunct="1">
        <a:spcBef>
          <a:spcPts val="512"/>
        </a:spcBef>
        <a:buClr>
          <a:srgbClr val="F9B639"/>
        </a:buClr>
        <a:buSzPct val="80000"/>
        <a:buFont typeface="Wingdings 2" charset="2"/>
        <a:buChar char=""/>
        <a:defRPr kumimoji="0" sz="2355" baseline="0">
          <a:solidFill>
            <a:schemeClr val="tx1"/>
          </a:solidFill>
          <a:latin typeface="Trebuchet MS"/>
          <a:ea typeface="Arial" pitchFamily="34" charset="0"/>
        </a:defRPr>
      </a:lvl2pPr>
      <a:lvl3pPr marL="777037" indent="-234086" algn="l" rtl="0" eaLnBrk="1" hangingPunct="1">
        <a:spcBef>
          <a:spcPts val="410"/>
        </a:spcBef>
        <a:buClr>
          <a:srgbClr val="F9B639"/>
        </a:buClr>
        <a:buSzPct val="60000"/>
        <a:buFont typeface="Wingdings"/>
        <a:buChar char=""/>
        <a:defRPr kumimoji="0" sz="2048" baseline="0">
          <a:solidFill>
            <a:schemeClr val="tx1"/>
          </a:solidFill>
          <a:latin typeface="Trebuchet MS"/>
          <a:ea typeface="Arial" pitchFamily="34" charset="0"/>
        </a:defRPr>
      </a:lvl3pPr>
      <a:lvl4pPr marL="1029005" indent="-234086" algn="l" rtl="0" eaLnBrk="1" hangingPunct="1">
        <a:spcBef>
          <a:spcPct val="20000"/>
        </a:spcBef>
        <a:buClr>
          <a:srgbClr val="F9B639"/>
        </a:buClr>
        <a:buSzPct val="80000"/>
        <a:buFont typeface="Wingdings 2" charset="2"/>
        <a:buChar char=""/>
        <a:defRPr kumimoji="0" sz="2048" baseline="0">
          <a:solidFill>
            <a:schemeClr val="tx1"/>
          </a:solidFill>
          <a:latin typeface="Trebuchet MS"/>
          <a:ea typeface="Arial" pitchFamily="34" charset="0"/>
        </a:defRPr>
      </a:lvl4pPr>
      <a:lvl5pPr marL="1310234" indent="-234086" algn="l" rtl="0" eaLnBrk="1" hangingPunct="1">
        <a:spcBef>
          <a:spcPts val="410"/>
        </a:spcBef>
        <a:buClr>
          <a:srgbClr val="F9B639"/>
        </a:buClr>
        <a:buSzPct val="70000"/>
        <a:buFont typeface="Wingdings"/>
        <a:buChar char=""/>
        <a:defRPr kumimoji="0" sz="1843" baseline="0">
          <a:solidFill>
            <a:schemeClr val="tx1"/>
          </a:solidFill>
          <a:latin typeface="Trebuchet MS"/>
          <a:ea typeface="Arial" pitchFamily="34" charset="0"/>
        </a:defRPr>
      </a:lvl5pPr>
    </p:bodyStyle>
    <p:otherStyle>
      <a:lvl1pPr>
        <a:buNone/>
        <a:defRPr>
          <a:solidFill>
            <a:srgbClr val="FFFFFF"/>
          </a:solidFill>
        </a:defRPr>
      </a:lvl1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3">
            <a:duotone>
              <a:schemeClr val="bg1"/>
              <a:srgbClr val="FFFFFF"/>
            </a:duotone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68173" y="390144"/>
            <a:ext cx="8427110" cy="14045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68173" y="2028749"/>
            <a:ext cx="8427110" cy="421355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1130" indent="-351130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327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  <a:lvl2pPr marL="760781" indent="-292608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lang="ru-RU" altLang="en-US" sz="28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2pPr>
            <a:lvl3pPr marL="1170432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245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3pPr>
            <a:lvl4pPr marL="1638605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4pPr>
            <a:lvl5pPr marL="2106778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68173" y="6395110"/>
            <a:ext cx="2184807" cy="4876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99181" y="6395110"/>
            <a:ext cx="2965095" cy="4876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lang="zh-CN" altLang="en-US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710477" y="6395110"/>
            <a:ext cx="2184807" cy="4876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fld id="{2A1186C0-C107-4808-8995-C94D9DA11B2E}" type="slidenum">
              <a:rPr kumimoji="0" lang="zh-CN" altLang="en-US" sz="1434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fld>
            <a:endParaRPr kumimoji="0" lang="zh-CN" altLang="en-US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88" r:id="rId2"/>
  </p:sldLayoutIdLst>
  <p:transition/>
  <p:timing/>
  <p:hf sldNum="0" hdr="0"/>
  <p:txStyles>
    <p:titleStyle>
      <a:lvl1pPr marL="0" indent="0" algn="ctr" defTabSz="936346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506" b="0" i="0" u="none">
          <a:solidFill>
            <a:schemeClr val="tx2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Tahoma" charset="0"/>
          <a:ea typeface="宋体"/>
        </a:defRPr>
      </a:lvl1pPr>
    </p:titleStyle>
    <p:bodyStyle>
      <a:lvl1pPr marL="351130" indent="-351130" algn="l" defTabSz="936346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/>
        <a:buChar char="n"/>
        <a:defRPr sz="3277" b="0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Tahoma" charset="0"/>
          <a:ea typeface="宋体"/>
        </a:defRPr>
      </a:lvl1pPr>
      <a:lvl2pPr marL="760781" indent="-292608" algn="l" defTabSz="936346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/>
        <a:buChar char="n"/>
        <a:defRPr sz="2867" b="0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Tahoma" charset="0"/>
          <a:ea typeface="宋体"/>
        </a:defRPr>
      </a:lvl2pPr>
      <a:lvl3pPr marL="1170432" indent="-234086" algn="l" defTabSz="936346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/>
        <a:buChar char="n"/>
        <a:defRPr sz="2458" b="0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Tahoma" charset="0"/>
          <a:ea typeface="宋体"/>
        </a:defRPr>
      </a:lvl3pPr>
      <a:lvl4pPr marL="1638605" indent="-234086" algn="l" defTabSz="936346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/>
        <a:buChar char="n"/>
        <a:defRPr sz="2048" b="0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Tahoma" charset="0"/>
          <a:ea typeface="宋体"/>
        </a:defRPr>
      </a:lvl4pPr>
      <a:lvl5pPr marL="2106778" indent="-234086" algn="l" defTabSz="936346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/>
        <a:buChar char="n"/>
        <a:defRPr sz="2048" b="0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Tahoma" charset="0"/>
          <a:ea typeface="宋体"/>
        </a:defRPr>
      </a:lvl5pPr>
    </p:bodyStyle>
    <p:otherStyle>
      <a:lvl1pPr marL="0" indent="0" algn="l" defTabSz="93634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843" b="0" i="0" u="none">
          <a:solidFill>
            <a:schemeClr val="tx1"/>
          </a:solidFill>
        </a:defRPr>
      </a:lvl1pPr>
      <a:lvl2pPr marL="468173" indent="0" algn="l" defTabSz="93634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843" b="0" i="0" u="none">
          <a:solidFill>
            <a:schemeClr val="tx1"/>
          </a:solidFill>
        </a:defRPr>
      </a:lvl2pPr>
      <a:lvl3pPr marL="936346" indent="0" algn="l" defTabSz="93634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843" b="0" i="0" u="none">
          <a:solidFill>
            <a:schemeClr val="tx1"/>
          </a:solidFill>
        </a:defRPr>
      </a:lvl3pPr>
      <a:lvl4pPr marL="1404518" indent="0" algn="l" defTabSz="93634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843" b="0" i="0" u="none">
          <a:solidFill>
            <a:schemeClr val="tx1"/>
          </a:solidFill>
        </a:defRPr>
      </a:lvl4pPr>
      <a:lvl5pPr marL="1872691" indent="0" algn="l" defTabSz="93634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Times New Roman" charset="0"/>
        <a:buNone/>
        <a:defRPr kumimoji="0" sz="1843" b="0" i="0" u="none">
          <a:solidFill>
            <a:schemeClr val="tx1"/>
          </a:solidFill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4215122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1" name="标题 1"/>
          <p:cNvSpPr>
            <a:spLocks noGrp="1"/>
          </p:cNvSpPr>
          <p:nvPr>
            <p:ph type="ctrTitle" idx="4294967295"/>
          </p:nvPr>
        </p:nvSpPr>
        <p:spPr>
          <a:xfrm>
            <a:off x="3447898" y="546202"/>
            <a:ext cx="5227930" cy="2937460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algn="r" rtl="0" eaLnBrk="1" hangingPunct="1">
              <a:spcBef>
                <a:spcPct val="0"/>
              </a:spcBef>
              <a:buNone/>
              <a:defRPr kumimoji="0" lang="ru-RU" altLang="en-US" sz="4301" b="1" baseline="0">
                <a:latin typeface="Trebuchet MS"/>
                <a:ea typeface="Arial" pitchFamily="34" charset="0"/>
              </a:defRPr>
            </a:lvl1pPr>
          </a:lstStyle>
          <a:p>
            <a:pPr lvl="0"/>
            <a:r>
              <a:rPr lang="zh-CN" altLang="en-US" sz="4308">
                <a:solidFill>
                  <a:srgbClr val="FF0173"/>
                </a:solidFill>
              </a:rPr>
              <a:t>中专教案感悟珍珠港</a:t>
            </a:r>
            <a:endParaRPr lang="zh-CN" altLang="en-US" sz="4608">
              <a:solidFill>
                <a:srgbClr val="FF0080"/>
              </a:solidFill>
            </a:endParaRPr>
          </a:p>
        </p:txBody>
      </p:sp>
      <p:sp>
        <p:nvSpPr>
          <p:cNvPr id="2072" name="副标题 2"/>
          <p:cNvSpPr>
            <a:spLocks noGrp="1"/>
          </p:cNvSpPr>
          <p:nvPr>
            <p:ph type="subTitle" idx="4294967295"/>
          </p:nvPr>
        </p:nvSpPr>
        <p:spPr>
          <a:xfrm>
            <a:off x="3434893" y="3625088"/>
            <a:ext cx="5237683" cy="1128166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r" rtl="0" eaLnBrk="1" hangingPunct="1">
              <a:spcBef>
                <a:spcPts val="614"/>
              </a:spcBef>
              <a:buClr>
                <a:schemeClr val="tx2"/>
              </a:buClr>
              <a:buSzPct val="73000"/>
              <a:buFont typeface="Wingdings 2" charset="2"/>
              <a:buNone/>
              <a:defRPr kumimoji="0" lang="ru-RU" altLang="en-US" sz="2253" baseline="0">
                <a:solidFill>
                  <a:srgbClr val="FFFFFF"/>
                </a:solidFill>
                <a:latin typeface="Trebuchet MS"/>
                <a:ea typeface="Arial" pitchFamily="34" charset="0"/>
              </a:defRPr>
            </a:lvl1pPr>
            <a:lvl2pPr marL="468173" indent="0" algn="ctr" rtl="0" eaLnBrk="1" hangingPunct="1">
              <a:spcBef>
                <a:spcPts val="512"/>
              </a:spcBef>
              <a:buClr>
                <a:srgbClr val="F9B639"/>
              </a:buClr>
              <a:buSzPct val="80000"/>
              <a:buFont typeface="Wingdings 2" charset="2"/>
              <a:buNone/>
              <a:defRPr kumimoji="0" lang="ru-RU" altLang="en-US" sz="2355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2pPr>
            <a:lvl3pPr marL="936346" indent="0" algn="ctr" rtl="0" eaLnBrk="1" hangingPunct="1">
              <a:spcBef>
                <a:spcPts val="410"/>
              </a:spcBef>
              <a:buClr>
                <a:srgbClr val="F9B639"/>
              </a:buClr>
              <a:buSzPct val="60000"/>
              <a:buFont typeface="Wingdings"/>
              <a:buNone/>
              <a:defRPr kumimoji="0" lang="ru-RU" altLang="en-US" sz="2048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3pPr>
            <a:lvl4pPr marL="1404518" indent="0" algn="ctr" rtl="0" eaLnBrk="1" hangingPunct="1">
              <a:spcBef>
                <a:spcPct val="20000"/>
              </a:spcBef>
              <a:buClr>
                <a:srgbClr val="F9B639"/>
              </a:buClr>
              <a:buSzPct val="80000"/>
              <a:buFont typeface="Wingdings 2" charset="2"/>
              <a:buNone/>
              <a:defRPr kumimoji="0" lang="ru-RU" altLang="en-US" sz="2048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4pPr>
            <a:lvl5pPr marL="1872691" indent="0" algn="ctr" rtl="0" eaLnBrk="1" hangingPunct="1">
              <a:spcBef>
                <a:spcPts val="410"/>
              </a:spcBef>
              <a:buClr>
                <a:srgbClr val="F9B639"/>
              </a:buClr>
              <a:buSzPct val="70000"/>
              <a:buFont typeface="Wingdings"/>
              <a:buNone/>
              <a:defRPr kumimoji="0" lang="ru-RU" altLang="en-US" sz="1843" baseline="0">
                <a:solidFill>
                  <a:schemeClr val="tx1"/>
                </a:solidFill>
                <a:latin typeface="Trebuchet MS"/>
                <a:ea typeface="Arial" pitchFamily="34" charset="0"/>
              </a:defRPr>
            </a:lvl5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363456" cy="70225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7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dissolve/>
      </p:transition>
    </mc:Choice>
    <mc:Fallback>
      <p:transition>
        <p:dissolv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" name=""/>
          <p:cNvSpPr/>
          <p:nvPr>
            <p:ph type="title" idx="4294967295"/>
          </p:nvPr>
        </p:nvSpPr>
        <p:spPr>
          <a:xfrm>
            <a:off x="468173" y="390144"/>
            <a:ext cx="8427110" cy="14045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/>
        </p:txBody>
      </p:sp>
      <p:pic>
        <p:nvPicPr>
          <p:cNvPr id="2079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363456" cy="70225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"/>
          <p:cNvSpPr/>
          <p:nvPr>
            <p:ph type="title" idx="4294967295"/>
          </p:nvPr>
        </p:nvSpPr>
        <p:spPr>
          <a:xfrm>
            <a:off x="468173" y="390144"/>
            <a:ext cx="8427110" cy="14045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/>
        </p:txBody>
      </p:sp>
      <p:pic>
        <p:nvPicPr>
          <p:cNvPr id="2083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22758"/>
            <a:ext cx="9363456" cy="704535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lus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363456" cy="70225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zoom/>
      </p:transition>
    </mc:Choice>
    <mc:Fallback>
      <p:transition>
        <p:zo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9" name=""/>
          <p:cNvSpPr/>
          <p:nvPr>
            <p:ph type="title" idx="4294967295"/>
          </p:nvPr>
        </p:nvSpPr>
        <p:spPr>
          <a:xfrm>
            <a:off x="468173" y="390144"/>
            <a:ext cx="8427110" cy="14045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/>
        </p:txBody>
      </p:sp>
      <p:pic>
        <p:nvPicPr>
          <p:cNvPr id="2090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51" y="0"/>
            <a:ext cx="9360205" cy="70225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zoom dir="in"/>
      </p:transition>
    </mc:Choice>
    <mc:Fallback>
      <p:transition>
        <p:zoom dir="in"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" name=""/>
          <p:cNvSpPr/>
          <p:nvPr>
            <p:ph type="title" idx="4294967295"/>
          </p:nvPr>
        </p:nvSpPr>
        <p:spPr>
          <a:xfrm>
            <a:off x="468173" y="390144"/>
            <a:ext cx="8427110" cy="14045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/>
        </p:txBody>
      </p:sp>
      <p:pic>
        <p:nvPicPr>
          <p:cNvPr id="2094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360205" cy="70225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7" name=""/>
          <p:cNvSpPr/>
          <p:nvPr>
            <p:ph type="title" idx="4294967295"/>
          </p:nvPr>
        </p:nvSpPr>
        <p:spPr>
          <a:xfrm>
            <a:off x="468173" y="390144"/>
            <a:ext cx="8427110" cy="14045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/>
        </p:txBody>
      </p:sp>
      <p:pic>
        <p:nvPicPr>
          <p:cNvPr id="2098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0886" y="1626"/>
            <a:ext cx="9433357" cy="700958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 thruBlk="1"/>
      </p:transition>
    </mc:Choice>
    <mc:Fallback>
      <p:transition>
        <p:cut thruBlk="1"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1" name=""/>
          <p:cNvSpPr/>
          <p:nvPr>
            <p:ph type="body" idx="4294967295"/>
          </p:nvPr>
        </p:nvSpPr>
        <p:spPr>
          <a:xfrm>
            <a:off x="552704" y="0"/>
            <a:ext cx="8184897" cy="77541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1130" indent="-351130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327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  <a:lvl2pPr marL="760781" indent="-292608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lang="ru-RU" altLang="en-US" sz="28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2pPr>
            <a:lvl3pPr marL="1170432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245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3pPr>
            <a:lvl4pPr marL="1638605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4pPr>
            <a:lvl5pPr marL="2106778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5pPr>
          </a:lstStyle>
          <a:p>
            <a:pPr lvl="0" fontAlgn="t">
              <a:buNone/>
            </a:pPr>
            <a:r>
              <a:rPr lang="zh-CN" altLang="en-US" sz="3286">
                <a:solidFill>
                  <a:srgbClr val="000000"/>
                </a:solidFill>
                <a:ea typeface="黑体" charset="-122"/>
              </a:rPr>
              <a:t>这次事件中日本和美国谁是赢家？</a:t>
            </a:r>
            <a:endParaRPr lang="zh-CN" altLang="en-US" sz="3686">
              <a:solidFill>
                <a:schemeClr val="folHlink"/>
              </a:solidFill>
              <a:ea typeface="黑体" charset="-122"/>
            </a:endParaRPr>
          </a:p>
          <a:p>
            <a:pPr lvl="0"/>
            <a:endParaRPr lang="zh-CN" altLang="en-US" sz="3686">
              <a:ea typeface="黑体" charset="-122"/>
            </a:endParaRPr>
          </a:p>
        </p:txBody>
      </p:sp>
      <p:sp>
        <p:nvSpPr>
          <p:cNvPr id="2102" name=""/>
          <p:cNvSpPr/>
          <p:nvPr/>
        </p:nvSpPr>
        <p:spPr>
          <a:xfrm>
            <a:off x="959104" y="6000090"/>
            <a:ext cx="2318106" cy="37551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2103" name=""/>
          <p:cNvSpPr/>
          <p:nvPr/>
        </p:nvSpPr>
        <p:spPr>
          <a:xfrm>
            <a:off x="477926" y="4543552"/>
            <a:ext cx="2574951" cy="5451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977" b="1">
                <a:solidFill>
                  <a:srgbClr val="000000"/>
                </a:solidFill>
              </a:rPr>
              <a:t>日本</a:t>
            </a:r>
            <a:endParaRPr lang="zh-CN" altLang="en-US" sz="3277" b="1">
              <a:solidFill>
                <a:schemeClr val="folHlink"/>
              </a:solidFill>
            </a:endParaRPr>
          </a:p>
        </p:txBody>
      </p:sp>
      <p:pic>
        <p:nvPicPr>
          <p:cNvPr id="210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198669" y="783539"/>
            <a:ext cx="4135527" cy="36673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5" name=""/>
          <p:cNvSpPr/>
          <p:nvPr/>
        </p:nvSpPr>
        <p:spPr>
          <a:xfrm>
            <a:off x="5861913" y="4470401"/>
            <a:ext cx="3433267" cy="57558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177" b="1">
                <a:solidFill>
                  <a:srgbClr val="000000"/>
                </a:solidFill>
              </a:rPr>
              <a:t>         珍珠港</a:t>
            </a:r>
            <a:endParaRPr lang="zh-CN" altLang="en-US" sz="3277" b="1">
              <a:solidFill>
                <a:schemeClr val="folHlink"/>
              </a:solidFill>
            </a:endParaRPr>
          </a:p>
        </p:txBody>
      </p:sp>
      <p:pic>
        <p:nvPicPr>
          <p:cNvPr id="210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5763" y="783539"/>
            <a:ext cx="4369613" cy="36673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7" name=""/>
          <p:cNvSpPr/>
          <p:nvPr/>
        </p:nvSpPr>
        <p:spPr>
          <a:xfrm>
            <a:off x="4525671" y="1077774"/>
            <a:ext cx="702259" cy="20280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177" b="1">
                <a:solidFill>
                  <a:srgbClr val="000000"/>
                </a:solidFill>
              </a:rPr>
              <a:t>偷</a:t>
            </a:r>
            <a:endParaRPr lang="zh-CN" altLang="en-US" sz="3277" b="1">
              <a:solidFill>
                <a:schemeClr val="folHlink"/>
              </a:solidFill>
            </a:endParaRPr>
          </a:p>
          <a:p>
            <a:pPr lvl="0">
              <a:spcBef>
                <a:spcPct val="50000"/>
              </a:spcBef>
            </a:pPr>
            <a:endParaRPr lang="zh-CN" altLang="en-US" sz="3277" b="1">
              <a:solidFill>
                <a:schemeClr val="folHlink"/>
              </a:solidFill>
            </a:endParaRPr>
          </a:p>
          <a:p>
            <a:pPr lvl="0">
              <a:spcBef>
                <a:spcPct val="50000"/>
              </a:spcBef>
            </a:pPr>
            <a:r>
              <a:rPr lang="zh-CN" altLang="en-US" sz="3077" b="1">
                <a:solidFill>
                  <a:srgbClr val="000000"/>
                </a:solidFill>
              </a:rPr>
              <a:t>袭</a:t>
            </a:r>
            <a:endParaRPr lang="zh-CN" altLang="en-US" sz="3277" b="1">
              <a:solidFill>
                <a:schemeClr val="folHlink"/>
              </a:solidFill>
            </a:endParaRPr>
          </a:p>
        </p:txBody>
      </p:sp>
      <p:sp>
        <p:nvSpPr>
          <p:cNvPr id="2108" name=""/>
          <p:cNvSpPr/>
          <p:nvPr/>
        </p:nvSpPr>
        <p:spPr>
          <a:xfrm>
            <a:off x="256845" y="5206798"/>
            <a:ext cx="8849767" cy="151339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158">
                <a:solidFill>
                  <a:srgbClr val="0000F3"/>
                </a:solidFill>
              </a:rPr>
              <a:t> </a:t>
            </a:r>
            <a:r>
              <a:rPr lang="zh-CN" altLang="en-US" sz="2058" b="1">
                <a:solidFill>
                  <a:srgbClr val="FF00F3"/>
                </a:solidFill>
              </a:rPr>
              <a:t>这次空袭，美军官兵约</a:t>
            </a:r>
            <a:r>
              <a:rPr lang="en-US" altLang="en-US" sz="2058" b="1">
                <a:solidFill>
                  <a:srgbClr val="FF00F3"/>
                </a:solidFill>
              </a:rPr>
              <a:t>2400</a:t>
            </a:r>
            <a:r>
              <a:rPr lang="zh-CN" altLang="en-US" sz="2158" b="1">
                <a:solidFill>
                  <a:srgbClr val="FF00F3"/>
                </a:solidFill>
              </a:rPr>
              <a:t>人死亡，其中约</a:t>
            </a:r>
            <a:r>
              <a:rPr lang="en-US" altLang="en-US" sz="2258" b="1">
                <a:solidFill>
                  <a:srgbClr val="FF00F3"/>
                </a:solidFill>
              </a:rPr>
              <a:t>1000</a:t>
            </a:r>
            <a:r>
              <a:rPr lang="zh-CN" altLang="en-US" sz="2358" b="1">
                <a:solidFill>
                  <a:srgbClr val="FF00F3"/>
                </a:solidFill>
              </a:rPr>
              <a:t>人死在亚里山那号战舰上，近</a:t>
            </a:r>
            <a:r>
              <a:rPr lang="en-US" altLang="en-US" sz="2058" b="1">
                <a:solidFill>
                  <a:srgbClr val="FF00F3"/>
                </a:solidFill>
              </a:rPr>
              <a:t>2000</a:t>
            </a:r>
            <a:r>
              <a:rPr lang="zh-CN" altLang="en-US" sz="2358" b="1">
                <a:solidFill>
                  <a:srgbClr val="FF00F3"/>
                </a:solidFill>
              </a:rPr>
              <a:t>人受伤；美国太平洋舰队损失：战列舰</a:t>
            </a:r>
            <a:r>
              <a:rPr lang="en-US" altLang="en-US" sz="2358" b="1">
                <a:solidFill>
                  <a:srgbClr val="FF00F3"/>
                </a:solidFill>
              </a:rPr>
              <a:t>4</a:t>
            </a:r>
            <a:r>
              <a:rPr lang="zh-CN" altLang="en-US" sz="2358" b="1">
                <a:solidFill>
                  <a:srgbClr val="FF00F3"/>
                </a:solidFill>
              </a:rPr>
              <a:t>艘沉没，</a:t>
            </a:r>
            <a:r>
              <a:rPr lang="en-US" altLang="en-US" sz="2158" b="1">
                <a:solidFill>
                  <a:srgbClr val="FF00F3"/>
                </a:solidFill>
              </a:rPr>
              <a:t>4</a:t>
            </a:r>
            <a:r>
              <a:rPr lang="zh-CN" altLang="en-US" sz="2358" b="1">
                <a:solidFill>
                  <a:srgbClr val="FF00F3"/>
                </a:solidFill>
              </a:rPr>
              <a:t>艘重伤，其它舰只中犹他号靶船沉没，</a:t>
            </a:r>
            <a:r>
              <a:rPr lang="en-US" altLang="en-US" sz="2058" b="1">
                <a:solidFill>
                  <a:srgbClr val="FF00F3"/>
                </a:solidFill>
              </a:rPr>
              <a:t>3</a:t>
            </a:r>
            <a:r>
              <a:rPr lang="zh-CN" altLang="en-US" sz="2258" b="1">
                <a:solidFill>
                  <a:srgbClr val="FF00F3"/>
                </a:solidFill>
              </a:rPr>
              <a:t>艘巡洋舰、</a:t>
            </a:r>
            <a:r>
              <a:rPr lang="en-US" altLang="en-US" sz="2158" b="1">
                <a:solidFill>
                  <a:srgbClr val="FF00F3"/>
                </a:solidFill>
              </a:rPr>
              <a:t>3</a:t>
            </a:r>
            <a:r>
              <a:rPr lang="zh-CN" altLang="en-US" sz="2358" b="1">
                <a:solidFill>
                  <a:srgbClr val="FF00F3"/>
                </a:solidFill>
              </a:rPr>
              <a:t>艘驱逐舰以及</a:t>
            </a:r>
            <a:r>
              <a:rPr lang="en-US" altLang="en-US" sz="2158" b="1">
                <a:solidFill>
                  <a:srgbClr val="FF00F3"/>
                </a:solidFill>
              </a:rPr>
              <a:t>3</a:t>
            </a:r>
            <a:r>
              <a:rPr lang="zh-CN" altLang="en-US" sz="2258" b="1">
                <a:solidFill>
                  <a:srgbClr val="FF00F3"/>
                </a:solidFill>
              </a:rPr>
              <a:t>艘其他舰只被炸伤；飞机损失</a:t>
            </a:r>
            <a:r>
              <a:rPr lang="en-US" altLang="en-US" sz="2258" b="1">
                <a:solidFill>
                  <a:srgbClr val="FF00F3"/>
                </a:solidFill>
              </a:rPr>
              <a:t>232</a:t>
            </a:r>
            <a:r>
              <a:rPr lang="zh-CN" altLang="en-US" sz="2258" b="1">
                <a:solidFill>
                  <a:srgbClr val="FF00F3"/>
                </a:solidFill>
              </a:rPr>
              <a:t>架。</a:t>
            </a:r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210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dissolve/>
      </p:transition>
    </mc:Choice>
    <mc:Fallback>
      <p:transition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 fill="hold"/>
                                        <p:tgtEl>
                                          <p:spTgt spid="2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5" dur="500" fill="hold"/>
                                        <p:tgtEl>
                                          <p:spTgt spid="2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0" dur="500" fill="hold"/>
                                        <p:tgtEl>
                                          <p:spTgt spid="2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3" dur="500" fill="hold"/>
                                        <p:tgtEl>
                                          <p:spTgt spid="2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8" dur="500" fill="hold"/>
                                        <p:tgtEl>
                                          <p:spTgt spid="2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33" dur="500" fill="hold"/>
                                        <p:tgtEl>
                                          <p:spTgt spid="2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1" grpId="0" build="p"/>
      <p:bldP spid="2103" grpId="1"/>
      <p:bldP spid="2105" grpId="2"/>
      <p:bldP spid="2107" grpId="3"/>
      <p:bldP spid="2108" grpId="4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1" name=""/>
          <p:cNvSpPr/>
          <p:nvPr>
            <p:ph type="title" idx="4294967295"/>
          </p:nvPr>
        </p:nvSpPr>
        <p:spPr>
          <a:xfrm>
            <a:off x="773786" y="1298855"/>
            <a:ext cx="7802880" cy="117043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>
            <a:pPr lvl="0"/>
            <a:r>
              <a:rPr lang="zh-CN" altLang="en-US" sz="6973">
                <a:solidFill>
                  <a:srgbClr val="0000F3"/>
                </a:solidFill>
                <a:ea typeface="华文新魏" charset="-122"/>
              </a:rPr>
              <a:t>感悟珍珠港</a:t>
            </a:r>
            <a:endParaRPr lang="zh-CN" altLang="en-US" sz="7373">
              <a:ea typeface="华文新魏" charset="-122"/>
            </a:endParaRPr>
          </a:p>
        </p:txBody>
      </p:sp>
      <p:sp>
        <p:nvSpPr>
          <p:cNvPr id="2112" name=""/>
          <p:cNvSpPr/>
          <p:nvPr>
            <p:ph type="body" idx="4294967295"/>
          </p:nvPr>
        </p:nvSpPr>
        <p:spPr>
          <a:xfrm>
            <a:off x="4608576" y="4925568"/>
            <a:ext cx="3399129" cy="684378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1130" indent="-351130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327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  <a:lvl2pPr marL="760781" indent="-292608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lang="ru-RU" altLang="en-US" sz="28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2pPr>
            <a:lvl3pPr marL="1170432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245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3pPr>
            <a:lvl4pPr marL="1638605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4pPr>
            <a:lvl5pPr marL="2106778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5pPr>
          </a:lstStyle>
          <a:p>
            <a:pPr lvl="0"/>
            <a:r>
              <a:rPr lang="zh-CN" altLang="en-US" sz="3996">
                <a:solidFill>
                  <a:srgbClr val="0000F3"/>
                </a:solidFill>
              </a:rPr>
              <a:t>张抗抗</a:t>
            </a:r>
            <a:endParaRPr lang="zh-CN" altLang="en-US" sz="4096"/>
          </a:p>
        </p:txBody>
      </p:sp>
      <p:sp>
        <p:nvSpPr>
          <p:cNvPr id="211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5" name=""/>
          <p:cNvSpPr/>
          <p:nvPr/>
        </p:nvSpPr>
        <p:spPr>
          <a:xfrm>
            <a:off x="479553" y="414529"/>
            <a:ext cx="4055872" cy="493873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0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   张抗抗，</a:t>
            </a:r>
            <a:r>
              <a:rPr lang="en-US" altLang="en-US" sz="22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1950</a:t>
            </a:r>
            <a:r>
              <a:rPr lang="zh-CN" altLang="en-US" sz="20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年</a:t>
            </a:r>
            <a:r>
              <a:rPr lang="en-US" altLang="en-US" sz="21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7</a:t>
            </a:r>
            <a:r>
              <a:rPr lang="zh-CN" altLang="en-US" sz="23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月</a:t>
            </a:r>
            <a:r>
              <a:rPr lang="en-US" altLang="en-US" sz="20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3</a:t>
            </a:r>
            <a:r>
              <a:rPr lang="zh-CN" altLang="en-US" sz="21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日出生于杭州。祖籍广东新会。</a:t>
            </a:r>
            <a:r>
              <a:rPr lang="en-US" altLang="en-US" sz="20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1966</a:t>
            </a:r>
            <a:r>
              <a:rPr lang="zh-CN" altLang="en-US" sz="21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年初中毕业于杭州第一中学，</a:t>
            </a:r>
            <a:r>
              <a:rPr lang="en-US" altLang="en-US" sz="21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1969</a:t>
            </a:r>
            <a:r>
              <a:rPr lang="zh-CN" altLang="en-US" sz="21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年赴北大荒上山下乡，</a:t>
            </a:r>
            <a:r>
              <a:rPr lang="en-US" altLang="en-US" sz="22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1972</a:t>
            </a:r>
            <a:r>
              <a:rPr lang="zh-CN" altLang="en-US" sz="20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年开始发表作品，</a:t>
            </a:r>
            <a:r>
              <a:rPr lang="en-US" altLang="en-US" sz="23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1979</a:t>
            </a:r>
            <a:r>
              <a:rPr lang="zh-CN" altLang="en-US" sz="22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年调 入黑龙江作家协会从事专业创作至今。现任黑龙江省作家协会副主席，国家一级作家，中国作家协会第五届全国委员会委员，黑龙江省第六、七、八届政协委员。从事创作以来，发表短、中、长篇小说、散文共计</a:t>
            </a:r>
            <a:r>
              <a:rPr lang="en-US" altLang="en-US" sz="21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400</a:t>
            </a:r>
            <a:r>
              <a:rPr lang="zh-CN" altLang="en-US" sz="21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余万字。代表作有</a:t>
            </a:r>
            <a:r>
              <a:rPr lang="en-US" altLang="en-US" sz="23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《</a:t>
            </a:r>
            <a:r>
              <a:rPr lang="zh-CN" altLang="en-US" sz="22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张抗抗自选集</a:t>
            </a:r>
            <a:r>
              <a:rPr lang="en-US" altLang="en-US" sz="23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》</a:t>
            </a:r>
            <a:r>
              <a:rPr lang="zh-CN" altLang="en-US" sz="2358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五卷。</a:t>
            </a:r>
            <a:endParaRPr lang="zh-CN" altLang="en-US" b="1">
              <a:solidFill>
                <a:srgbClr val="008000"/>
              </a:solidFill>
              <a:latin typeface="楷体_GB2312" charset="-122"/>
              <a:ea typeface="楷体_GB2312" charset="-122"/>
            </a:endParaRPr>
          </a:p>
        </p:txBody>
      </p:sp>
      <p:pic>
        <p:nvPicPr>
          <p:cNvPr id="211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344973" y="1152551"/>
            <a:ext cx="3651098" cy="48670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" dur="500" fill="hold"/>
                                        <p:tgtEl>
                                          <p:spTgt spid="2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0" dur="500" fill="hold"/>
                                        <p:tgtEl>
                                          <p:spTgt spid="2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9" name=""/>
          <p:cNvSpPr/>
          <p:nvPr/>
        </p:nvSpPr>
        <p:spPr>
          <a:xfrm>
            <a:off x="2986228" y="708762"/>
            <a:ext cx="2654604" cy="7171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zh-CN" altLang="en-US" sz="4106">
                <a:solidFill>
                  <a:srgbClr val="FF00F3"/>
                </a:solidFill>
                <a:ea typeface="华文行楷" charset="-122"/>
              </a:rPr>
              <a:t>珍珠港</a:t>
            </a:r>
            <a:endParaRPr lang="zh-CN" altLang="en-US" sz="4506">
              <a:solidFill>
                <a:srgbClr val="FF0000"/>
              </a:solidFill>
              <a:ea typeface="华文行楷" charset="-122"/>
            </a:endParaRPr>
          </a:p>
        </p:txBody>
      </p:sp>
      <p:sp>
        <p:nvSpPr>
          <p:cNvPr id="2120" name=""/>
          <p:cNvSpPr/>
          <p:nvPr/>
        </p:nvSpPr>
        <p:spPr>
          <a:xfrm>
            <a:off x="773786" y="1519937"/>
            <a:ext cx="7529780" cy="29048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0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   美国太平洋海空军基地之一。在夏威夷群岛的瓦湖岛南岸，东距火奴鲁鲁公里。人口万人，是一个陆抱良港，水深</a:t>
            </a:r>
            <a:r>
              <a:rPr lang="en-US" altLang="en-US" sz="29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15-18</a:t>
            </a:r>
            <a:r>
              <a:rPr lang="zh-CN" altLang="en-US" sz="29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米。因湾内曾盛产珍珠而得名。</a:t>
            </a:r>
            <a:r>
              <a:rPr lang="en-US" altLang="en-US" sz="30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1887</a:t>
            </a:r>
            <a:r>
              <a:rPr lang="zh-CN" altLang="en-US" sz="29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年美国在此建燃料供应站，</a:t>
            </a:r>
            <a:r>
              <a:rPr lang="en-US" altLang="en-US" sz="29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1911</a:t>
            </a:r>
            <a:r>
              <a:rPr lang="zh-CN" altLang="en-US" sz="30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年改建海军基地。美国太平洋舰队和海空军司令部所在地。</a:t>
            </a:r>
            <a:endParaRPr lang="zh-CN" altLang="en-US" sz="3277" b="1">
              <a:solidFill>
                <a:srgbClr val="008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12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" grpId="0"/>
      <p:bldP spid="2120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3" name=""/>
          <p:cNvSpPr/>
          <p:nvPr/>
        </p:nvSpPr>
        <p:spPr>
          <a:xfrm>
            <a:off x="3134157" y="708762"/>
            <a:ext cx="3391002" cy="71713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en-US" sz="4106">
                <a:solidFill>
                  <a:srgbClr val="FF00F3"/>
                </a:solidFill>
                <a:ea typeface="华文行楷" charset="-122"/>
              </a:rPr>
              <a:t>珍珠港</a:t>
            </a:r>
            <a:r>
              <a:rPr lang="zh-CN" altLang="en-US" sz="4106">
                <a:solidFill>
                  <a:srgbClr val="FF00F3"/>
                </a:solidFill>
                <a:ea typeface="华文行楷" charset="-122"/>
              </a:rPr>
              <a:t>事件</a:t>
            </a:r>
            <a:endParaRPr lang="zh-CN" altLang="en-US" sz="4506">
              <a:solidFill>
                <a:srgbClr val="FF0000"/>
              </a:solidFill>
              <a:ea typeface="华文行楷" charset="-122"/>
            </a:endParaRPr>
          </a:p>
        </p:txBody>
      </p:sp>
      <p:sp>
        <p:nvSpPr>
          <p:cNvPr id="2124" name=""/>
          <p:cNvSpPr/>
          <p:nvPr/>
        </p:nvSpPr>
        <p:spPr>
          <a:xfrm>
            <a:off x="994867" y="2773273"/>
            <a:ext cx="7521653" cy="99876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en-US" sz="28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   </a:t>
            </a:r>
            <a:r>
              <a:rPr lang="zh-CN" altLang="en-US" sz="2977" b="1">
                <a:solidFill>
                  <a:srgbClr val="0080F3"/>
                </a:solidFill>
                <a:latin typeface="楷体_GB2312" charset="-122"/>
                <a:ea typeface="楷体_GB2312" charset="-122"/>
              </a:rPr>
              <a:t>1941年12月7日，日本未经宣战，偷袭了珍珠港，美军损失惨重，于第二天对日宣战！</a:t>
            </a:r>
            <a:endParaRPr lang="zh-CN" altLang="en-US" sz="3277" b="1">
              <a:solidFill>
                <a:srgbClr val="008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12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23" grpId="0"/>
      <p:bldP spid="2124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7" name=""/>
          <p:cNvSpPr/>
          <p:nvPr/>
        </p:nvSpPr>
        <p:spPr>
          <a:xfrm>
            <a:off x="1363879" y="635610"/>
            <a:ext cx="7373722" cy="62276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486">
                <a:solidFill>
                  <a:srgbClr val="0001F2"/>
                </a:solidFill>
                <a:ea typeface="华文行楷" charset="-122"/>
              </a:rPr>
              <a:t>给下列加下划线的字注音</a:t>
            </a:r>
            <a:endParaRPr lang="zh-CN" altLang="en-US" sz="3686">
              <a:solidFill>
                <a:srgbClr val="0000FF"/>
              </a:solidFill>
              <a:ea typeface="华文行楷" charset="-122"/>
            </a:endParaRPr>
          </a:p>
        </p:txBody>
      </p:sp>
      <p:sp>
        <p:nvSpPr>
          <p:cNvPr id="2128" name=""/>
          <p:cNvSpPr/>
          <p:nvPr/>
        </p:nvSpPr>
        <p:spPr>
          <a:xfrm>
            <a:off x="1437031" y="2405888"/>
            <a:ext cx="7373722" cy="2254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486" b="1" u="sng">
                <a:solidFill>
                  <a:srgbClr val="FF00F3"/>
                </a:solidFill>
                <a:ea typeface="楷体_GB2312" charset="-122"/>
              </a:rPr>
              <a:t>洇</a:t>
            </a:r>
            <a:r>
              <a:rPr lang="zh-CN" altLang="en-US" sz="3586" b="1">
                <a:solidFill>
                  <a:srgbClr val="FF00F3"/>
                </a:solidFill>
                <a:ea typeface="楷体_GB2312" charset="-122"/>
              </a:rPr>
              <a:t>（         ）漫   山</a:t>
            </a:r>
            <a:r>
              <a:rPr lang="zh-CN" altLang="en-US" sz="3586" b="1" u="sng">
                <a:solidFill>
                  <a:srgbClr val="FF00F3"/>
                </a:solidFill>
                <a:ea typeface="楷体_GB2312" charset="-122"/>
              </a:rPr>
              <a:t>岙</a:t>
            </a:r>
            <a:r>
              <a:rPr lang="zh-CN" altLang="en-US" sz="3386" b="1">
                <a:solidFill>
                  <a:srgbClr val="FF00F3"/>
                </a:solidFill>
                <a:ea typeface="楷体_GB2312" charset="-122"/>
              </a:rPr>
              <a:t>（          ）</a:t>
            </a:r>
            <a:endParaRPr lang="zh-CN" altLang="en-US" sz="3686" b="1">
              <a:solidFill>
                <a:srgbClr val="FF0000"/>
              </a:solidFill>
              <a:ea typeface="楷体_GB231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3386" b="1">
                <a:solidFill>
                  <a:srgbClr val="FF00F3"/>
                </a:solidFill>
                <a:ea typeface="楷体_GB2312" charset="-122"/>
              </a:rPr>
              <a:t>残</a:t>
            </a:r>
            <a:r>
              <a:rPr lang="zh-CN" altLang="en-US" sz="3486" b="1" u="sng">
                <a:solidFill>
                  <a:srgbClr val="FF00F3"/>
                </a:solidFill>
                <a:ea typeface="楷体_GB2312" charset="-122"/>
              </a:rPr>
              <a:t>骸</a:t>
            </a:r>
            <a:r>
              <a:rPr lang="zh-CN" altLang="en-US" sz="3586" b="1">
                <a:solidFill>
                  <a:srgbClr val="FF00F3"/>
                </a:solidFill>
                <a:ea typeface="楷体_GB2312" charset="-122"/>
              </a:rPr>
              <a:t>（          ）  俯</a:t>
            </a:r>
            <a:r>
              <a:rPr lang="zh-CN" altLang="en-US" sz="3286" b="1" u="sng">
                <a:solidFill>
                  <a:srgbClr val="FF00F3"/>
                </a:solidFill>
                <a:ea typeface="楷体_GB2312" charset="-122"/>
              </a:rPr>
              <a:t>瞰</a:t>
            </a:r>
            <a:r>
              <a:rPr lang="zh-CN" altLang="en-US" sz="3586" b="1">
                <a:solidFill>
                  <a:srgbClr val="FF00F3"/>
                </a:solidFill>
                <a:ea typeface="楷体_GB2312" charset="-122"/>
              </a:rPr>
              <a:t>（           ）</a:t>
            </a:r>
            <a:endParaRPr lang="zh-CN" altLang="en-US" sz="3686" b="1">
              <a:solidFill>
                <a:srgbClr val="FF0000"/>
              </a:solidFill>
              <a:ea typeface="楷体_GB231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3486" b="1">
                <a:solidFill>
                  <a:srgbClr val="FF00F3"/>
                </a:solidFill>
                <a:ea typeface="楷体_GB2312" charset="-122"/>
              </a:rPr>
              <a:t>通</a:t>
            </a:r>
            <a:r>
              <a:rPr lang="zh-CN" altLang="en-US" sz="3386" b="1" u="sng">
                <a:solidFill>
                  <a:srgbClr val="FF00F3"/>
                </a:solidFill>
                <a:ea typeface="楷体_GB2312" charset="-122"/>
              </a:rPr>
              <a:t>衢</a:t>
            </a:r>
            <a:r>
              <a:rPr lang="zh-CN" altLang="en-US" sz="3286" b="1">
                <a:solidFill>
                  <a:srgbClr val="FF00F3"/>
                </a:solidFill>
                <a:ea typeface="楷体_GB2312" charset="-122"/>
              </a:rPr>
              <a:t>（          ）  有</a:t>
            </a:r>
            <a:r>
              <a:rPr lang="zh-CN" altLang="en-US" sz="3286" b="1" u="sng">
                <a:solidFill>
                  <a:srgbClr val="FF00F3"/>
                </a:solidFill>
                <a:ea typeface="楷体_GB2312" charset="-122"/>
              </a:rPr>
              <a:t>恃</a:t>
            </a:r>
            <a:r>
              <a:rPr lang="zh-CN" altLang="en-US" sz="3386" b="1">
                <a:solidFill>
                  <a:srgbClr val="FF00F3"/>
                </a:solidFill>
                <a:ea typeface="楷体_GB2312" charset="-122"/>
              </a:rPr>
              <a:t>（         ）无恐</a:t>
            </a:r>
            <a:endParaRPr lang="zh-CN" altLang="en-US" sz="3686" b="1">
              <a:solidFill>
                <a:srgbClr val="FF0000"/>
              </a:solidFill>
              <a:ea typeface="楷体_GB2312" charset="-122"/>
            </a:endParaRPr>
          </a:p>
        </p:txBody>
      </p:sp>
      <p:sp>
        <p:nvSpPr>
          <p:cNvPr id="2129" name=""/>
          <p:cNvSpPr/>
          <p:nvPr/>
        </p:nvSpPr>
        <p:spPr>
          <a:xfrm>
            <a:off x="2469287" y="2331110"/>
            <a:ext cx="1180186" cy="70043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en-US" sz="3996">
                <a:solidFill>
                  <a:srgbClr val="0080F3"/>
                </a:solidFill>
              </a:rPr>
              <a:t>yīn</a:t>
            </a:r>
            <a:endParaRPr lang="en-US" altLang="en-US" sz="4096">
              <a:solidFill>
                <a:srgbClr val="008000"/>
              </a:solidFill>
            </a:endParaRPr>
          </a:p>
        </p:txBody>
      </p:sp>
      <p:sp>
        <p:nvSpPr>
          <p:cNvPr id="2130" name=""/>
          <p:cNvSpPr/>
          <p:nvPr/>
        </p:nvSpPr>
        <p:spPr>
          <a:xfrm>
            <a:off x="3059379" y="3217064"/>
            <a:ext cx="1180186" cy="6851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en-US" sz="3896">
                <a:solidFill>
                  <a:srgbClr val="0080F3"/>
                </a:solidFill>
              </a:rPr>
              <a:t>hái</a:t>
            </a:r>
            <a:endParaRPr lang="en-US" altLang="en-US" sz="4096">
              <a:solidFill>
                <a:srgbClr val="008000"/>
              </a:solidFill>
            </a:endParaRPr>
          </a:p>
        </p:txBody>
      </p:sp>
      <p:sp>
        <p:nvSpPr>
          <p:cNvPr id="2131" name=""/>
          <p:cNvSpPr/>
          <p:nvPr/>
        </p:nvSpPr>
        <p:spPr>
          <a:xfrm>
            <a:off x="6452006" y="2257959"/>
            <a:ext cx="630222" cy="6603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en-US" sz="3696">
                <a:solidFill>
                  <a:srgbClr val="0080F3"/>
                </a:solidFill>
              </a:rPr>
              <a:t>ào</a:t>
            </a:r>
            <a:endParaRPr lang="en-US" altLang="en-US" sz="4096">
              <a:solidFill>
                <a:srgbClr val="008000"/>
              </a:solidFill>
            </a:endParaRPr>
          </a:p>
        </p:txBody>
      </p:sp>
      <p:sp>
        <p:nvSpPr>
          <p:cNvPr id="2132" name=""/>
          <p:cNvSpPr/>
          <p:nvPr/>
        </p:nvSpPr>
        <p:spPr>
          <a:xfrm>
            <a:off x="6377229" y="3142286"/>
            <a:ext cx="886762" cy="6757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en-US" sz="3796">
                <a:solidFill>
                  <a:srgbClr val="0080F3"/>
                </a:solidFill>
              </a:rPr>
              <a:t>kàn</a:t>
            </a:r>
            <a:endParaRPr lang="en-US" altLang="en-US" sz="4096">
              <a:solidFill>
                <a:srgbClr val="008000"/>
              </a:solidFill>
            </a:endParaRPr>
          </a:p>
        </p:txBody>
      </p:sp>
      <p:sp>
        <p:nvSpPr>
          <p:cNvPr id="2133" name=""/>
          <p:cNvSpPr/>
          <p:nvPr/>
        </p:nvSpPr>
        <p:spPr>
          <a:xfrm>
            <a:off x="3132532" y="4047744"/>
            <a:ext cx="670306" cy="6757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en-US" sz="3796">
                <a:solidFill>
                  <a:srgbClr val="0080F3"/>
                </a:solidFill>
              </a:rPr>
              <a:t>qú</a:t>
            </a:r>
            <a:endParaRPr lang="en-US" altLang="en-US" sz="4096">
              <a:solidFill>
                <a:srgbClr val="008000"/>
              </a:solidFill>
            </a:endParaRPr>
          </a:p>
        </p:txBody>
      </p:sp>
      <p:sp>
        <p:nvSpPr>
          <p:cNvPr id="2134" name=""/>
          <p:cNvSpPr/>
          <p:nvPr/>
        </p:nvSpPr>
        <p:spPr>
          <a:xfrm>
            <a:off x="6377229" y="4047744"/>
            <a:ext cx="750475" cy="6757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en-US" sz="3796">
                <a:solidFill>
                  <a:srgbClr val="0080F3"/>
                </a:solidFill>
              </a:rPr>
              <a:t>shì</a:t>
            </a:r>
            <a:endParaRPr lang="en-US" altLang="en-US" sz="4096">
              <a:solidFill>
                <a:srgbClr val="008000"/>
              </a:solidFill>
            </a:endParaRPr>
          </a:p>
        </p:txBody>
      </p:sp>
      <p:sp>
        <p:nvSpPr>
          <p:cNvPr id="213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 fill="hold"/>
                                        <p:tgtEl>
                                          <p:spTgt spid="2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6" dur="500" fill="hold"/>
                                        <p:tgtEl>
                                          <p:spTgt spid="2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1" dur="500" fill="hold"/>
                                        <p:tgtEl>
                                          <p:spTgt spid="2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6" dur="500" fill="hold"/>
                                        <p:tgtEl>
                                          <p:spTgt spid="2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1" dur="500" fill="hold"/>
                                        <p:tgtEl>
                                          <p:spTgt spid="2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6" dur="500" fill="hold"/>
                                        <p:tgtEl>
                                          <p:spTgt spid="2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41" dur="500" fill="hold"/>
                                        <p:tgtEl>
                                          <p:spTgt spid="2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27" grpId="0"/>
      <p:bldP spid="2128" grpId="1"/>
      <p:bldP spid="2129" grpId="2"/>
      <p:bldP spid="2130" grpId="3"/>
      <p:bldP spid="2131" grpId="4"/>
      <p:bldP spid="2132" grpId="5"/>
      <p:bldP spid="2133" grpId="6"/>
      <p:bldP spid="2134" grpId="7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7" name=""/>
          <p:cNvSpPr/>
          <p:nvPr/>
        </p:nvSpPr>
        <p:spPr>
          <a:xfrm>
            <a:off x="1363879" y="635610"/>
            <a:ext cx="7373722" cy="59228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zh-CN" altLang="en-US" sz="3286" b="1">
                <a:solidFill>
                  <a:srgbClr val="FF00F3"/>
                </a:solidFill>
                <a:ea typeface="楷体_GB2312" charset="-122"/>
              </a:rPr>
              <a:t>亚里山那纪念堂</a:t>
            </a:r>
            <a:endParaRPr lang="zh-CN" altLang="en-US" sz="3686" b="1">
              <a:solidFill>
                <a:srgbClr val="FF0000"/>
              </a:solidFill>
              <a:ea typeface="楷体_GB2312" charset="-122"/>
            </a:endParaRPr>
          </a:p>
        </p:txBody>
      </p:sp>
      <p:pic>
        <p:nvPicPr>
          <p:cNvPr id="213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52704" y="2184806"/>
            <a:ext cx="8111744" cy="46443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0" dur="500" fill="hold"/>
                                        <p:tgtEl>
                                          <p:spTgt spid="2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73786" y="1521562"/>
            <a:ext cx="7667956" cy="514177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2" name=""/>
          <p:cNvSpPr/>
          <p:nvPr/>
        </p:nvSpPr>
        <p:spPr>
          <a:xfrm>
            <a:off x="846938" y="434036"/>
            <a:ext cx="9628429" cy="7490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258" b="1">
                <a:solidFill>
                  <a:srgbClr val="0001F2"/>
                </a:solidFill>
              </a:rPr>
              <a:t>讨论并回答： 结合课本当中有关内容，</a:t>
            </a:r>
            <a:endParaRPr lang="zh-CN" altLang="en-US" b="1">
              <a:solidFill>
                <a:srgbClr val="0000FF"/>
              </a:solidFill>
            </a:endParaRPr>
          </a:p>
          <a:p>
            <a:pPr lvl="0"/>
            <a:r>
              <a:rPr lang="zh-CN" altLang="en-US" sz="2058" b="1">
                <a:solidFill>
                  <a:srgbClr val="0001F2"/>
                </a:solidFill>
              </a:rPr>
              <a:t>描述画面内容。</a:t>
            </a:r>
            <a:endParaRPr lang="zh-CN" altLang="en-US" b="1">
              <a:solidFill>
                <a:srgbClr val="0000FF"/>
              </a:solidFill>
            </a:endParaRPr>
          </a:p>
        </p:txBody>
      </p:sp>
      <p:sp>
        <p:nvSpPr>
          <p:cNvPr id="214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87686" cy="766633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zoom/>
      </p:transition>
    </mc:Choice>
    <mc:Fallback>
      <p:transition>
        <p:zo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363456" cy="70225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zoom/>
      </p:transition>
    </mc:Choice>
    <mc:Fallback>
      <p:transition>
        <p:zo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363456" cy="70225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zoom/>
      </p:transition>
    </mc:Choice>
    <mc:Fallback>
      <p:transition>
        <p:zo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4" name=""/>
          <p:cNvSpPr/>
          <p:nvPr/>
        </p:nvSpPr>
        <p:spPr>
          <a:xfrm>
            <a:off x="780288" y="1560576"/>
            <a:ext cx="7958938" cy="11838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>
                <a:schemeClr val="accent2"/>
              </a:buClr>
              <a:buFont typeface="Wingdings"/>
              <a:buChar char="w"/>
            </a:pPr>
            <a:endParaRPr lang="zh-CN" altLang="en-US" sz="2867" b="1">
              <a:solidFill>
                <a:srgbClr val="FF3300"/>
              </a:solidFill>
            </a:endParaRPr>
          </a:p>
          <a:p>
            <a:pPr lvl="0">
              <a:spcBef>
                <a:spcPct val="50000"/>
              </a:spcBef>
              <a:buClr>
                <a:schemeClr val="accent2"/>
              </a:buClr>
              <a:buFont typeface="Wingdings"/>
              <a:buChar char="w"/>
            </a:pPr>
            <a:endParaRPr lang="zh-CN" altLang="en-US" sz="2867" b="1">
              <a:solidFill>
                <a:srgbClr val="FF3300"/>
              </a:solidFill>
            </a:endParaRPr>
          </a:p>
        </p:txBody>
      </p:sp>
      <p:sp>
        <p:nvSpPr>
          <p:cNvPr id="2155" name=""/>
          <p:cNvSpPr/>
          <p:nvPr/>
        </p:nvSpPr>
        <p:spPr>
          <a:xfrm>
            <a:off x="858317" y="546202"/>
            <a:ext cx="7879284" cy="5451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977" b="1">
                <a:solidFill>
                  <a:srgbClr val="000000"/>
                </a:solidFill>
                <a:latin typeface="Arial" pitchFamily="34" charset="0"/>
              </a:rPr>
              <a:t>文中哪些段落可看出珍珠港受到了重创？</a:t>
            </a:r>
            <a:endParaRPr lang="zh-CN" altLang="en-US" sz="3277" b="1">
              <a:solidFill>
                <a:srgbClr val="FFFF00"/>
              </a:solidFill>
              <a:latin typeface="Arial" pitchFamily="34" charset="0"/>
            </a:endParaRPr>
          </a:p>
        </p:txBody>
      </p:sp>
      <p:sp>
        <p:nvSpPr>
          <p:cNvPr id="2156" name=""/>
          <p:cNvSpPr/>
          <p:nvPr/>
        </p:nvSpPr>
        <p:spPr>
          <a:xfrm>
            <a:off x="1142797" y="1594714"/>
            <a:ext cx="7594804" cy="5131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Font typeface="Wingdings"/>
            </a:pPr>
            <a:r>
              <a:rPr lang="zh-CN" altLang="en-US" sz="2767" b="1">
                <a:solidFill>
                  <a:srgbClr val="0080F3"/>
                </a:solidFill>
                <a:latin typeface="Arial" pitchFamily="34" charset="0"/>
                <a:ea typeface="黑体" charset="-122"/>
              </a:rPr>
              <a:t>第五段：其中有1177名海军将士长眠</a:t>
            </a:r>
            <a:endParaRPr lang="zh-CN" altLang="en-US" sz="2867" b="1">
              <a:solidFill>
                <a:srgbClr val="008000"/>
              </a:solidFill>
              <a:latin typeface="Arial" pitchFamily="34" charset="0"/>
              <a:ea typeface="黑体" charset="-122"/>
            </a:endParaRPr>
          </a:p>
        </p:txBody>
      </p:sp>
      <p:sp>
        <p:nvSpPr>
          <p:cNvPr id="2157" name=""/>
          <p:cNvSpPr/>
          <p:nvPr/>
        </p:nvSpPr>
        <p:spPr>
          <a:xfrm>
            <a:off x="994867" y="2184807"/>
            <a:ext cx="7963815" cy="15903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>
                <a:schemeClr val="accent2"/>
              </a:buClr>
              <a:buFont typeface="Wingdings"/>
            </a:pPr>
            <a:r>
              <a:rPr lang="zh-CN" altLang="en-US" sz="2767" b="1">
                <a:solidFill>
                  <a:srgbClr val="0080F3"/>
                </a:solidFill>
                <a:latin typeface="Arial" pitchFamily="34" charset="0"/>
                <a:ea typeface="黑体" charset="-122"/>
              </a:rPr>
              <a:t>第七段：罗斯福仍然不相信如此强大的美军基 地，怎么竟然会如此不堪一击。</a:t>
            </a:r>
            <a:endParaRPr lang="zh-CN" altLang="en-US" sz="2867" b="1">
              <a:solidFill>
                <a:srgbClr val="008000"/>
              </a:solidFill>
              <a:latin typeface="Arial" pitchFamily="34" charset="0"/>
              <a:ea typeface="黑体" charset="-122"/>
            </a:endParaRPr>
          </a:p>
          <a:p>
            <a:pPr lvl="0">
              <a:spcBef>
                <a:spcPct val="50000"/>
              </a:spcBef>
            </a:pPr>
            <a:endParaRPr lang="zh-CN" altLang="en-US" sz="2867">
              <a:latin typeface="Arial" pitchFamily="34" charset="0"/>
            </a:endParaRPr>
          </a:p>
        </p:txBody>
      </p:sp>
      <p:sp>
        <p:nvSpPr>
          <p:cNvPr id="2158" name=""/>
          <p:cNvSpPr/>
          <p:nvPr/>
        </p:nvSpPr>
        <p:spPr>
          <a:xfrm>
            <a:off x="994867" y="3142285"/>
            <a:ext cx="6783630" cy="8887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>
                <a:schemeClr val="accent2"/>
              </a:buClr>
              <a:buFont typeface="Wingdings"/>
            </a:pPr>
            <a:r>
              <a:rPr lang="zh-CN" altLang="en-US" sz="2467" b="1">
                <a:solidFill>
                  <a:srgbClr val="0080F3"/>
                </a:solidFill>
                <a:latin typeface="Arial" pitchFamily="34" charset="0"/>
                <a:ea typeface="黑体" charset="-122"/>
              </a:rPr>
              <a:t>第八段：2403名美国人，灵魂与硝烟融入蓝天。</a:t>
            </a:r>
            <a:endParaRPr lang="zh-CN" altLang="en-US" sz="2867" b="1">
              <a:solidFill>
                <a:srgbClr val="008000"/>
              </a:solidFill>
              <a:latin typeface="Arial" pitchFamily="34" charset="0"/>
              <a:ea typeface="黑体" charset="-122"/>
            </a:endParaRPr>
          </a:p>
          <a:p>
            <a:pPr lvl="0">
              <a:spcBef>
                <a:spcPct val="50000"/>
              </a:spcBef>
            </a:pPr>
            <a:endParaRPr lang="zh-CN" altLang="en-US" sz="1843" b="1">
              <a:latin typeface="Arial" pitchFamily="34" charset="0"/>
              <a:ea typeface="黑体" charset="-122"/>
            </a:endParaRPr>
          </a:p>
        </p:txBody>
      </p:sp>
      <p:sp>
        <p:nvSpPr>
          <p:cNvPr id="2159" name=""/>
          <p:cNvSpPr/>
          <p:nvPr/>
        </p:nvSpPr>
        <p:spPr>
          <a:xfrm>
            <a:off x="994867" y="4249319"/>
            <a:ext cx="7006337" cy="129527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>
                <a:schemeClr val="accent2"/>
              </a:buClr>
              <a:buFont typeface="Wingdings"/>
            </a:pPr>
            <a:r>
              <a:rPr lang="zh-CN" altLang="en-US" sz="2567" b="1">
                <a:solidFill>
                  <a:srgbClr val="0080F3"/>
                </a:solidFill>
                <a:latin typeface="黑体" charset="-122"/>
                <a:ea typeface="黑体" charset="-122"/>
              </a:rPr>
              <a:t>第九段：九分钟之内，战舰与1177名船员一并迅疾沉没</a:t>
            </a:r>
            <a:endParaRPr lang="zh-CN" altLang="en-US" sz="2867" b="1">
              <a:solidFill>
                <a:srgbClr val="008000"/>
              </a:solidFill>
              <a:latin typeface="黑体" charset="-122"/>
              <a:ea typeface="黑体" charset="-122"/>
            </a:endParaRPr>
          </a:p>
          <a:p>
            <a:pPr lvl="0">
              <a:spcBef>
                <a:spcPct val="50000"/>
              </a:spcBef>
            </a:pPr>
            <a:endParaRPr lang="zh-CN" altLang="en-US" sz="1843">
              <a:solidFill>
                <a:srgbClr val="66FF33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60" name=""/>
          <p:cNvSpPr/>
          <p:nvPr/>
        </p:nvSpPr>
        <p:spPr>
          <a:xfrm>
            <a:off x="846938" y="5396992"/>
            <a:ext cx="7298944" cy="15446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chemeClr val="bg2"/>
            </a:outerShdw>
          </a:effectLst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>
                <a:schemeClr val="accent2"/>
              </a:buClr>
              <a:buFont typeface="Wingdings"/>
            </a:pPr>
            <a:r>
              <a:rPr lang="zh-CN" altLang="en-US" sz="2467" b="1">
                <a:solidFill>
                  <a:srgbClr val="0080F3"/>
                </a:solidFill>
                <a:latin typeface="Arial" pitchFamily="34" charset="0"/>
                <a:ea typeface="黑体" charset="-122"/>
              </a:rPr>
              <a:t>第十段：它庞大的身躯像一头巨兽残留的骨骸</a:t>
            </a:r>
            <a:r>
              <a:rPr lang="en-US" altLang="en-US" sz="2567" b="1">
                <a:solidFill>
                  <a:srgbClr val="0080F3"/>
                </a:solidFill>
                <a:latin typeface="Arial" pitchFamily="34" charset="0"/>
                <a:ea typeface="黑体" charset="-122"/>
              </a:rPr>
              <a:t>……</a:t>
            </a:r>
            <a:r>
              <a:rPr lang="zh-CN" altLang="en-US" sz="2667" b="1">
                <a:solidFill>
                  <a:srgbClr val="0080F3"/>
                </a:solidFill>
                <a:latin typeface="Arial" pitchFamily="34" charset="0"/>
                <a:ea typeface="黑体" charset="-122"/>
              </a:rPr>
              <a:t>巨大的平台陷于水下一米左右深处</a:t>
            </a:r>
            <a:r>
              <a:rPr lang="en-US" altLang="en-US" sz="2158" b="1">
                <a:solidFill>
                  <a:srgbClr val="0080F3"/>
                </a:solidFill>
              </a:rPr>
              <a:t>……</a:t>
            </a:r>
            <a:endParaRPr lang="en-US" altLang="en-US" b="1">
              <a:solidFill>
                <a:srgbClr val="008000"/>
              </a:solidFill>
            </a:endParaRPr>
          </a:p>
          <a:p>
            <a:pPr lvl="0">
              <a:spcBef>
                <a:spcPct val="50000"/>
              </a:spcBef>
            </a:pPr>
            <a:endParaRPr lang="zh-CN" altLang="en-US" sz="2867">
              <a:solidFill>
                <a:srgbClr val="008000"/>
              </a:solidFill>
              <a:latin typeface="Arial" pitchFamily="34" charset="0"/>
            </a:endParaRPr>
          </a:p>
        </p:txBody>
      </p:sp>
      <p:sp>
        <p:nvSpPr>
          <p:cNvPr id="216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5" grpId="0"/>
      <p:bldP spid="2156" grpId="1"/>
      <p:bldP spid="2157" grpId="2"/>
      <p:bldP spid="2158" grpId="3"/>
      <p:bldP spid="2159" grpId="4"/>
      <p:bldP spid="2160" grpId="5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3" name=""/>
          <p:cNvSpPr/>
          <p:nvPr/>
        </p:nvSpPr>
        <p:spPr>
          <a:xfrm>
            <a:off x="1363879" y="2405888"/>
            <a:ext cx="6762617" cy="88100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5130" b="1">
                <a:solidFill>
                  <a:srgbClr val="0000F3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有恃无恐的骄傲与轻敌</a:t>
            </a:r>
            <a:endParaRPr lang="zh-CN" altLang="en-US" sz="553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16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7" dur="58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1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1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1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1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1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1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1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2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6" name=""/>
          <p:cNvSpPr/>
          <p:nvPr>
            <p:ph type="body" idx="4294967295"/>
          </p:nvPr>
        </p:nvSpPr>
        <p:spPr>
          <a:xfrm>
            <a:off x="0" y="0"/>
            <a:ext cx="8147507" cy="678850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1130" indent="-351130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327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  <a:lvl2pPr marL="760781" indent="-292608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lang="ru-RU" altLang="en-US" sz="2867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2pPr>
            <a:lvl3pPr marL="1170432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245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3pPr>
            <a:lvl4pPr marL="1638605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/>
              <a:buChar char="n"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4pPr>
            <a:lvl5pPr marL="2106778" indent="-234086" algn="l" defTabSz="93634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/>
              <a:buChar char="n"/>
              <a:defRPr lang="ru-RU" altLang="en-US" sz="204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5pPr>
          </a:lstStyle>
          <a:p>
            <a:pPr lvl="0"/>
            <a:r>
              <a:rPr lang="en-US" altLang="en-US" b="1">
                <a:solidFill>
                  <a:srgbClr val="670026"/>
                </a:solidFill>
              </a:rPr>
              <a:t>日本——</a:t>
            </a:r>
            <a:endParaRPr lang="en-US" altLang="en-US" b="1">
              <a:solidFill>
                <a:srgbClr val="66FF33"/>
              </a:solidFill>
            </a:endParaRPr>
          </a:p>
          <a:p>
            <a:pPr lvl="0"/>
            <a:endParaRPr lang="en-US" altLang="en-US" b="1">
              <a:solidFill>
                <a:srgbClr val="66FF33"/>
              </a:solidFill>
            </a:endParaRPr>
          </a:p>
          <a:p>
            <a:pPr lvl="0"/>
            <a:r>
              <a:rPr lang="en-US" altLang="en-US" b="1">
                <a:solidFill>
                  <a:srgbClr val="670026"/>
                </a:solidFill>
              </a:rPr>
              <a:t>美国——</a:t>
            </a:r>
            <a:endParaRPr lang="en-US" altLang="en-US" b="1">
              <a:solidFill>
                <a:srgbClr val="66FF33"/>
              </a:solidFill>
            </a:endParaRPr>
          </a:p>
          <a:p>
            <a:pPr lvl="0"/>
            <a:endParaRPr lang="en-US" altLang="en-US" b="1">
              <a:solidFill>
                <a:srgbClr val="66FF33"/>
              </a:solidFill>
            </a:endParaRPr>
          </a:p>
          <a:p>
            <a:pPr lvl="0"/>
            <a:r>
              <a:rPr lang="en-US" altLang="en-US" b="1">
                <a:solidFill>
                  <a:srgbClr val="670026"/>
                </a:solidFill>
              </a:rPr>
              <a:t>日本——</a:t>
            </a:r>
            <a:endParaRPr lang="en-US" altLang="en-US" b="1">
              <a:solidFill>
                <a:srgbClr val="66FF33"/>
              </a:solidFill>
            </a:endParaRPr>
          </a:p>
          <a:p>
            <a:pPr lvl="0"/>
            <a:endParaRPr lang="en-US" altLang="en-US" b="1">
              <a:solidFill>
                <a:srgbClr val="66FF33"/>
              </a:solidFill>
            </a:endParaRPr>
          </a:p>
          <a:p>
            <a:pPr lvl="0"/>
            <a:r>
              <a:rPr lang="en-US" altLang="en-US" b="1">
                <a:solidFill>
                  <a:srgbClr val="670026"/>
                </a:solidFill>
              </a:rPr>
              <a:t>美国——</a:t>
            </a:r>
            <a:endParaRPr lang="en-US" altLang="en-US" b="1">
              <a:solidFill>
                <a:srgbClr val="66FF33"/>
              </a:solidFill>
            </a:endParaRPr>
          </a:p>
          <a:p>
            <a:pPr lvl="0"/>
            <a:endParaRPr lang="en-US" altLang="en-US"/>
          </a:p>
          <a:p>
            <a:pPr lvl="0"/>
            <a:r>
              <a:rPr lang="en-US" altLang="en-US" b="1">
                <a:solidFill>
                  <a:srgbClr val="670026"/>
                </a:solidFill>
              </a:rPr>
              <a:t>日本——</a:t>
            </a:r>
            <a:endParaRPr lang="en-US" altLang="en-US" b="1">
              <a:solidFill>
                <a:srgbClr val="66FF33"/>
              </a:solidFill>
            </a:endParaRPr>
          </a:p>
          <a:p>
            <a:pPr lvl="0"/>
            <a:endParaRPr lang="en-US" altLang="en-US" b="1">
              <a:solidFill>
                <a:srgbClr val="66FF33"/>
              </a:solidFill>
            </a:endParaRPr>
          </a:p>
          <a:p>
            <a:pPr lvl="0"/>
            <a:r>
              <a:rPr lang="en-US" altLang="en-US" b="1">
                <a:solidFill>
                  <a:srgbClr val="670026"/>
                </a:solidFill>
              </a:rPr>
              <a:t>美国——</a:t>
            </a:r>
            <a:endParaRPr lang="en-US" altLang="en-US" b="1">
              <a:solidFill>
                <a:srgbClr val="66FF33"/>
              </a:solidFill>
            </a:endParaRPr>
          </a:p>
        </p:txBody>
      </p:sp>
      <p:sp>
        <p:nvSpPr>
          <p:cNvPr id="2167" name=""/>
          <p:cNvSpPr/>
          <p:nvPr/>
        </p:nvSpPr>
        <p:spPr>
          <a:xfrm>
            <a:off x="780288" y="546202"/>
            <a:ext cx="156058" cy="624230"/>
          </a:xfrm>
          <a:prstGeom prst="downArrow">
            <a:avLst>
              <a:gd name="adj1" fmla="val 50000"/>
              <a:gd name="adj2" fmla="val 100000"/>
            </a:avLst>
          </a:prstGeom>
          <a:solidFill>
            <a:srgbClr val="009999"/>
          </a:solidFill>
          <a:ln cap="flat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158">
              <a:solidFill>
                <a:srgbClr val="0000F3"/>
              </a:solidFill>
            </a:endParaRPr>
          </a:p>
        </p:txBody>
      </p:sp>
      <p:sp>
        <p:nvSpPr>
          <p:cNvPr id="2168" name=""/>
          <p:cNvSpPr/>
          <p:nvPr/>
        </p:nvSpPr>
        <p:spPr>
          <a:xfrm>
            <a:off x="2100275" y="0"/>
            <a:ext cx="4189172" cy="11221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5000"/>
            </a:pPr>
            <a:r>
              <a:rPr lang="zh-CN" altLang="en-US" sz="3077" b="1">
                <a:solidFill>
                  <a:srgbClr val="67002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charset="-122"/>
              </a:rPr>
              <a:t>第一批轰炸机临近</a:t>
            </a:r>
            <a:endParaRPr lang="zh-CN" altLang="en-US" sz="3277" b="1">
              <a:solidFill>
                <a:srgbClr val="66FF33"/>
              </a:solidFill>
              <a:effectLst>
                <a:outerShdw blurRad="38100" dist="38100" dir="2700000" algn="tl">
                  <a:srgbClr val="000000"/>
                </a:outerShdw>
              </a:effectLst>
              <a:ea typeface="黑体" charset="-122"/>
            </a:endParaRPr>
          </a:p>
          <a:p>
            <a:pPr lvl="0">
              <a:spcBef>
                <a:spcPct val="50000"/>
              </a:spcBef>
            </a:pPr>
            <a:endParaRPr lang="zh-CN" altLang="en-US">
              <a:solidFill>
                <a:srgbClr val="66FF33"/>
              </a:solidFill>
            </a:endParaRPr>
          </a:p>
        </p:txBody>
      </p:sp>
      <p:sp>
        <p:nvSpPr>
          <p:cNvPr id="2169" name=""/>
          <p:cNvSpPr/>
          <p:nvPr>
            <p:ph type="title" idx="4294967295"/>
          </p:nvPr>
        </p:nvSpPr>
        <p:spPr>
          <a:xfrm>
            <a:off x="1732890" y="856692"/>
            <a:ext cx="4213555" cy="11314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lIns="94285" tIns="47143" rIns="94285" bIns="47143" anchor="ctr" anchorCtr="0"/>
          <a:lstStyle>
            <a:lvl1pPr marL="0" indent="0" algn="ctr" defTabSz="93634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506" b="0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charset="0"/>
                <a:ea typeface="宋体"/>
              </a:defRPr>
            </a:lvl1pPr>
          </a:lstStyle>
          <a:p>
            <a:pPr lvl="0">
              <a:spcBef>
                <a:spcPct val="50000"/>
              </a:spcBef>
            </a:pPr>
            <a:r>
              <a:rPr lang="zh-CN" altLang="en-US" sz="2877" b="1" i="1">
                <a:solidFill>
                  <a:srgbClr val="670026"/>
                </a:solidFill>
                <a:ea typeface="黑体" charset="-122"/>
              </a:rPr>
              <a:t>讯息被错误地判断</a:t>
            </a:r>
            <a:endParaRPr lang="zh-CN" altLang="en-US" sz="3277" b="1" i="1">
              <a:solidFill>
                <a:srgbClr val="66FF33"/>
              </a:solidFill>
              <a:ea typeface="黑体" charset="-122"/>
            </a:endParaRPr>
          </a:p>
        </p:txBody>
      </p:sp>
      <p:sp>
        <p:nvSpPr>
          <p:cNvPr id="2170" name=""/>
          <p:cNvSpPr/>
          <p:nvPr/>
        </p:nvSpPr>
        <p:spPr>
          <a:xfrm>
            <a:off x="2184807" y="2418893"/>
            <a:ext cx="4369613" cy="13246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5000"/>
            </a:pPr>
            <a:r>
              <a:rPr lang="zh-CN" altLang="en-US" sz="3177" b="1">
                <a:solidFill>
                  <a:srgbClr val="67002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charset="-122"/>
              </a:rPr>
              <a:t>战机从航母上起飞时</a:t>
            </a:r>
            <a:endParaRPr lang="zh-CN" altLang="en-US" sz="3277" b="1">
              <a:solidFill>
                <a:srgbClr val="66FF33"/>
              </a:solidFill>
              <a:effectLst>
                <a:outerShdw blurRad="38100" dist="38100" dir="2700000" algn="tl">
                  <a:srgbClr val="000000"/>
                </a:outerShdw>
              </a:effectLst>
              <a:ea typeface="黑体" charset="-122"/>
            </a:endParaRPr>
          </a:p>
          <a:p>
            <a:pPr lvl="0">
              <a:spcBef>
                <a:spcPct val="50000"/>
              </a:spcBef>
            </a:pPr>
            <a:endParaRPr lang="zh-CN" altLang="en-US" sz="3277" b="1">
              <a:solidFill>
                <a:srgbClr val="66FF33"/>
              </a:solidFill>
              <a:effectLst>
                <a:outerShdw blurRad="38100" dist="38100" dir="2700000" algn="tl">
                  <a:srgbClr val="000000"/>
                </a:outerShdw>
              </a:effectLst>
              <a:ea typeface="黑体" charset="-122"/>
            </a:endParaRPr>
          </a:p>
        </p:txBody>
      </p:sp>
      <p:sp>
        <p:nvSpPr>
          <p:cNvPr id="2171" name=""/>
          <p:cNvSpPr/>
          <p:nvPr/>
        </p:nvSpPr>
        <p:spPr>
          <a:xfrm>
            <a:off x="2175053" y="3584448"/>
            <a:ext cx="4213555" cy="5603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077" b="1" i="1">
                <a:solidFill>
                  <a:srgbClr val="67002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charset="-122"/>
              </a:rPr>
              <a:t>战士度假、姑娘跳舞</a:t>
            </a:r>
            <a:endParaRPr lang="zh-CN" altLang="en-US" sz="3277" b="1" i="1">
              <a:solidFill>
                <a:srgbClr val="66FF33"/>
              </a:solidFill>
              <a:effectLst>
                <a:outerShdw blurRad="38100" dist="38100" dir="2700000" algn="tl">
                  <a:srgbClr val="000000"/>
                </a:outerShdw>
              </a:effectLst>
              <a:ea typeface="黑体" charset="-122"/>
            </a:endParaRPr>
          </a:p>
        </p:txBody>
      </p:sp>
      <p:sp>
        <p:nvSpPr>
          <p:cNvPr id="2172" name=""/>
          <p:cNvSpPr/>
          <p:nvPr/>
        </p:nvSpPr>
        <p:spPr>
          <a:xfrm>
            <a:off x="780288" y="2965094"/>
            <a:ext cx="156058" cy="624230"/>
          </a:xfrm>
          <a:prstGeom prst="downArrow">
            <a:avLst>
              <a:gd name="adj1" fmla="val 50000"/>
              <a:gd name="adj2" fmla="val 100000"/>
            </a:avLst>
          </a:prstGeom>
          <a:solidFill>
            <a:srgbClr val="009999"/>
          </a:solidFill>
          <a:ln cap="flat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058">
              <a:solidFill>
                <a:srgbClr val="0000F3"/>
              </a:solidFill>
            </a:endParaRPr>
          </a:p>
        </p:txBody>
      </p:sp>
      <p:sp>
        <p:nvSpPr>
          <p:cNvPr id="2173" name=""/>
          <p:cNvSpPr/>
          <p:nvPr/>
        </p:nvSpPr>
        <p:spPr>
          <a:xfrm>
            <a:off x="2100275" y="4764635"/>
            <a:ext cx="4135527" cy="52840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877" b="1">
                <a:solidFill>
                  <a:srgbClr val="67002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charset="-122"/>
              </a:rPr>
              <a:t>大规模的空袭开始</a:t>
            </a:r>
            <a:endParaRPr lang="zh-CN" altLang="en-US" sz="3277" b="1">
              <a:solidFill>
                <a:srgbClr val="66FF33"/>
              </a:solidFill>
              <a:effectLst>
                <a:outerShdw blurRad="38100" dist="38100" dir="2700000" algn="tl">
                  <a:srgbClr val="000000"/>
                </a:outerShdw>
              </a:effectLst>
              <a:ea typeface="黑体" charset="-122"/>
            </a:endParaRPr>
          </a:p>
        </p:txBody>
      </p:sp>
      <p:sp>
        <p:nvSpPr>
          <p:cNvPr id="2174" name=""/>
          <p:cNvSpPr/>
          <p:nvPr/>
        </p:nvSpPr>
        <p:spPr>
          <a:xfrm>
            <a:off x="2027124" y="5944819"/>
            <a:ext cx="6788506" cy="5451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977" b="1" i="1">
                <a:solidFill>
                  <a:srgbClr val="67002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charset="-122"/>
              </a:rPr>
              <a:t>若无其事、无动于衷、刊登广告</a:t>
            </a:r>
            <a:endParaRPr lang="zh-CN" altLang="en-US" sz="3277" b="1" i="1">
              <a:solidFill>
                <a:srgbClr val="66FF33"/>
              </a:solidFill>
              <a:effectLst>
                <a:outerShdw blurRad="38100" dist="38100" dir="2700000" algn="tl">
                  <a:srgbClr val="000000"/>
                </a:outerShdw>
              </a:effectLst>
              <a:ea typeface="黑体" charset="-122"/>
            </a:endParaRPr>
          </a:p>
        </p:txBody>
      </p:sp>
      <p:sp>
        <p:nvSpPr>
          <p:cNvPr id="2175" name=""/>
          <p:cNvSpPr/>
          <p:nvPr/>
        </p:nvSpPr>
        <p:spPr>
          <a:xfrm>
            <a:off x="702259" y="5305959"/>
            <a:ext cx="156058" cy="624230"/>
          </a:xfrm>
          <a:prstGeom prst="downArrow">
            <a:avLst>
              <a:gd name="adj1" fmla="val 50000"/>
              <a:gd name="adj2" fmla="val 100000"/>
            </a:avLst>
          </a:prstGeom>
          <a:solidFill>
            <a:srgbClr val="009999"/>
          </a:solidFill>
          <a:ln cap="flat">
            <a:solidFill>
              <a:srgbClr val="FFFF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258">
              <a:solidFill>
                <a:srgbClr val="0000F3"/>
              </a:solidFill>
            </a:endParaRPr>
          </a:p>
        </p:txBody>
      </p:sp>
      <p:sp>
        <p:nvSpPr>
          <p:cNvPr id="2176" name=""/>
          <p:cNvSpPr/>
          <p:nvPr/>
        </p:nvSpPr>
        <p:spPr>
          <a:xfrm>
            <a:off x="8105191" y="0"/>
            <a:ext cx="1237183" cy="655441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35921" dir="2700000" sy="50000" kx="2115830" algn="bl">
              <a:srgbClr val="C0C0C0"/>
            </a:outerShdw>
          </a:effectLst>
        </p:spPr>
        <p:txBody>
          <a:bodyPr vert="vert">
            <a:spAutoFit/>
          </a:bodyPr>
          <a:lstStyle>
            <a:defPPr>
              <a:defRPr lang="ru-RU"/>
            </a:defPPr>
            <a:lvl1pPr marL="0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1pPr>
            <a:lvl2pPr marL="468173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2pPr>
            <a:lvl3pPr marL="936346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3pPr>
            <a:lvl4pPr marL="1404518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4pPr>
            <a:lvl5pPr marL="1872691" indent="0" algn="l" defTabSz="93634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2458" b="0" i="0" u="none" kern="1200">
                <a:solidFill>
                  <a:schemeClr val="tx1"/>
                </a:solidFill>
                <a:latin typeface="Times New Roman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zh-CN" altLang="en-US" sz="2767" b="1">
                <a:solidFill>
                  <a:srgbClr val="000000"/>
                </a:solidFill>
                <a:latin typeface="黑体" charset="-122"/>
                <a:ea typeface="黑体" charset="-122"/>
              </a:rPr>
              <a:t>三组对比，突出说明了正是由于</a:t>
            </a:r>
            <a:endParaRPr lang="zh-CN" altLang="en-US" sz="2867" b="1">
              <a:solidFill>
                <a:schemeClr val="folHlink"/>
              </a:solidFill>
              <a:latin typeface="黑体" charset="-122"/>
              <a:ea typeface="黑体" charset="-122"/>
            </a:endParaRPr>
          </a:p>
          <a:p>
            <a:pPr lvl="0" algn="ctr">
              <a:spcBef>
                <a:spcPct val="50000"/>
              </a:spcBef>
            </a:pPr>
            <a:r>
              <a:rPr lang="zh-CN" altLang="en-US" sz="2767" b="1">
                <a:solidFill>
                  <a:srgbClr val="000000"/>
                </a:solidFill>
                <a:latin typeface="黑体" charset="-122"/>
                <a:ea typeface="黑体" charset="-122"/>
              </a:rPr>
              <a:t>美军思想的懈怠 ， 给了敌人可乘之机</a:t>
            </a:r>
            <a:endParaRPr lang="zh-CN" altLang="en-US" sz="2867" b="1">
              <a:solidFill>
                <a:schemeClr val="folHlink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7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634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imes New Roman" charset="0"/>
            </a:pPr>
            <a:endParaRPr kumimoji="0" sz="1434" u="none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dur="10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37" dur="1000" fill="hold"/>
                                        <p:tgtEl>
                                          <p:spTgt spid="2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8" grpId="0"/>
      <p:bldP spid="2169" grpId="1"/>
      <p:bldP spid="2170" grpId="2"/>
      <p:bldP spid="2171" grpId="3"/>
      <p:bldP spid="2173" grpId="4"/>
      <p:bldP spid="2174" grpId="5"/>
      <p:bldP spid="2176" grpId="6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093456" cy="5752592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https://d.book118.com/416042151220010054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华丽">
  <a:themeElements>
    <a:clrScheme name="华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华丽">
      <a:majorFont>
        <a:latin typeface="Trebuchet MS"/>
        <a:ea typeface="Arial" pitchFamily="34" charset="0"/>
        <a:cs typeface="Arial" pitchFamily="34" charset="0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Arial" pitchFamily="34" charset="0"/>
        <a:cs typeface="Arial" pitchFamily="34" charset="0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华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2B5481"/>
      </a:dk1>
      <a:lt1>
        <a:srgbClr val="FFFFFF"/>
      </a:lt1>
      <a:dk2>
        <a:srgbClr val="003366"/>
      </a:dk2>
      <a:lt2>
        <a:srgbClr val="E5FFFF"/>
      </a:lt2>
      <a:accent1>
        <a:srgbClr val="009999"/>
      </a:accent1>
      <a:accent2>
        <a:srgbClr val="3366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CCFF"/>
      </a:hlink>
      <a:folHlink>
        <a:srgbClr val="FFCC00"/>
      </a:folHlink>
    </a:clrScheme>
    <a:fontScheme name="Arial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800000"/>
        </a:dk1>
        <a:lt1>
          <a:srgbClr val="FFFFFF"/>
        </a:lt1>
        <a:dk2>
          <a:srgbClr val="66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CC3300"/>
        </a:folHlink>
      </a:clrScheme>
    </a:extraClrScheme>
    <a:extraClrScheme>
      <a:clrScheme name="">
        <a:dk1>
          <a:srgbClr val="4D6A2A"/>
        </a:dk1>
        <a:lt1>
          <a:srgbClr val="FFFFFF"/>
        </a:lt1>
        <a:dk2>
          <a:srgbClr val="003300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CCCC00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4E4E74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</a:extraClrScheme>
    <a:extraClrScheme>
      <a:clrScheme name="">
        <a:dk1>
          <a:srgbClr val="006666"/>
        </a:dk1>
        <a:lt1>
          <a:srgbClr val="FFFFFF"/>
        </a:lt1>
        <a:dk2>
          <a:srgbClr val="004E4C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A7C3E"/>
        </a:hlink>
        <a:folHlink>
          <a:srgbClr val="724C00"/>
        </a:folHlink>
      </a:clrScheme>
    </a:extraClrScheme>
    <a:extraClrScheme>
      <a:clrScheme name="">
        <a:dk1>
          <a:srgbClr val="2B5481"/>
        </a:dk1>
        <a:lt1>
          <a:srgbClr val="FFFFFF"/>
        </a:lt1>
        <a:dk2>
          <a:srgbClr val="003366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FF"/>
        </a:hlink>
        <a:folHlink>
          <a:srgbClr val="FFCC00"/>
        </a:folHlink>
      </a:clrScheme>
    </a:extraClrScheme>
    <a:extraClrScheme>
      <a:clrScheme name="">
        <a:dk1>
          <a:srgbClr val="4D4D4D"/>
        </a:dk1>
        <a:lt1>
          <a:srgbClr val="FFFFFF"/>
        </a:lt1>
        <a:dk2>
          <a:srgbClr val="080808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FF"/>
        </a:hlink>
        <a:folHlink>
          <a:srgbClr val="CCCCFF"/>
        </a:folHlink>
      </a:clrScheme>
    </a:extraClrScheme>
    <a:extraClrScheme>
      <a:clrScheme name="">
        <a:dk1>
          <a:srgbClr val="DBDAC2"/>
        </a:dk1>
        <a:lt1>
          <a:srgbClr val="000000"/>
        </a:lt1>
        <a:dk2>
          <a:srgbClr val="C0BC94"/>
        </a:dk2>
        <a:lt2>
          <a:srgbClr val="827F4C"/>
        </a:lt2>
        <a:accent1>
          <a:srgbClr val="AAA578"/>
        </a:accent1>
        <a:accent2>
          <a:srgbClr val="A2A4A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B8800"/>
        </a:hlink>
        <a:folHlink>
          <a:srgbClr val="686532"/>
        </a:folHlink>
      </a:clrScheme>
    </a:extraClrScheme>
    <a:extraClrScheme>
      <a:clrScheme name="">
        <a:dk1>
          <a:srgbClr val="DCE8F4"/>
        </a:dk1>
        <a:lt1>
          <a:srgbClr val="000000"/>
        </a:lt1>
        <a:dk2>
          <a:srgbClr val="969696"/>
        </a:dk2>
        <a:lt2>
          <a:srgbClr val="7B9CB5"/>
        </a:lt2>
        <a:accent1>
          <a:srgbClr val="FFFFFF"/>
        </a:accent1>
        <a:accent2>
          <a:srgbClr val="00BAB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A8AD8"/>
        </a:hlink>
        <a:folHlink>
          <a:srgbClr val="24249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6">
      <vt:lpstr>Arial</vt:lpstr>
      <vt:lpstr>Calibri</vt:lpstr>
      <vt:lpstr>Trebuchet MS</vt:lpstr>
      <vt:lpstr>Times New Roman</vt:lpstr>
      <vt:lpstr>宋体</vt:lpstr>
      <vt:lpstr>Wingdings 2</vt:lpstr>
      <vt:lpstr>Wingdings</vt:lpstr>
      <vt:lpstr>Tahoma</vt:lpstr>
      <vt:lpstr>黑体</vt:lpstr>
      <vt:lpstr>华文新魏</vt:lpstr>
      <vt:lpstr>楷体_GB2312</vt:lpstr>
      <vt:lpstr>华文行楷</vt:lpstr>
      <vt:lpstr>Office Theme</vt:lpstr>
      <vt:lpstr>中专教案感悟珍珠港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感悟珍珠港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讯息被错误地判断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2024-09-22T02:25:15.143</cp:lastPrinted>
  <dcterms:created xsi:type="dcterms:W3CDTF">2024-09-21T18:25:15Z</dcterms:created>
  <dcterms:modified xsi:type="dcterms:W3CDTF">2024-09-21T18:25:17Z</dcterms:modified>
</cp:coreProperties>
</file>