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0360025" cy="7223125"/>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9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633161C-5B47-4293-8AAB-641E30EEEC46}" type="datetimeFigureOut">
              <a:rPr lang="en-US" smtClean="0"/>
              <a:t>5/20/2015</a:t>
            </a:fld>
            <a:endParaRPr lang="en-US"/>
          </a:p>
        </p:txBody>
      </p:sp>
      <p:sp>
        <p:nvSpPr>
          <p:cNvPr id="4" name="Slide Image Placeholder 3"/>
          <p:cNvSpPr>
            <a:spLocks noGrp="1" noRot="1" noChangeAspect="1"/>
          </p:cNvSpPr>
          <p:nvPr>
            <p:ph type="sldImg" idx="2"/>
          </p:nvPr>
        </p:nvSpPr>
        <p:spPr>
          <a:xfrm>
            <a:off x="969963" y="685800"/>
            <a:ext cx="4918075"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11418D-967E-4C88-AD4E-34E0585FD5B0}" type="slidenum">
              <a:rPr lang="en-US" smtClean="0"/>
              <a:t>‹#›</a:t>
            </a:fld>
            <a:endParaRPr lang="en-US"/>
          </a:p>
        </p:txBody>
      </p:sp>
    </p:spTree>
    <p:extLst>
      <p:ext uri="{BB962C8B-B14F-4D97-AF65-F5344CB8AC3E}">
        <p14:creationId xmlns:p14="http://schemas.microsoft.com/office/powerpoint/2010/main" val="2767768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D11418D-967E-4C88-AD4E-34E0585FD5B0}" type="slidenum">
              <a:rPr lang="en-US" smtClean="0"/>
              <a:t>5</a:t>
            </a:fld>
            <a:endParaRPr lang="en-US"/>
          </a:p>
        </p:txBody>
      </p:sp>
    </p:spTree>
    <p:extLst>
      <p:ext uri="{BB962C8B-B14F-4D97-AF65-F5344CB8AC3E}">
        <p14:creationId xmlns:p14="http://schemas.microsoft.com/office/powerpoint/2010/main" val="323966466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smtClean="0">
                <a:solidFill>
                  <a:srgbClr val="FFFFFF"/>
                </a:solidFill>
                <a:latin typeface="Verdana"/>
              </a:rPr>
              <a:t>YHJ: </a:t>
            </a:r>
            <a:r>
              <a:rPr lang="en-US" altLang="zh-CN" sz="1200" b="0" smtClean="0">
                <a:solidFill>
                  <a:srgbClr val="FFFFFF"/>
                </a:solidFill>
                <a:latin typeface="Verdana"/>
              </a:rPr>
              <a:t>Q to expert</a:t>
            </a:r>
          </a:p>
          <a:p>
            <a:r>
              <a:rPr lang="en-US" sz="1200" b="0" smtClean="0">
                <a:solidFill>
                  <a:srgbClr val="FFFFFF"/>
                </a:solidFill>
                <a:latin typeface="Verdana"/>
              </a:rPr>
              <a:t>1)</a:t>
            </a:r>
            <a:r>
              <a:rPr lang="zh-CN" altLang="en-US" sz="1200" b="0" smtClean="0">
                <a:solidFill>
                  <a:srgbClr val="FFFFFF"/>
                </a:solidFill>
                <a:latin typeface="Verdana"/>
              </a:rPr>
              <a:t> 确认流程是否正确</a:t>
            </a:r>
            <a:r>
              <a:rPr lang="en-US" altLang="zh-CN" sz="1200" b="0" smtClean="0">
                <a:solidFill>
                  <a:srgbClr val="FFFFFF"/>
                </a:solidFill>
                <a:latin typeface="Verdana"/>
              </a:rPr>
              <a:t>?</a:t>
            </a:r>
          </a:p>
          <a:p>
            <a:r>
              <a:rPr lang="en-US" sz="1200" b="0" smtClean="0">
                <a:solidFill>
                  <a:srgbClr val="FFFFFF"/>
                </a:solidFill>
                <a:latin typeface="Verdana"/>
              </a:rPr>
              <a:t>2</a:t>
            </a:r>
            <a:r>
              <a:rPr lang="zh-CN" altLang="en-US" sz="1200" b="0" smtClean="0">
                <a:solidFill>
                  <a:srgbClr val="FFFFFF"/>
                </a:solidFill>
                <a:latin typeface="Verdana"/>
              </a:rPr>
              <a:t>）</a:t>
            </a:r>
            <a:r>
              <a:rPr lang="en-US" altLang="zh-CN" sz="1200" b="0" smtClean="0">
                <a:solidFill>
                  <a:srgbClr val="FFFFFF"/>
                </a:solidFill>
                <a:latin typeface="Verdana"/>
              </a:rPr>
              <a:t>VIP store, POS</a:t>
            </a:r>
            <a:r>
              <a:rPr lang="zh-CN" altLang="en-US" sz="1200" b="0" smtClean="0">
                <a:solidFill>
                  <a:srgbClr val="FFFFFF"/>
                </a:solidFill>
                <a:latin typeface="Verdana"/>
              </a:rPr>
              <a:t>模式</a:t>
            </a:r>
            <a:r>
              <a:rPr lang="en-US" altLang="zh-CN" sz="1200" b="0" smtClean="0">
                <a:solidFill>
                  <a:srgbClr val="FFFFFF"/>
                </a:solidFill>
                <a:latin typeface="Verdana"/>
              </a:rPr>
              <a:t>deep dive</a:t>
            </a:r>
            <a:r>
              <a:rPr lang="zh-CN" altLang="en-US" sz="1200" b="0" smtClean="0">
                <a:solidFill>
                  <a:srgbClr val="FFFFFF"/>
                </a:solidFill>
                <a:latin typeface="Verdana"/>
              </a:rPr>
              <a:t>：有何特别之处</a:t>
            </a:r>
            <a:r>
              <a:rPr lang="en-US" altLang="zh-CN" sz="1200" b="0" smtClean="0">
                <a:solidFill>
                  <a:srgbClr val="FFFFFF"/>
                </a:solidFill>
                <a:latin typeface="Verdana"/>
              </a:rPr>
              <a:t>?</a:t>
            </a:r>
            <a:r>
              <a:rPr lang="zh-CN" altLang="en-US" sz="1200" b="0" smtClean="0">
                <a:solidFill>
                  <a:srgbClr val="FFFFFF"/>
                </a:solidFill>
                <a:latin typeface="Verdana"/>
              </a:rPr>
              <a:t>每个店都放常促吗？职能是什么</a:t>
            </a:r>
            <a:r>
              <a:rPr lang="en-US" altLang="zh-CN" sz="1200" b="0" smtClean="0">
                <a:solidFill>
                  <a:srgbClr val="FFFFFF"/>
                </a:solidFill>
                <a:latin typeface="Verdana"/>
              </a:rPr>
              <a:t>? </a:t>
            </a:r>
            <a:r>
              <a:rPr lang="zh-CN" altLang="en-US" sz="1200" b="0" smtClean="0">
                <a:solidFill>
                  <a:srgbClr val="FFFFFF"/>
                </a:solidFill>
                <a:latin typeface="Verdana"/>
              </a:rPr>
              <a:t>如何</a:t>
            </a:r>
            <a:r>
              <a:rPr lang="en-US" altLang="zh-CN" sz="1200" b="0" smtClean="0">
                <a:solidFill>
                  <a:srgbClr val="FFFFFF"/>
                </a:solidFill>
                <a:latin typeface="Verdana"/>
              </a:rPr>
              <a:t>collect CRM info? (</a:t>
            </a:r>
            <a:r>
              <a:rPr lang="zh-CN" altLang="en-US" sz="1200" b="0" smtClean="0">
                <a:solidFill>
                  <a:srgbClr val="FFFFFF"/>
                </a:solidFill>
                <a:latin typeface="Verdana"/>
              </a:rPr>
              <a:t>软硬件配备</a:t>
            </a:r>
            <a:r>
              <a:rPr lang="en-US" altLang="zh-CN" sz="1200" b="0" smtClean="0">
                <a:solidFill>
                  <a:srgbClr val="FFFFFF"/>
                </a:solidFill>
                <a:latin typeface="Verdana"/>
              </a:rPr>
              <a:t>)</a:t>
            </a:r>
            <a:r>
              <a:rPr lang="zh-CN" altLang="en-US" sz="1200" b="0" smtClean="0">
                <a:solidFill>
                  <a:srgbClr val="FFFFFF"/>
                </a:solidFill>
                <a:latin typeface="Verdana"/>
              </a:rPr>
              <a:t>；线下</a:t>
            </a:r>
            <a:r>
              <a:rPr lang="en-US" altLang="zh-CN" sz="1200" b="0" smtClean="0">
                <a:solidFill>
                  <a:srgbClr val="FFFFFF"/>
                </a:solidFill>
                <a:latin typeface="Verdana"/>
              </a:rPr>
              <a:t>delivery</a:t>
            </a:r>
            <a:r>
              <a:rPr lang="zh-CN" altLang="en-US" sz="1200" b="0" smtClean="0">
                <a:solidFill>
                  <a:srgbClr val="FFFFFF"/>
                </a:solidFill>
                <a:latin typeface="Verdana"/>
              </a:rPr>
              <a:t>只有</a:t>
            </a:r>
            <a:r>
              <a:rPr lang="en-US" altLang="zh-CN" sz="1200" b="0" smtClean="0">
                <a:solidFill>
                  <a:srgbClr val="FFFFFF"/>
                </a:solidFill>
                <a:latin typeface="Verdana"/>
              </a:rPr>
              <a:t>VIP store</a:t>
            </a:r>
            <a:r>
              <a:rPr lang="zh-CN" altLang="en-US" sz="1200" b="0" smtClean="0">
                <a:solidFill>
                  <a:srgbClr val="FFFFFF"/>
                </a:solidFill>
                <a:latin typeface="Verdana"/>
              </a:rPr>
              <a:t>的人员做吗？合生元自己人还是店里人？</a:t>
            </a:r>
            <a:endParaRPr lang="en-US" sz="1200" b="0" smtClean="0">
              <a:solidFill>
                <a:srgbClr val="FFFFFF"/>
              </a:solidFill>
              <a:latin typeface="Verdana"/>
            </a:endParaRPr>
          </a:p>
          <a:p>
            <a:endParaRPr lang="en-US"/>
          </a:p>
        </p:txBody>
      </p:sp>
      <p:sp>
        <p:nvSpPr>
          <p:cNvPr id="4" name="Slide Number Placeholder 3"/>
          <p:cNvSpPr>
            <a:spLocks noGrp="1"/>
          </p:cNvSpPr>
          <p:nvPr>
            <p:ph type="sldNum" sz="quarter" idx="10"/>
          </p:nvPr>
        </p:nvSpPr>
        <p:spPr/>
        <p:txBody>
          <a:bodyPr/>
          <a:lstStyle/>
          <a:p>
            <a:fld id="{9D11418D-967E-4C88-AD4E-34E0585FD5B0}" type="slidenum">
              <a:rPr lang="en-US" smtClean="0"/>
              <a:t>10</a:t>
            </a:fld>
            <a:endParaRPr lang="en-US"/>
          </a:p>
        </p:txBody>
      </p:sp>
    </p:spTree>
    <p:extLst>
      <p:ext uri="{BB962C8B-B14F-4D97-AF65-F5344CB8AC3E}">
        <p14:creationId xmlns:p14="http://schemas.microsoft.com/office/powerpoint/2010/main" val="2213638116"/>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284163" y="381000"/>
            <a:ext cx="6289675" cy="4386263"/>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9D11418D-967E-4C88-AD4E-34E0585FD5B0}" type="slidenum">
              <a:rPr lang="en-US" smtClean="0"/>
              <a:t>14</a:t>
            </a:fld>
            <a:endParaRPr lang="en-US"/>
          </a:p>
        </p:txBody>
      </p:sp>
    </p:spTree>
    <p:extLst>
      <p:ext uri="{BB962C8B-B14F-4D97-AF65-F5344CB8AC3E}">
        <p14:creationId xmlns:p14="http://schemas.microsoft.com/office/powerpoint/2010/main" val="1103471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284163" y="381000"/>
            <a:ext cx="6289675" cy="4386263"/>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9D11418D-967E-4C88-AD4E-34E0585FD5B0}" type="slidenum">
              <a:rPr lang="en-US" smtClean="0"/>
              <a:t>16</a:t>
            </a:fld>
            <a:endParaRPr lang="en-US"/>
          </a:p>
        </p:txBody>
      </p:sp>
    </p:spTree>
    <p:extLst>
      <p:ext uri="{BB962C8B-B14F-4D97-AF65-F5344CB8AC3E}">
        <p14:creationId xmlns:p14="http://schemas.microsoft.com/office/powerpoint/2010/main" val="11034716"/>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D11418D-967E-4C88-AD4E-34E0585FD5B0}" type="slidenum">
              <a:rPr lang="en-US" smtClean="0"/>
              <a:t>21</a:t>
            </a:fld>
            <a:endParaRPr lang="en-US"/>
          </a:p>
        </p:txBody>
      </p:sp>
    </p:spTree>
    <p:extLst>
      <p:ext uri="{BB962C8B-B14F-4D97-AF65-F5344CB8AC3E}">
        <p14:creationId xmlns:p14="http://schemas.microsoft.com/office/powerpoint/2010/main" val="207820974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7B55A2-902F-499F-B168-2F43B0488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CEEC4-FD1C-4C98-B072-C2AEF9990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9378B1-EAE4-4F0F-87A4-D96B9861F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3575B7-0B73-4CC9-9C75-2247664A43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1FF642-6110-4266-B780-1F49FDED27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152EBE-DF1C-4E1F-BFD5-3E9C9C862C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2947E5-E903-42BC-B24F-BE5F487D4B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3247E8-17CB-4255-B223-5C4A44B529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07FF7-5D43-4338-BC12-7636C975C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B3B14-0A93-4C97-88CA-4E4EA63E6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3BD07-9297-4A29-A397-1FA54443A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309582" y="3608327"/>
            <a:ext cx="9553945" cy="621106"/>
          </a:xfrm>
          <a:prstGeom prst="rect">
            <a:avLst/>
          </a:prstGeom>
        </p:spPr>
        <p:txBody>
          <a:bodyPr lIns="0" tIns="45720" rIns="0" bIns="45720" anchor="b" anchorCtr="0">
            <a:normAutofit/>
          </a:bodyPr>
          <a:lstStyle>
            <a:lvl1pPr>
              <a:defRPr sz="2800" b="1">
                <a:solidFill>
                  <a:schemeClr val="tx1"/>
                </a:solidFill>
              </a:defRPr>
            </a:lvl1pPr>
          </a:lstStyle>
          <a:p>
            <a:r>
              <a:rPr lang="en-US" smtClean="0"/>
              <a:t>Click to edit Master title style</a:t>
            </a:r>
            <a:endParaRPr lang="en-US"/>
          </a:p>
        </p:txBody>
      </p:sp>
      <p:sp>
        <p:nvSpPr>
          <p:cNvPr id="3" name="Subtitle 2"/>
          <p:cNvSpPr>
            <a:spLocks noGrp="1"/>
          </p:cNvSpPr>
          <p:nvPr>
            <p:ph type="subTitle" idx="1"/>
          </p:nvPr>
        </p:nvSpPr>
        <p:spPr>
          <a:xfrm>
            <a:off x="309582" y="4229433"/>
            <a:ext cx="9563939" cy="567868"/>
          </a:xfrm>
          <a:prstGeom prst="rect">
            <a:avLst/>
          </a:prstGeom>
        </p:spPr>
        <p:txBody>
          <a:bodyPr lIns="0" rIns="0">
            <a:normAutofit/>
          </a:bodyPr>
          <a:lstStyle>
            <a:lvl1pPr marL="0" indent="0" algn="l">
              <a:buNone/>
              <a:defRPr sz="2400">
                <a:solidFill>
                  <a:srgbClr val="666666"/>
                </a:solidFill>
              </a:defRPr>
            </a:lvl1pPr>
            <a:lvl2pPr marL="490667" indent="0" algn="ctr">
              <a:buNone/>
              <a:defRPr>
                <a:solidFill>
                  <a:schemeClr val="tx1">
                    <a:tint val="75000"/>
                  </a:schemeClr>
                </a:solidFill>
              </a:defRPr>
            </a:lvl2pPr>
            <a:lvl3pPr marL="981334" indent="0" algn="ctr">
              <a:buNone/>
              <a:defRPr>
                <a:solidFill>
                  <a:schemeClr val="tx1">
                    <a:tint val="75000"/>
                  </a:schemeClr>
                </a:solidFill>
              </a:defRPr>
            </a:lvl3pPr>
            <a:lvl4pPr marL="1472001" indent="0" algn="ctr">
              <a:buNone/>
              <a:defRPr>
                <a:solidFill>
                  <a:schemeClr val="tx1">
                    <a:tint val="75000"/>
                  </a:schemeClr>
                </a:solidFill>
              </a:defRPr>
            </a:lvl4pPr>
            <a:lvl5pPr marL="1962668" indent="0" algn="ctr">
              <a:buNone/>
              <a:defRPr>
                <a:solidFill>
                  <a:schemeClr val="tx1">
                    <a:tint val="75000"/>
                  </a:schemeClr>
                </a:solidFill>
              </a:defRPr>
            </a:lvl5pPr>
            <a:lvl6pPr marL="2453335" indent="0" algn="ctr">
              <a:buNone/>
              <a:defRPr>
                <a:solidFill>
                  <a:schemeClr val="tx1">
                    <a:tint val="75000"/>
                  </a:schemeClr>
                </a:solidFill>
              </a:defRPr>
            </a:lvl6pPr>
            <a:lvl7pPr marL="2944002" indent="0" algn="ctr">
              <a:buNone/>
              <a:defRPr>
                <a:solidFill>
                  <a:schemeClr val="tx1">
                    <a:tint val="75000"/>
                  </a:schemeClr>
                </a:solidFill>
              </a:defRPr>
            </a:lvl7pPr>
            <a:lvl8pPr marL="3434669" indent="0" algn="ctr">
              <a:buNone/>
              <a:defRPr>
                <a:solidFill>
                  <a:schemeClr val="tx1">
                    <a:tint val="75000"/>
                  </a:schemeClr>
                </a:solidFill>
              </a:defRPr>
            </a:lvl8pPr>
            <a:lvl9pPr marL="3925336" indent="0" algn="ctr">
              <a:buNone/>
              <a:defRPr>
                <a:solidFill>
                  <a:schemeClr val="tx1">
                    <a:tint val="75000"/>
                  </a:schemeClr>
                </a:solidFill>
              </a:defRPr>
            </a:lvl9pPr>
          </a:lstStyle>
          <a:p>
            <a:r>
              <a:rPr lang="en-US" smtClean="0"/>
              <a:t>Click to edit Master subtitle style</a:t>
            </a:r>
            <a:endParaRPr lang="en-US"/>
          </a:p>
        </p:txBody>
      </p:sp>
      <p:sp>
        <p:nvSpPr>
          <p:cNvPr id="10" name="Rounded Rectangle 9"/>
          <p:cNvSpPr/>
          <p:nvPr/>
        </p:nvSpPr>
        <p:spPr>
          <a:xfrm>
            <a:off x="309582" y="6988536"/>
            <a:ext cx="7475810" cy="160268"/>
          </a:xfrm>
          <a:prstGeom prst="round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600" b="0" i="0" baseline="0" noProof="1" smtClean="0">
                <a:solidFill>
                  <a:schemeClr val="tx1"/>
                </a:solidFill>
                <a:latin typeface="+mn-lt"/>
              </a:rPr>
              <a:t>This information is confidential and was prepared by Bain &amp; Company solely for the use of our client; it is not to be relied on by any 3rd party without Bain's prior written consent</a:t>
            </a:r>
            <a:endParaRPr lang="fr-FR" sz="600" b="0" i="0" baseline="0" smtClean="0">
              <a:solidFill>
                <a:schemeClr val="tx1"/>
              </a:solidFill>
              <a:latin typeface="+mn-lt"/>
            </a:endParaRPr>
          </a:p>
        </p:txBody>
      </p:sp>
      <p:cxnSp>
        <p:nvCxnSpPr>
          <p:cNvPr id="12" name="Straight Connector 11"/>
          <p:cNvCxnSpPr/>
          <p:nvPr/>
        </p:nvCxnSpPr>
        <p:spPr>
          <a:xfrm>
            <a:off x="0" y="6904727"/>
            <a:ext cx="10360025" cy="0"/>
          </a:xfrm>
          <a:prstGeom prst="line">
            <a:avLst/>
          </a:prstGeom>
          <a:ln w="12700">
            <a:solidFill>
              <a:srgbClr val="999999"/>
            </a:solidFill>
          </a:ln>
          <a:effectLst/>
        </p:spPr>
        <p:style>
          <a:lnRef idx="2">
            <a:schemeClr val="accent1"/>
          </a:lnRef>
          <a:fillRef idx="0">
            <a:schemeClr val="accent1"/>
          </a:fillRef>
          <a:effectRef idx="1">
            <a:schemeClr val="accent1"/>
          </a:effectRef>
          <a:fontRef idx="minor">
            <a:schemeClr val="tx1"/>
          </a:fontRef>
        </p:style>
      </p:cxnSp>
      <p:pic>
        <p:nvPicPr>
          <p:cNvPr id="8" name="Picture 7" descr="Horizontal_RED_LG_DIGITAL.emf"/>
          <p:cNvPicPr>
            <a:picLocks noChangeAspect="1"/>
          </p:cNvPicPr>
          <p:nvPr/>
        </p:nvPicPr>
        <p:blipFill>
          <a:blip r:embed="rId1"/>
          <a:stretch>
            <a:fillRect/>
          </a:stretch>
        </p:blipFill>
        <p:spPr>
          <a:xfrm>
            <a:off x="324572" y="1846314"/>
            <a:ext cx="4196250" cy="4725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fr-F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Last Page Logo">
    <p:spTree>
      <p:nvGrpSpPr>
        <p:cNvPr id="1" name=""/>
        <p:cNvGrpSpPr/>
        <p:nvPr/>
      </p:nvGrpSpPr>
      <p:grpSpPr>
        <a:xfrm>
          <a:off x="0" y="0"/>
          <a:ext cx="0" cy="0"/>
        </a:xfrm>
      </p:grpSpPr>
      <p:pic>
        <p:nvPicPr>
          <p:cNvPr id="4" name="Picture 3" descr="Horizontal_RED_LG_DIGITAL.emf"/>
          <p:cNvPicPr>
            <a:picLocks noChangeAspect="1"/>
          </p:cNvPicPr>
          <p:nvPr/>
        </p:nvPicPr>
        <p:blipFill>
          <a:blip r:embed="rId1"/>
          <a:stretch>
            <a:fillRect/>
          </a:stretch>
        </p:blipFill>
        <p:spPr>
          <a:xfrm>
            <a:off x="3081887" y="3375312"/>
            <a:ext cx="4196250" cy="4725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Blank Slide Layout">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One Chart Layout">
    <p:spTree>
      <p:nvGrpSpPr>
        <p:cNvPr id="1" name=""/>
        <p:cNvGrpSpPr/>
        <p:nvPr/>
      </p:nvGrpSpPr>
      <p:grpSpPr>
        <a:xfrm>
          <a:off x="0" y="0"/>
          <a:ext cx="0" cy="0"/>
        </a:xfrm>
      </p:grpSpPr>
      <p:sp>
        <p:nvSpPr>
          <p:cNvPr id="3" name="Picture Placeholder 7"/>
          <p:cNvSpPr>
            <a:spLocks noGrp="1"/>
          </p:cNvSpPr>
          <p:nvPr>
            <p:ph type="pic" sz="quarter" idx="12" hasCustomPrompt="1"/>
          </p:nvPr>
        </p:nvSpPr>
        <p:spPr>
          <a:xfrm>
            <a:off x="400607" y="1361748"/>
            <a:ext cx="9560499" cy="5366894"/>
          </a:xfrm>
          <a:prstGeom prst="rect">
            <a:avLst/>
          </a:prstGeom>
          <a:blipFill>
            <a:blip r:embed="rId1"/>
            <a:stretch>
              <a:fillRect/>
            </a:stretch>
          </a:blipFill>
        </p:spPr>
        <p:txBody>
          <a:bodyPr>
            <a:normAutofit/>
          </a:bodyPr>
          <a:lstStyle>
            <a:lvl1pPr marL="271463" indent="-271463" algn="l" defTabSz="981075" rtl="0" eaLnBrk="1" fontAlgn="base" hangingPunct="1">
              <a:spcBef>
                <a:spcPct val="40000"/>
              </a:spcBef>
              <a:spcAft>
                <a:spcPct val="0"/>
              </a:spcAft>
              <a:buClr>
                <a:schemeClr val="tx1"/>
              </a:buClr>
              <a:buSzTx/>
              <a:buFont typeface="Verdana" pitchFamily="34" charset="0"/>
              <a:buChar char="•"/>
              <a:defRPr lang="en-US" sz="2400">
                <a:solidFill>
                  <a:schemeClr val="tx1"/>
                </a:solidFill>
                <a:latin typeface="+mn-lt"/>
                <a:ea typeface="+mn-ea"/>
                <a:cs typeface="+mn-cs"/>
              </a:defRPr>
            </a:lvl1pPr>
          </a:lstStyle>
          <a:p>
            <a:r>
              <a:rPr lang="en-US" smtClean="0"/>
              <a:t>Wizard Chart</a:t>
            </a:r>
            <a:endParaRPr lang="en-US"/>
          </a:p>
        </p:txBody>
      </p:sp>
      <p:sp>
        <p:nvSpPr>
          <p:cNvPr id="5" name="Title 4"/>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54472093"/>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idx="1"/>
          </p:nvPr>
        </p:nvSpPr>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Rectangle 6"/>
          <p:cNvSpPr>
            <a:spLocks noGrp="1" noChangeArrowheads="1"/>
          </p:cNvSpPr>
          <p:nvPr>
            <p:ph type="sldNum" sz="quarter" idx="10"/>
          </p:nvPr>
        </p:nvSpPr>
        <p:spPr>
          <a:xfrm>
            <a:off x="9441877" y="6796240"/>
            <a:ext cx="336486" cy="32209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A95FA924-DDA7-4DB4-8F5D-80EF797B2D7E}" type="slidenum">
              <a:rPr altLang="zh-CN"/>
              <a:pPr>
                <a:defRPr/>
              </a:pPr>
              <a:t>‹#›</a:t>
            </a:fld>
            <a:endParaRPr lang="zh-CN" altLang="zh-CN"/>
          </a:p>
        </p:txBody>
      </p:sp>
      <p:sp>
        <p:nvSpPr>
          <p:cNvPr id="5" name="Rectangle 7"/>
          <p:cNvSpPr>
            <a:spLocks noGrp="1" noChangeArrowheads="1"/>
          </p:cNvSpPr>
          <p:nvPr>
            <p:ph type="ftr" sz="quarter" idx="11"/>
          </p:nvPr>
        </p:nvSpPr>
        <p:spPr>
          <a:xfrm>
            <a:off x="8839924" y="6273809"/>
            <a:ext cx="1520102" cy="32054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a:defRPr/>
            </a:pPr>
            <a:r>
              <a:rPr lang="en-GB" altLang="zh-CN"/>
              <a:t>100910-Intel China Atom Integrated Project Report_Final deck!</a:t>
            </a:r>
            <a:endParaRPr lang="en-GB" altLang="zh-CN" noProof="1"/>
          </a:p>
        </p:txBody>
      </p:sp>
    </p:spTree>
    <p:extLst>
      <p:ext uri="{BB962C8B-B14F-4D97-AF65-F5344CB8AC3E}">
        <p14:creationId xmlns:p14="http://schemas.microsoft.com/office/powerpoint/2010/main" val="31505606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media/image3.emf"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tx2"/>
        </a:solidFill>
        <a:effectLst/>
      </p:bgPr>
    </p:bg>
    <p:spTree>
      <p:nvGrpSpPr>
        <p:cNvPr id="1" name=""/>
        <p:cNvGrpSpPr/>
        <p:nvPr/>
      </p:nvGrpSpPr>
      <p:grpSpPr>
        <a:xfrm>
          <a:off x="0" y="0"/>
          <a:ext cx="0" cy="0"/>
        </a:xfrm>
      </p:grpSpPr>
      <p:sp>
        <p:nvSpPr>
          <p:cNvPr id="13" name="Freeform 12"/>
          <p:cNvSpPr/>
          <p:nvPr/>
        </p:nvSpPr>
        <p:spPr>
          <a:xfrm>
            <a:off x="0" y="953295"/>
            <a:ext cx="10048159" cy="133094"/>
          </a:xfrm>
          <a:custGeom>
            <a:gdLst>
              <a:gd name="connsiteX0" fmla="*/ 0 w 9436894"/>
              <a:gd name="connsiteY0" fmla="*/ 0 h 152400"/>
              <a:gd name="connsiteX1" fmla="*/ 9436894 w 9436894"/>
              <a:gd name="connsiteY1" fmla="*/ 0 h 152400"/>
              <a:gd name="connsiteX2" fmla="*/ 9402763 w 9436894"/>
              <a:gd name="connsiteY2" fmla="*/ 152400 h 152400"/>
              <a:gd name="connsiteX3" fmla="*/ 0 w 9436894"/>
              <a:gd name="connsiteY3" fmla="*/ 152038 h 152400"/>
            </a:gdLst>
            <a:cxnLst>
              <a:cxn ang="0">
                <a:pos x="connsiteX0" y="connsiteY0"/>
              </a:cxn>
              <a:cxn ang="0">
                <a:pos x="connsiteX1" y="connsiteY1"/>
              </a:cxn>
              <a:cxn ang="0">
                <a:pos x="connsiteX2" y="connsiteY2"/>
              </a:cxn>
              <a:cxn ang="0">
                <a:pos x="connsiteX3" y="connsiteY3"/>
              </a:cxn>
            </a:cxnLst>
            <a:rect l="l" t="t" r="r" b="b"/>
            <a:pathLst>
              <a:path w="9436894" h="152400">
                <a:moveTo>
                  <a:pt x="0" y="0"/>
                </a:moveTo>
                <a:lnTo>
                  <a:pt x="9436894" y="0"/>
                </a:lnTo>
                <a:lnTo>
                  <a:pt x="9402763" y="152400"/>
                </a:lnTo>
                <a:lnTo>
                  <a:pt x="0" y="152038"/>
                </a:lnTo>
              </a:path>
            </a:pathLst>
          </a:custGeom>
          <a:solidFill>
            <a:schemeClr val="accent3"/>
          </a:solidFill>
          <a:ln w="19050">
            <a:no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fr-FR"/>
          </a:p>
        </p:txBody>
      </p:sp>
      <p:sp>
        <p:nvSpPr>
          <p:cNvPr id="22" name="Rectangle 2"/>
          <p:cNvSpPr>
            <a:spLocks noGrp="1" noChangeArrowheads="1"/>
          </p:cNvSpPr>
          <p:nvPr>
            <p:ph type="title"/>
          </p:nvPr>
        </p:nvSpPr>
        <p:spPr bwMode="gray">
          <a:xfrm>
            <a:off x="190800" y="56429"/>
            <a:ext cx="9833871" cy="878857"/>
          </a:xfrm>
          <a:prstGeom prst="rect">
            <a:avLst/>
          </a:prstGeom>
          <a:noFill/>
          <a:ln w="9525">
            <a:noFill/>
            <a:miter lim="800000"/>
          </a:ln>
          <a:effectLst/>
        </p:spPr>
        <p:txBody>
          <a:bodyPr vert="horz" wrap="square" lIns="0" tIns="0" rIns="72000" bIns="0" numCol="1" anchor="ctr" anchorCtr="0" compatLnSpc="1">
            <a:prstTxWarp prst="textNoShape">
              <a:avLst/>
            </a:prstTxWarp>
          </a:bodyPr>
          <a:lstStyle/>
          <a:p>
            <a:pPr lvl="0"/>
            <a:endParaRPr lang="en-CA" noProof="1" smtClean="0"/>
          </a:p>
        </p:txBody>
      </p:sp>
      <p:sp>
        <p:nvSpPr>
          <p:cNvPr id="11" name="Text Placeholder 10"/>
          <p:cNvSpPr>
            <a:spLocks noGrp="1"/>
          </p:cNvSpPr>
          <p:nvPr>
            <p:ph type="body" idx="1"/>
          </p:nvPr>
        </p:nvSpPr>
        <p:spPr>
          <a:xfrm>
            <a:off x="399763" y="1355586"/>
            <a:ext cx="9560499" cy="5366894"/>
          </a:xfrm>
          <a:prstGeom prst="rect">
            <a:avLst/>
          </a:prstGeom>
        </p:spPr>
        <p:txBody>
          <a:bodyPr vert="horz" lIns="91440" tIns="45720" rIns="91440" bIns="45720" rtlCol="0" anchor="t"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p:txBody>
      </p:sp>
      <p:sp>
        <p:nvSpPr>
          <p:cNvPr id="17" name="Rounded Rectangle 16"/>
          <p:cNvSpPr/>
          <p:nvPr/>
        </p:nvSpPr>
        <p:spPr>
          <a:xfrm>
            <a:off x="75220" y="6970605"/>
            <a:ext cx="7475810" cy="160268"/>
          </a:xfrm>
          <a:prstGeom prst="round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600" b="0" i="0" baseline="0" noProof="1" smtClean="0">
                <a:solidFill>
                  <a:schemeClr val="tx1"/>
                </a:solidFill>
                <a:latin typeface="+mn-lt"/>
              </a:rPr>
              <a:t>This information is confidential and was prepared by Bain &amp; Company solely for the use of our client; it is not to be relied on by any 3rd party without Bain's prior written consent</a:t>
            </a:r>
            <a:endParaRPr lang="fr-FR" sz="600" b="0" i="0" baseline="0" smtClean="0">
              <a:solidFill>
                <a:schemeClr val="tx1"/>
              </a:solidFill>
              <a:latin typeface="+mn-lt"/>
            </a:endParaRPr>
          </a:p>
        </p:txBody>
      </p:sp>
      <p:sp>
        <p:nvSpPr>
          <p:cNvPr id="15" name="SlideNumber"/>
          <p:cNvSpPr/>
          <p:nvPr/>
        </p:nvSpPr>
        <p:spPr>
          <a:xfrm>
            <a:off x="9648667" y="7004304"/>
            <a:ext cx="340770" cy="91440"/>
          </a:xfrm>
          <a:prstGeom prst="round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BB69BBE8-4DB2-4642-B003-B220ACD5A2FD}" type="slidenum">
              <a:rPr lang="en-US" sz="1000" b="1" baseline="0" smtClean="0">
                <a:solidFill>
                  <a:srgbClr val="080808"/>
                </a:solidFill>
                <a:latin typeface="Verdana" pitchFamily="34" charset="0"/>
              </a:rPr>
              <a:pPr algn="ctr"/>
              <a:t>‹#›</a:t>
            </a:fld>
            <a:endParaRPr lang="fr-FR" sz="1000" b="1" smtClean="0">
              <a:solidFill>
                <a:srgbClr val="080808"/>
              </a:solidFill>
            </a:endParaRPr>
          </a:p>
        </p:txBody>
      </p:sp>
      <p:cxnSp>
        <p:nvCxnSpPr>
          <p:cNvPr id="28" name="Straight Connector 27"/>
          <p:cNvCxnSpPr/>
          <p:nvPr/>
        </p:nvCxnSpPr>
        <p:spPr>
          <a:xfrm>
            <a:off x="0" y="6904727"/>
            <a:ext cx="10360025" cy="0"/>
          </a:xfrm>
          <a:prstGeom prst="line">
            <a:avLst/>
          </a:prstGeom>
          <a:ln w="12700">
            <a:solidFill>
              <a:srgbClr val="999999"/>
            </a:solidFill>
          </a:ln>
          <a:effectLst/>
        </p:spPr>
        <p:style>
          <a:lnRef idx="2">
            <a:schemeClr val="accent1"/>
          </a:lnRef>
          <a:fillRef idx="0">
            <a:schemeClr val="accent1"/>
          </a:fillRef>
          <a:effectRef idx="1">
            <a:schemeClr val="accent1"/>
          </a:effectRef>
          <a:fontRef idx="minor">
            <a:schemeClr val="tx1"/>
          </a:fontRef>
        </p:style>
      </p:cxnSp>
      <p:sp>
        <p:nvSpPr>
          <p:cNvPr id="16" name="Notes"/>
          <p:cNvSpPr txBox="1">
            <a:spLocks noChangeArrowheads="1"/>
          </p:cNvSpPr>
          <p:nvPr/>
        </p:nvSpPr>
        <p:spPr bwMode="auto">
          <a:xfrm>
            <a:off x="192024" y="6743930"/>
            <a:ext cx="6962764" cy="153888"/>
          </a:xfrm>
          <a:prstGeom prst="rect">
            <a:avLst/>
          </a:prstGeom>
          <a:noFill/>
          <a:ln w="12700">
            <a:noFill/>
            <a:miter lim="800000"/>
            <a:headEnd type="none" w="sm" len="sm"/>
            <a:tailEnd type="none" w="sm" len="sm"/>
          </a:ln>
          <a:effectLst/>
        </p:spPr>
        <p:txBody>
          <a:bodyPr lIns="0" tIns="0" rIns="0" bIns="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indent="-184150" defTabSz="881063" fontAlgn="ctr"/>
            <a:endParaRPr lang="en-CA" sz="1000" noProof="0"/>
          </a:p>
        </p:txBody>
      </p:sp>
      <p:pic>
        <p:nvPicPr>
          <p:cNvPr id="18" name="Picture 17" descr="Symbol RED_a_DIGITAL.emf"/>
          <p:cNvPicPr>
            <a:picLocks noChangeAspect="1"/>
          </p:cNvPicPr>
          <p:nvPr/>
        </p:nvPicPr>
        <p:blipFill>
          <a:blip r:embed="rId7"/>
          <a:stretch>
            <a:fillRect/>
          </a:stretch>
        </p:blipFill>
        <p:spPr>
          <a:xfrm>
            <a:off x="10053298" y="6961417"/>
            <a:ext cx="184157" cy="184157"/>
          </a:xfrm>
          <a:prstGeom prst="rect">
            <a:avLst/>
          </a:prstGeom>
        </p:spPr>
      </p:pic>
      <p:sp>
        <p:nvSpPr>
          <p:cNvPr id="2" name="OfficeCode"/>
          <p:cNvSpPr txBox="1"/>
          <p:nvPr userDrawn="1"/>
        </p:nvSpPr>
        <p:spPr>
          <a:xfrm>
            <a:off x="7896504" y="7004558"/>
            <a:ext cx="163506" cy="92333"/>
          </a:xfrm>
          <a:prstGeom prst="rect">
            <a:avLst/>
          </a:prstGeom>
          <a:noFill/>
        </p:spPr>
        <p:txBody>
          <a:bodyPr vert="horz"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 smtClean="0">
                <a:latin typeface="Verdana"/>
              </a:rPr>
              <a:t>SHA</a:t>
            </a:r>
            <a:endParaRPr lang="en-US" sz="600" err="1" smtClean="0">
              <a:latin typeface="Verdana"/>
            </a:endParaRPr>
          </a:p>
        </p:txBody>
      </p:sp>
      <p:sp>
        <p:nvSpPr>
          <p:cNvPr id="3" name="CreatedFooter"/>
          <p:cNvSpPr txBox="1"/>
          <p:nvPr userDrawn="1"/>
        </p:nvSpPr>
        <p:spPr>
          <a:xfrm>
            <a:off x="8212410" y="7004558"/>
            <a:ext cx="1449115" cy="92333"/>
          </a:xfrm>
          <a:prstGeom prst="rect">
            <a:avLst/>
          </a:prstGeom>
          <a:noFill/>
        </p:spPr>
        <p:txBody>
          <a:bodyPr vert="horz" wrap="non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 smtClean="0">
                <a:latin typeface="Verdana"/>
              </a:rPr>
              <a:t>20140827_Meeting with Chairman ...</a:t>
            </a:r>
            <a:endParaRPr lang="en-US" sz="600" err="1" smtClean="0">
              <a:latin typeface="Verdana"/>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Lst>
  <p:transition/>
  <p:timing/>
  <p:txStyles>
    <p:titleStyle>
      <a:lvl1pPr algn="l" defTabSz="981334" rtl="0" eaLnBrk="1" latinLnBrk="0" hangingPunct="1">
        <a:spcBef>
          <a:spcPct val="0"/>
        </a:spcBef>
        <a:buNone/>
        <a:defRPr sz="2600" kern="1200">
          <a:solidFill>
            <a:schemeClr val="tx1"/>
          </a:solidFill>
          <a:latin typeface="+mj-lt"/>
          <a:ea typeface="+mj-ea"/>
          <a:cs typeface="+mj-cs"/>
        </a:defRPr>
      </a:lvl1pPr>
    </p:titleStyle>
    <p:bodyStyle>
      <a:lvl1pPr marL="271463" marR="0" indent="-271463" algn="l" defTabSz="981075" rtl="0" eaLnBrk="1" fontAlgn="base" latinLnBrk="0" hangingPunct="1">
        <a:lnSpc>
          <a:spcPct val="100000"/>
        </a:lnSpc>
        <a:spcBef>
          <a:spcPct val="40000"/>
        </a:spcBef>
        <a:spcAft>
          <a:spcPct val="0"/>
        </a:spcAft>
        <a:buClr>
          <a:schemeClr val="tx1"/>
        </a:buClr>
        <a:buSzPts val="2400"/>
        <a:buFont typeface="Verdana" pitchFamily="34" charset="0"/>
        <a:buChar char="•"/>
        <a:defRPr kumimoji="0" lang="en-US" altLang="zh-CN" sz="2000" b="0" i="0" u="none" strike="noStrike" kern="1200" cap="none" spc="0" normalizeH="0" baseline="0" noProof="1">
          <a:ln>
            <a:noFill/>
          </a:ln>
          <a:solidFill>
            <a:schemeClr val="tx1"/>
          </a:solidFill>
          <a:effectLst/>
          <a:uLnTx/>
          <a:uFillTx/>
          <a:latin typeface="+mn-lt"/>
          <a:ea typeface="+mn-ea"/>
          <a:cs typeface="+mn-cs"/>
        </a:defRPr>
      </a:lvl1pPr>
      <a:lvl2pPr marL="574675" marR="0" indent="-119063" algn="l" defTabSz="981075" rtl="0" eaLnBrk="1" fontAlgn="base" latinLnBrk="0" hangingPunct="1">
        <a:lnSpc>
          <a:spcPct val="100000"/>
        </a:lnSpc>
        <a:spcBef>
          <a:spcPct val="20000"/>
        </a:spcBef>
        <a:spcAft>
          <a:spcPct val="0"/>
        </a:spcAft>
        <a:buClr>
          <a:schemeClr val="tx1"/>
        </a:buClr>
        <a:buSzPts val="2200"/>
        <a:buFont typeface="Verdana"/>
        <a:buChar char="-"/>
        <a:defRPr lang="en-CA" altLang="zh-CN" sz="1800" kern="1200" baseline="0" noProof="1">
          <a:solidFill>
            <a:schemeClr val="tx1"/>
          </a:solidFill>
          <a:latin typeface="+mn-lt"/>
          <a:ea typeface="+mn-ea"/>
          <a:cs typeface="+mn-cs"/>
        </a:defRPr>
      </a:lvl2pPr>
      <a:lvl3pPr marL="1052513" marR="0" indent="-287338" algn="l" defTabSz="981075" rtl="0" eaLnBrk="1" fontAlgn="base" latinLnBrk="0" hangingPunct="1">
        <a:lnSpc>
          <a:spcPct val="100000"/>
        </a:lnSpc>
        <a:spcBef>
          <a:spcPct val="20000"/>
        </a:spcBef>
        <a:spcAft>
          <a:spcPct val="0"/>
        </a:spcAft>
        <a:buClr>
          <a:schemeClr val="tx1"/>
        </a:buClr>
        <a:buSzPts val="2200"/>
        <a:buFont typeface="Marlett" pitchFamily="2" charset="2"/>
        <a:buChar char="8"/>
        <a:defRPr lang="zh-CN" altLang="en-US" sz="1800" kern="1200" noProof="1">
          <a:solidFill>
            <a:schemeClr val="tx1"/>
          </a:solidFill>
          <a:latin typeface="+mn-lt"/>
          <a:ea typeface="+mn-ea"/>
          <a:cs typeface="+mn-cs"/>
        </a:defRPr>
      </a:lvl3pPr>
      <a:lvl4pPr marL="1453896" marR="0" indent="-210312" algn="l" defTabSz="981334" rtl="0" eaLnBrk="1" fontAlgn="auto" latinLnBrk="0" hangingPunct="1">
        <a:lnSpc>
          <a:spcPct val="100000"/>
        </a:lnSpc>
        <a:spcBef>
          <a:spcPct val="20000"/>
        </a:spcBef>
        <a:spcAft>
          <a:spcPct val="0"/>
        </a:spcAft>
        <a:buClr>
          <a:schemeClr val="tx1"/>
        </a:buClr>
        <a:buSzTx/>
        <a:buFont typeface="Verdana" pitchFamily="34" charset="0"/>
        <a:buChar char="-"/>
        <a:defRPr lang="en-CA" altLang="zh-CN" sz="1800" kern="1200">
          <a:solidFill>
            <a:schemeClr val="tx1"/>
          </a:solidFill>
          <a:latin typeface="+mn-lt"/>
          <a:ea typeface="+mn-ea"/>
          <a:cs typeface="+mn-cs"/>
        </a:defRPr>
      </a:lvl4pPr>
      <a:lvl5pPr marL="2208002" indent="-245334" algn="l" defTabSz="981334" rtl="0" eaLnBrk="1" latinLnBrk="0" hangingPunct="1">
        <a:spcBef>
          <a:spcPct val="20000"/>
        </a:spcBef>
        <a:buFont typeface="Arial" pitchFamily="34" charset="0"/>
        <a:buChar char="»"/>
        <a:defRPr sz="2400" kern="1200">
          <a:solidFill>
            <a:schemeClr val="tx1"/>
          </a:solidFill>
          <a:latin typeface="Verdana" pitchFamily="34" charset="0"/>
          <a:ea typeface="+mn-ea"/>
          <a:cs typeface="+mn-cs"/>
        </a:defRPr>
      </a:lvl5pPr>
      <a:lvl6pPr marL="2698669" indent="-245334" algn="l" defTabSz="981334" rtl="0" eaLnBrk="1" latinLnBrk="0" hangingPunct="1">
        <a:spcBef>
          <a:spcPct val="20000"/>
        </a:spcBef>
        <a:buFont typeface="Arial" pitchFamily="34" charset="0"/>
        <a:buChar char="•"/>
        <a:defRPr sz="2100" kern="1200">
          <a:solidFill>
            <a:schemeClr val="tx1"/>
          </a:solidFill>
          <a:latin typeface="+mn-lt"/>
          <a:ea typeface="+mn-ea"/>
          <a:cs typeface="+mn-cs"/>
        </a:defRPr>
      </a:lvl6pPr>
      <a:lvl7pPr marL="3189336" indent="-245334" algn="l" defTabSz="981334" rtl="0" eaLnBrk="1" latinLnBrk="0" hangingPunct="1">
        <a:spcBef>
          <a:spcPct val="20000"/>
        </a:spcBef>
        <a:buFont typeface="Arial" pitchFamily="34" charset="0"/>
        <a:buChar char="•"/>
        <a:defRPr sz="2100" kern="1200">
          <a:solidFill>
            <a:schemeClr val="tx1"/>
          </a:solidFill>
          <a:latin typeface="+mn-lt"/>
          <a:ea typeface="+mn-ea"/>
          <a:cs typeface="+mn-cs"/>
        </a:defRPr>
      </a:lvl7pPr>
      <a:lvl8pPr marL="3680003" indent="-245334" algn="l" defTabSz="981334" rtl="0" eaLnBrk="1" latinLnBrk="0" hangingPunct="1">
        <a:spcBef>
          <a:spcPct val="20000"/>
        </a:spcBef>
        <a:buFont typeface="Arial" pitchFamily="34" charset="0"/>
        <a:buChar char="•"/>
        <a:defRPr sz="2100" kern="1200">
          <a:solidFill>
            <a:schemeClr val="tx1"/>
          </a:solidFill>
          <a:latin typeface="+mn-lt"/>
          <a:ea typeface="+mn-ea"/>
          <a:cs typeface="+mn-cs"/>
        </a:defRPr>
      </a:lvl8pPr>
      <a:lvl9pPr marL="4170670" indent="-245334" algn="l" defTabSz="981334" rtl="0" eaLnBrk="1" latinLnBrk="0" hangingPunct="1">
        <a:spcBef>
          <a:spcPct val="20000"/>
        </a:spcBef>
        <a:buFont typeface="Arial" pitchFamily="34" charset="0"/>
        <a:buChar char="•"/>
        <a:defRPr sz="2100" kern="1200">
          <a:solidFill>
            <a:schemeClr val="tx1"/>
          </a:solidFill>
          <a:latin typeface="+mn-lt"/>
          <a:ea typeface="+mn-ea"/>
          <a:cs typeface="+mn-cs"/>
        </a:defRPr>
      </a:lvl9pPr>
    </p:bodyStyle>
    <p:otherStyle>
      <a:defPPr>
        <a:defRPr lang="en-US"/>
      </a:defPPr>
      <a:lvl1pPr marL="0" algn="l" defTabSz="981334" rtl="0" eaLnBrk="1" latinLnBrk="0" hangingPunct="1">
        <a:defRPr sz="1800" kern="1200">
          <a:solidFill>
            <a:schemeClr val="tx1"/>
          </a:solidFill>
          <a:latin typeface="+mn-lt"/>
          <a:ea typeface="+mn-ea"/>
          <a:cs typeface="+mn-cs"/>
        </a:defRPr>
      </a:lvl1pPr>
      <a:lvl2pPr marL="490667" algn="l" defTabSz="981334" rtl="0" eaLnBrk="1" latinLnBrk="0" hangingPunct="1">
        <a:defRPr sz="1900" kern="1200">
          <a:solidFill>
            <a:schemeClr val="tx1"/>
          </a:solidFill>
          <a:latin typeface="+mn-lt"/>
          <a:ea typeface="+mn-ea"/>
          <a:cs typeface="+mn-cs"/>
        </a:defRPr>
      </a:lvl2pPr>
      <a:lvl3pPr marL="981334" algn="l" defTabSz="981334" rtl="0" eaLnBrk="1" latinLnBrk="0" hangingPunct="1">
        <a:defRPr sz="1900" kern="1200">
          <a:solidFill>
            <a:schemeClr val="tx1"/>
          </a:solidFill>
          <a:latin typeface="+mn-lt"/>
          <a:ea typeface="+mn-ea"/>
          <a:cs typeface="+mn-cs"/>
        </a:defRPr>
      </a:lvl3pPr>
      <a:lvl4pPr marL="1472001" algn="l" defTabSz="981334" rtl="0" eaLnBrk="1" latinLnBrk="0" hangingPunct="1">
        <a:defRPr sz="1900" kern="1200">
          <a:solidFill>
            <a:schemeClr val="tx1"/>
          </a:solidFill>
          <a:latin typeface="+mn-lt"/>
          <a:ea typeface="+mn-ea"/>
          <a:cs typeface="+mn-cs"/>
        </a:defRPr>
      </a:lvl4pPr>
      <a:lvl5pPr marL="1962668" algn="l" defTabSz="981334" rtl="0" eaLnBrk="1" latinLnBrk="0" hangingPunct="1">
        <a:defRPr sz="1900" kern="1200">
          <a:solidFill>
            <a:schemeClr val="tx1"/>
          </a:solidFill>
          <a:latin typeface="+mn-lt"/>
          <a:ea typeface="+mn-ea"/>
          <a:cs typeface="+mn-cs"/>
        </a:defRPr>
      </a:lvl5pPr>
      <a:lvl6pPr marL="2453335" algn="l" defTabSz="981334" rtl="0" eaLnBrk="1" latinLnBrk="0" hangingPunct="1">
        <a:defRPr sz="1900" kern="1200">
          <a:solidFill>
            <a:schemeClr val="tx1"/>
          </a:solidFill>
          <a:latin typeface="+mn-lt"/>
          <a:ea typeface="+mn-ea"/>
          <a:cs typeface="+mn-cs"/>
        </a:defRPr>
      </a:lvl6pPr>
      <a:lvl7pPr marL="2944002" algn="l" defTabSz="981334" rtl="0" eaLnBrk="1" latinLnBrk="0" hangingPunct="1">
        <a:defRPr sz="1900" kern="1200">
          <a:solidFill>
            <a:schemeClr val="tx1"/>
          </a:solidFill>
          <a:latin typeface="+mn-lt"/>
          <a:ea typeface="+mn-ea"/>
          <a:cs typeface="+mn-cs"/>
        </a:defRPr>
      </a:lvl7pPr>
      <a:lvl8pPr marL="3434669" algn="l" defTabSz="981334" rtl="0" eaLnBrk="1" latinLnBrk="0" hangingPunct="1">
        <a:defRPr sz="1900" kern="1200">
          <a:solidFill>
            <a:schemeClr val="tx1"/>
          </a:solidFill>
          <a:latin typeface="+mn-lt"/>
          <a:ea typeface="+mn-ea"/>
          <a:cs typeface="+mn-cs"/>
        </a:defRPr>
      </a:lvl8pPr>
      <a:lvl9pPr marL="3925336" algn="l" defTabSz="981334" rtl="0" eaLnBrk="1" latinLnBrk="0" hangingPunct="1">
        <a:defRPr sz="19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image" Target="../media/image4.png" /><Relationship Id="rId5" Type="http://schemas.openxmlformats.org/officeDocument/2006/relationships/tags" Target="../tags/tag20.xml" /><Relationship Id="rId6" Type="http://schemas.openxmlformats.org/officeDocument/2006/relationships/tags" Target="../tags/tag2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image" Target="../media/image4.png" /><Relationship Id="rId6" Type="http://schemas.openxmlformats.org/officeDocument/2006/relationships/tags" Target="../tags/tag25.xml" /><Relationship Id="rId7" Type="http://schemas.openxmlformats.org/officeDocument/2006/relationships/image" Target="../media/image5.emf" /><Relationship Id="rId8" Type="http://schemas.openxmlformats.org/officeDocument/2006/relationships/tags" Target="../tags/tag2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xml" /><Relationship Id="rId3" Type="http://schemas.openxmlformats.org/officeDocument/2006/relationships/image" Target="../media/image6.emf" /><Relationship Id="rId4" Type="http://schemas.openxmlformats.org/officeDocument/2006/relationships/image" Target="../media/image7.e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xml" /><Relationship Id="rId3" Type="http://schemas.openxmlformats.org/officeDocument/2006/relationships/image" Target="../media/image8.emf" /><Relationship Id="rId4" Type="http://schemas.openxmlformats.org/officeDocument/2006/relationships/image" Target="../media/image9.emf" /><Relationship Id="rId5" Type="http://schemas.openxmlformats.org/officeDocument/2006/relationships/image" Target="../media/image10.emf" /><Relationship Id="rId6"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jpeg" /><Relationship Id="rId11" Type="http://schemas.openxmlformats.org/officeDocument/2006/relationships/tags" Target="../tags/tag37.xml" /><Relationship Id="rId12" Type="http://schemas.openxmlformats.org/officeDocument/2006/relationships/image" Target="../media/image17.jpeg" /><Relationship Id="rId13" Type="http://schemas.openxmlformats.org/officeDocument/2006/relationships/image" Target="../media/image18.jpeg" /><Relationship Id="rId14" Type="http://schemas.openxmlformats.org/officeDocument/2006/relationships/tags" Target="../tags/tag38.xml" /><Relationship Id="rId15" Type="http://schemas.openxmlformats.org/officeDocument/2006/relationships/image" Target="../media/image19.jpeg" /><Relationship Id="rId16" Type="http://schemas.openxmlformats.org/officeDocument/2006/relationships/image" Target="../media/image20.jpeg" /><Relationship Id="rId17" Type="http://schemas.openxmlformats.org/officeDocument/2006/relationships/tags" Target="../tags/tag39.xml" /><Relationship Id="rId18" Type="http://schemas.openxmlformats.org/officeDocument/2006/relationships/image" Target="../media/image21.jpeg" /><Relationship Id="rId2" Type="http://schemas.openxmlformats.org/officeDocument/2006/relationships/notesSlide" Target="../notesSlides/notesSlide2.xml" /><Relationship Id="rId3" Type="http://schemas.openxmlformats.org/officeDocument/2006/relationships/tags" Target="../tags/tag34.xml" /><Relationship Id="rId4" Type="http://schemas.openxmlformats.org/officeDocument/2006/relationships/image" Target="../media/image12.jpeg" /><Relationship Id="rId5" Type="http://schemas.openxmlformats.org/officeDocument/2006/relationships/tags" Target="../tags/tag35.xml" /><Relationship Id="rId6" Type="http://schemas.openxmlformats.org/officeDocument/2006/relationships/image" Target="../media/image13.jpeg" /><Relationship Id="rId7" Type="http://schemas.openxmlformats.org/officeDocument/2006/relationships/tags" Target="../tags/tag36.xml" /><Relationship Id="rId8" Type="http://schemas.openxmlformats.org/officeDocument/2006/relationships/image" Target="../media/image14.jpeg" /><Relationship Id="rId9" Type="http://schemas.openxmlformats.org/officeDocument/2006/relationships/image" Target="../media/image1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0.xml" /><Relationship Id="rId3" Type="http://schemas.openxmlformats.org/officeDocument/2006/relationships/image" Target="../media/image22.emf"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tags" Target="../tags/tag55.xml" /><Relationship Id="rId13" Type="http://schemas.openxmlformats.org/officeDocument/2006/relationships/tags" Target="../tags/tag56.xml" /><Relationship Id="rId14" Type="http://schemas.openxmlformats.org/officeDocument/2006/relationships/tags" Target="../tags/tag57.xml" /><Relationship Id="rId15" Type="http://schemas.openxmlformats.org/officeDocument/2006/relationships/tags" Target="../tags/tag58.xml" /><Relationship Id="rId16" Type="http://schemas.openxmlformats.org/officeDocument/2006/relationships/image" Target="../media/image23.jpeg" /><Relationship Id="rId2" Type="http://schemas.openxmlformats.org/officeDocument/2006/relationships/notesSlide" Target="../notesSlides/notesSlide3.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tags" Target="../tags/tag5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1.xml" /><Relationship Id="rId11" Type="http://schemas.openxmlformats.org/officeDocument/2006/relationships/tags" Target="../tags/tag72.xml" /><Relationship Id="rId12" Type="http://schemas.openxmlformats.org/officeDocument/2006/relationships/tags" Target="../tags/tag73.xml" /><Relationship Id="rId13" Type="http://schemas.openxmlformats.org/officeDocument/2006/relationships/tags" Target="../tags/tag74.xml" /><Relationship Id="rId14" Type="http://schemas.openxmlformats.org/officeDocument/2006/relationships/tags" Target="../tags/tag75.xml" /><Relationship Id="rId15" Type="http://schemas.openxmlformats.org/officeDocument/2006/relationships/tags" Target="../tags/tag76.xml" /><Relationship Id="rId16" Type="http://schemas.openxmlformats.org/officeDocument/2006/relationships/tags" Target="../tags/tag77.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tags" Target="../tags/tag69.xml" /><Relationship Id="rId9" Type="http://schemas.openxmlformats.org/officeDocument/2006/relationships/tags" Target="../tags/tag7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26.jpeg" /><Relationship Id="rId7" Type="http://schemas.openxmlformats.org/officeDocument/2006/relationships/image" Target="../media/image27.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1.xml" /><Relationship Id="rId3" Type="http://schemas.openxmlformats.org/officeDocument/2006/relationships/image" Target="../media/image4.png"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4.png"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04314311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ctrTitle"/>
          </p:nvPr>
        </p:nvSpPr>
        <p:spPr/>
        <p:txBody>
          <a:bodyPr/>
          <a:lstStyle/>
          <a:p>
            <a:r>
              <a:rPr lang="zh-CN" altLang="en-US" smtClean="0"/>
              <a:t>健康元战略咨询项目</a:t>
            </a:r>
            <a:endParaRPr lang="en-US"/>
          </a:p>
        </p:txBody>
      </p:sp>
      <p:sp>
        <p:nvSpPr>
          <p:cNvPr id="3" name="Subtitle 2"/>
          <p:cNvSpPr>
            <a:spLocks noGrp="1"/>
          </p:cNvSpPr>
          <p:nvPr>
            <p:ph type="subTitle" idx="1"/>
          </p:nvPr>
        </p:nvSpPr>
        <p:spPr/>
        <p:txBody>
          <a:bodyPr/>
          <a:lstStyle/>
          <a:p>
            <a:r>
              <a:rPr lang="zh-CN" altLang="en-US"/>
              <a:t>朱</a:t>
            </a:r>
            <a:r>
              <a:rPr lang="zh-CN" altLang="en-US" smtClean="0"/>
              <a:t>董讨论会</a:t>
            </a:r>
            <a:endParaRPr lang="en-US" altLang="zh-CN" smtClean="0"/>
          </a:p>
          <a:p>
            <a:r>
              <a:rPr lang="en-US" altLang="zh-CN" smtClean="0"/>
              <a:t>2014/8/27</a:t>
            </a:r>
            <a:endParaRPr 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 err="1" smtClean="0">
              <a:solidFill>
                <a:srgbClr val="FFFFFF"/>
              </a:solidFill>
            </a:endParaRPr>
          </a:p>
        </p:txBody>
      </p:sp>
    </p:spTree>
    <p:extLst>
      <p:ext uri="{BB962C8B-B14F-4D97-AF65-F5344CB8AC3E}">
        <p14:creationId xmlns:p14="http://schemas.microsoft.com/office/powerpoint/2010/main" val="1578564169"/>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AgendaTitle"/>
          <p:cNvSpPr>
            <a:spLocks noGrp="1"/>
          </p:cNvSpPr>
          <p:nvPr>
            <p:ph type="title"/>
          </p:nvPr>
        </p:nvSpPr>
        <p:spPr/>
        <p:txBody>
          <a:bodyPr/>
          <a:lstStyle/>
          <a:p>
            <a:r>
              <a:rPr lang="zh-CN" altLang="en-US" b="1" u="sng" smtClean="0"/>
              <a:t>健康元新业务模式开发框架：</a:t>
            </a:r>
            <a:endParaRPr lang="en-US"/>
          </a:p>
        </p:txBody>
      </p:sp>
      <p:sp>
        <p:nvSpPr>
          <p:cNvPr id="5"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30_85 33_85 35_85 37_85 47_85 49_85 51_85 62_85 70_85 73_85 77_85 80_85 81_85 83_85 85_85 87_85 88_85</a:t>
            </a:r>
            <a:endParaRPr lang="en-US" sz="100" smtClean="0">
              <a:solidFill>
                <a:srgbClr val="FFFFFF"/>
              </a:solidFill>
            </a:endParaRPr>
          </a:p>
        </p:txBody>
      </p:sp>
      <p:sp>
        <p:nvSpPr>
          <p:cNvPr id="6" name="AutoShape 16"/>
          <p:cNvSpPr>
            <a:spLocks noChangeArrowheads="1"/>
          </p:cNvSpPr>
          <p:nvPr/>
        </p:nvSpPr>
        <p:spPr bwMode="gray">
          <a:xfrm>
            <a:off x="152397" y="1328985"/>
            <a:ext cx="2230093" cy="717529"/>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战略诊断和输入</a:t>
            </a:r>
            <a:endParaRPr lang="en-US" sz="1400" b="1">
              <a:solidFill>
                <a:srgbClr val="FFFFFF"/>
              </a:solidFill>
              <a:latin typeface="Verdana" pitchFamily="34" charset="0"/>
            </a:endParaRPr>
          </a:p>
        </p:txBody>
      </p:sp>
      <p:sp>
        <p:nvSpPr>
          <p:cNvPr id="7" name="AutoShape 16"/>
          <p:cNvSpPr>
            <a:spLocks noChangeArrowheads="1"/>
          </p:cNvSpPr>
          <p:nvPr/>
        </p:nvSpPr>
        <p:spPr bwMode="gray">
          <a:xfrm>
            <a:off x="7893621" y="1372529"/>
            <a:ext cx="2230093" cy="654857"/>
          </a:xfrm>
          <a:prstGeom prst="chevron">
            <a:avLst>
              <a:gd name="adj" fmla="val 42861"/>
            </a:avLst>
          </a:prstGeom>
          <a:noFill/>
          <a:ln w="19050">
            <a:solidFill>
              <a:schemeClr val="bg1">
                <a:lumMod val="25000"/>
              </a:schemeClr>
            </a:solidFill>
            <a:prstDash val="dash"/>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chemeClr val="bg1">
                    <a:lumMod val="50000"/>
                  </a:schemeClr>
                </a:solidFill>
                <a:latin typeface="Verdana" pitchFamily="34" charset="0"/>
              </a:rPr>
              <a:t>推广与持续提升</a:t>
            </a:r>
            <a:endParaRPr lang="en-US" sz="1400" b="1">
              <a:solidFill>
                <a:schemeClr val="bg1">
                  <a:lumMod val="50000"/>
                </a:schemeClr>
              </a:solidFill>
              <a:latin typeface="Verdana" pitchFamily="34" charset="0"/>
            </a:endParaRPr>
          </a:p>
        </p:txBody>
      </p:sp>
      <p:sp>
        <p:nvSpPr>
          <p:cNvPr id="8" name="AutoShape 16"/>
          <p:cNvSpPr>
            <a:spLocks noChangeArrowheads="1"/>
          </p:cNvSpPr>
          <p:nvPr/>
        </p:nvSpPr>
        <p:spPr bwMode="gray">
          <a:xfrm>
            <a:off x="5958314" y="1328985"/>
            <a:ext cx="2230093" cy="717529"/>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试点和改进</a:t>
            </a:r>
            <a:endParaRPr lang="en-US" sz="1400" b="1">
              <a:solidFill>
                <a:srgbClr val="FFFFFF"/>
              </a:solidFill>
              <a:latin typeface="Verdana" pitchFamily="34" charset="0"/>
            </a:endParaRPr>
          </a:p>
        </p:txBody>
      </p:sp>
      <p:sp>
        <p:nvSpPr>
          <p:cNvPr id="9" name="AutoShape 16"/>
          <p:cNvSpPr>
            <a:spLocks noChangeArrowheads="1"/>
          </p:cNvSpPr>
          <p:nvPr/>
        </p:nvSpPr>
        <p:spPr bwMode="gray">
          <a:xfrm>
            <a:off x="2087703" y="1328985"/>
            <a:ext cx="2230093" cy="717529"/>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新商业模式</a:t>
            </a:r>
            <a:endParaRPr lang="en-US" altLang="zh-CN" sz="1400" b="1" smtClean="0">
              <a:solidFill>
                <a:srgbClr val="FFFFFF"/>
              </a:solidFill>
              <a:latin typeface="Verdana" pitchFamily="34" charset="0"/>
            </a:endParaRPr>
          </a:p>
          <a:p>
            <a:pPr algn="ctr" defTabSz="1052681">
              <a:buClr>
                <a:schemeClr val="tx1"/>
              </a:buClr>
            </a:pPr>
            <a:r>
              <a:rPr lang="zh-CN" altLang="en-US" sz="1400" b="1" smtClean="0">
                <a:solidFill>
                  <a:srgbClr val="FFFFFF"/>
                </a:solidFill>
                <a:latin typeface="Verdana" pitchFamily="34" charset="0"/>
              </a:rPr>
              <a:t>设想与蓝图</a:t>
            </a:r>
            <a:endParaRPr lang="en-US" sz="1400" b="1">
              <a:solidFill>
                <a:srgbClr val="FFFFFF"/>
              </a:solidFill>
              <a:latin typeface="Verdana" pitchFamily="34" charset="0"/>
            </a:endParaRPr>
          </a:p>
        </p:txBody>
      </p:sp>
      <p:sp>
        <p:nvSpPr>
          <p:cNvPr id="10" name="AutoShape 16"/>
          <p:cNvSpPr>
            <a:spLocks noChangeArrowheads="1"/>
          </p:cNvSpPr>
          <p:nvPr/>
        </p:nvSpPr>
        <p:spPr bwMode="gray">
          <a:xfrm>
            <a:off x="4023009" y="1328985"/>
            <a:ext cx="2230093" cy="717529"/>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新商业模式</a:t>
            </a:r>
            <a:endParaRPr lang="en-US" altLang="zh-CN" sz="1400" b="1" smtClean="0">
              <a:solidFill>
                <a:srgbClr val="FFFFFF"/>
              </a:solidFill>
              <a:latin typeface="Verdana" pitchFamily="34" charset="0"/>
            </a:endParaRPr>
          </a:p>
          <a:p>
            <a:pPr algn="ctr" defTabSz="1052681">
              <a:buClr>
                <a:schemeClr val="tx1"/>
              </a:buClr>
            </a:pPr>
            <a:r>
              <a:rPr lang="zh-CN" altLang="en-US" sz="1400" b="1" smtClean="0">
                <a:solidFill>
                  <a:srgbClr val="FFFFFF"/>
                </a:solidFill>
                <a:latin typeface="Verdana" pitchFamily="34" charset="0"/>
              </a:rPr>
              <a:t>具体设计</a:t>
            </a:r>
            <a:endParaRPr lang="en-US" sz="1400" b="1">
              <a:solidFill>
                <a:srgbClr val="FFFFFF"/>
              </a:solidFill>
              <a:latin typeface="Verdana" pitchFamily="34" charset="0"/>
            </a:endParaRPr>
          </a:p>
        </p:txBody>
      </p:sp>
      <p:cxnSp>
        <p:nvCxnSpPr>
          <p:cNvPr id="11" name="Straight Connector 10"/>
          <p:cNvCxnSpPr/>
          <p:nvPr/>
        </p:nvCxnSpPr>
        <p:spPr>
          <a:xfrm flipH="1" flipV="1">
            <a:off x="152397" y="1087343"/>
            <a:ext cx="0" cy="265719"/>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flipV="1">
            <a:off x="2087703" y="1087343"/>
            <a:ext cx="0" cy="265719"/>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flipV="1">
            <a:off x="4023009" y="1087343"/>
            <a:ext cx="0" cy="265719"/>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flipV="1">
            <a:off x="5958314" y="1087343"/>
            <a:ext cx="0" cy="265719"/>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7893621" y="1087343"/>
            <a:ext cx="0" cy="265719"/>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flipV="1">
            <a:off x="9818066" y="1087343"/>
            <a:ext cx="0" cy="265719"/>
          </a:xfrm>
          <a:prstGeom prst="line">
            <a:avLst/>
          </a:prstGeom>
          <a:ln w="12700">
            <a:solidFill>
              <a:srgbClr val="080808"/>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52397" y="1220203"/>
            <a:ext cx="1935306" cy="0"/>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513142" y="1091282"/>
            <a:ext cx="1354502" cy="184666"/>
          </a:xfrm>
          <a:prstGeom prst="rect">
            <a:avLst/>
          </a:prstGeom>
          <a:solidFill>
            <a:srgbClr val="FFFFFF"/>
          </a:solidFill>
        </p:spPr>
        <p:txBody>
          <a:bodyPr wrap="square" lIns="36000" tIns="0" rIns="3600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i="1" smtClean="0">
                <a:solidFill>
                  <a:srgbClr val="000000"/>
                </a:solidFill>
              </a:rPr>
              <a:t>5 </a:t>
            </a:r>
            <a:r>
              <a:rPr lang="zh-CN" altLang="en-US" sz="1200" b="1" i="1" smtClean="0">
                <a:solidFill>
                  <a:srgbClr val="000000"/>
                </a:solidFill>
              </a:rPr>
              <a:t>周（并行）</a:t>
            </a:r>
            <a:endParaRPr lang="en-US" sz="1200" b="1" i="1" smtClean="0">
              <a:solidFill>
                <a:srgbClr val="000000"/>
              </a:solidFill>
            </a:endParaRPr>
          </a:p>
        </p:txBody>
      </p:sp>
      <p:cxnSp>
        <p:nvCxnSpPr>
          <p:cNvPr id="21" name="Straight Arrow Connector 20"/>
          <p:cNvCxnSpPr/>
          <p:nvPr/>
        </p:nvCxnSpPr>
        <p:spPr>
          <a:xfrm>
            <a:off x="2087703" y="1220203"/>
            <a:ext cx="1935306" cy="0"/>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2722937" y="1091282"/>
            <a:ext cx="664836" cy="184666"/>
          </a:xfrm>
          <a:prstGeom prst="rect">
            <a:avLst/>
          </a:prstGeom>
          <a:solidFill>
            <a:srgbClr val="FFFFFF"/>
          </a:solidFill>
        </p:spPr>
        <p:txBody>
          <a:bodyPr wrap="square" lIns="36000" tIns="0" rIns="3600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i="1" smtClean="0">
                <a:solidFill>
                  <a:srgbClr val="000000"/>
                </a:solidFill>
              </a:rPr>
              <a:t>2 </a:t>
            </a:r>
            <a:r>
              <a:rPr lang="zh-CN" altLang="en-US" sz="1200" b="1" i="1" smtClean="0">
                <a:solidFill>
                  <a:srgbClr val="000000"/>
                </a:solidFill>
              </a:rPr>
              <a:t>周</a:t>
            </a:r>
            <a:endParaRPr lang="en-US" sz="1200" b="1" i="1" smtClean="0">
              <a:solidFill>
                <a:srgbClr val="000000"/>
              </a:solidFill>
            </a:endParaRPr>
          </a:p>
        </p:txBody>
      </p:sp>
      <p:cxnSp>
        <p:nvCxnSpPr>
          <p:cNvPr id="23" name="Straight Arrow Connector 22"/>
          <p:cNvCxnSpPr/>
          <p:nvPr/>
        </p:nvCxnSpPr>
        <p:spPr>
          <a:xfrm>
            <a:off x="4023009" y="1220203"/>
            <a:ext cx="1935306" cy="0"/>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4658242" y="1091282"/>
            <a:ext cx="664836" cy="184666"/>
          </a:xfrm>
          <a:prstGeom prst="rect">
            <a:avLst/>
          </a:prstGeom>
          <a:solidFill>
            <a:srgbClr val="FFFFFF"/>
          </a:solidFill>
        </p:spPr>
        <p:txBody>
          <a:bodyPr wrap="square" lIns="36000" tIns="0" rIns="3600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i="1" smtClean="0">
                <a:solidFill>
                  <a:srgbClr val="000000"/>
                </a:solidFill>
              </a:rPr>
              <a:t>2 </a:t>
            </a:r>
            <a:r>
              <a:rPr lang="zh-CN" altLang="en-US" sz="1200" b="1" i="1">
                <a:solidFill>
                  <a:srgbClr val="000000"/>
                </a:solidFill>
              </a:rPr>
              <a:t>周</a:t>
            </a:r>
            <a:endParaRPr lang="en-US" sz="1200" b="1" i="1" smtClean="0">
              <a:solidFill>
                <a:srgbClr val="000000"/>
              </a:solidFill>
            </a:endParaRPr>
          </a:p>
        </p:txBody>
      </p:sp>
      <p:cxnSp>
        <p:nvCxnSpPr>
          <p:cNvPr id="25" name="Straight Arrow Connector 24"/>
          <p:cNvCxnSpPr/>
          <p:nvPr/>
        </p:nvCxnSpPr>
        <p:spPr>
          <a:xfrm>
            <a:off x="5958314" y="1220203"/>
            <a:ext cx="1935306" cy="0"/>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593548" y="1091282"/>
            <a:ext cx="664836" cy="184666"/>
          </a:xfrm>
          <a:prstGeom prst="rect">
            <a:avLst/>
          </a:prstGeom>
          <a:solidFill>
            <a:srgbClr val="FFFFFF"/>
          </a:solidFill>
        </p:spPr>
        <p:txBody>
          <a:bodyPr wrap="square" lIns="36000" tIns="0" rIns="3600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i="1" smtClean="0">
                <a:solidFill>
                  <a:srgbClr val="000000"/>
                </a:solidFill>
              </a:rPr>
              <a:t>10</a:t>
            </a:r>
            <a:r>
              <a:rPr lang="en-US" sz="1200" b="1" i="1" smtClean="0">
                <a:solidFill>
                  <a:srgbClr val="000000"/>
                </a:solidFill>
              </a:rPr>
              <a:t> </a:t>
            </a:r>
            <a:r>
              <a:rPr lang="zh-CN" altLang="en-US" sz="1200" b="1" i="1" smtClean="0">
                <a:solidFill>
                  <a:srgbClr val="000000"/>
                </a:solidFill>
              </a:rPr>
              <a:t>周</a:t>
            </a:r>
            <a:endParaRPr lang="en-US" sz="1200" b="1" i="1" smtClean="0">
              <a:solidFill>
                <a:srgbClr val="000000"/>
              </a:solidFill>
            </a:endParaRPr>
          </a:p>
        </p:txBody>
      </p:sp>
      <p:cxnSp>
        <p:nvCxnSpPr>
          <p:cNvPr id="27" name="Straight Arrow Connector 26"/>
          <p:cNvCxnSpPr/>
          <p:nvPr/>
        </p:nvCxnSpPr>
        <p:spPr>
          <a:xfrm>
            <a:off x="7893621" y="1220203"/>
            <a:ext cx="1935306" cy="0"/>
          </a:xfrm>
          <a:prstGeom prst="straightConnector1">
            <a:avLst/>
          </a:prstGeom>
          <a:ln w="12700">
            <a:solidFill>
              <a:srgbClr val="080808"/>
            </a:solidFill>
            <a:prstDash val="dash"/>
            <a:headEnd type="stealth"/>
            <a:tailEnd type="stealth"/>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8409121" y="1091282"/>
            <a:ext cx="1019363" cy="184666"/>
          </a:xfrm>
          <a:prstGeom prst="rect">
            <a:avLst/>
          </a:prstGeom>
          <a:solidFill>
            <a:srgbClr val="FFFFFF"/>
          </a:solidFill>
        </p:spPr>
        <p:txBody>
          <a:bodyPr wrap="square" lIns="36000" tIns="0" rIns="3600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i="1" smtClean="0">
                <a:solidFill>
                  <a:srgbClr val="000000"/>
                </a:solidFill>
              </a:rPr>
              <a:t>1-1.5 </a:t>
            </a:r>
            <a:r>
              <a:rPr lang="zh-CN" altLang="en-US" sz="1200" b="1" i="1" smtClean="0">
                <a:solidFill>
                  <a:srgbClr val="000000"/>
                </a:solidFill>
              </a:rPr>
              <a:t>年</a:t>
            </a:r>
            <a:endParaRPr lang="en-US" sz="1200" b="1" i="1" smtClean="0">
              <a:solidFill>
                <a:srgbClr val="000000"/>
              </a:solidFill>
            </a:endParaRPr>
          </a:p>
        </p:txBody>
      </p:sp>
      <p:sp>
        <p:nvSpPr>
          <p:cNvPr id="29" name="Rectangle 28"/>
          <p:cNvSpPr/>
          <p:nvPr/>
        </p:nvSpPr>
        <p:spPr>
          <a:xfrm>
            <a:off x="152397" y="2121456"/>
            <a:ext cx="1935306"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现有业务模式诊断</a:t>
            </a:r>
          </a:p>
        </p:txBody>
      </p:sp>
      <p:sp>
        <p:nvSpPr>
          <p:cNvPr id="30" name="TextBox 29"/>
          <p:cNvSpPr txBox="1"/>
          <p:nvPr>
            <p:custDataLst>
              <p:tags r:id="rId2"/>
            </p:custDataLst>
          </p:nvPr>
        </p:nvSpPr>
        <p:spPr>
          <a:xfrm>
            <a:off x="152397" y="2445426"/>
            <a:ext cx="1935306" cy="2211896"/>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保健品市场和健康元总体表现分析</a:t>
            </a:r>
            <a:endParaRPr lang="en-US" altLang="zh-CN" sz="1200" smtClean="0"/>
          </a:p>
          <a:p>
            <a:pPr marL="182563" indent="-182563">
              <a:spcBef>
                <a:spcPts val="576"/>
              </a:spcBef>
              <a:buSzTx/>
              <a:buFont typeface="Verdana"/>
              <a:buChar char="•"/>
            </a:pPr>
            <a:r>
              <a:rPr lang="zh-CN" altLang="en-US" sz="1200" smtClean="0"/>
              <a:t>现有商业模式诊断</a:t>
            </a:r>
            <a:endParaRPr lang="en-US" altLang="zh-CN" sz="1200" smtClean="0"/>
          </a:p>
          <a:p>
            <a:pPr marL="449263" lvl="1" indent="-182563">
              <a:spcBef>
                <a:spcPts val="240"/>
              </a:spcBef>
              <a:buSzTx/>
              <a:buFont typeface="Verdana"/>
              <a:buChar char="-"/>
            </a:pPr>
            <a:r>
              <a:rPr lang="zh-CN" altLang="en-US" sz="1000" smtClean="0"/>
              <a:t>消费者洞察</a:t>
            </a:r>
            <a:r>
              <a:rPr lang="en-US" sz="1000" smtClean="0"/>
              <a:t> (</a:t>
            </a:r>
            <a:r>
              <a:rPr lang="zh-CN" altLang="en-US" sz="1000" smtClean="0"/>
              <a:t>购买行为</a:t>
            </a:r>
            <a:r>
              <a:rPr lang="en-US" sz="1000" smtClean="0"/>
              <a:t>, </a:t>
            </a:r>
            <a:r>
              <a:rPr lang="zh-CN" altLang="en-US" sz="1000" smtClean="0"/>
              <a:t>客户集中度</a:t>
            </a:r>
            <a:r>
              <a:rPr lang="en-US" sz="1000" smtClean="0"/>
              <a:t>.) </a:t>
            </a:r>
          </a:p>
          <a:p>
            <a:pPr marL="449263" lvl="1" indent="-182563">
              <a:spcBef>
                <a:spcPts val="240"/>
              </a:spcBef>
              <a:buSzTx/>
              <a:buFont typeface="Verdana"/>
              <a:buChar char="-"/>
            </a:pPr>
            <a:r>
              <a:rPr lang="zh-CN" altLang="en-US" sz="1000" smtClean="0"/>
              <a:t>市场策略</a:t>
            </a:r>
            <a:r>
              <a:rPr lang="en-US" altLang="zh-CN" sz="1000" smtClean="0"/>
              <a:t> </a:t>
            </a:r>
            <a:endParaRPr lang="en-US" sz="1000" smtClean="0"/>
          </a:p>
          <a:p>
            <a:pPr marL="449263" lvl="1" indent="-182563">
              <a:spcBef>
                <a:spcPts val="240"/>
              </a:spcBef>
              <a:buSzTx/>
              <a:buFont typeface="Verdana"/>
              <a:buChar char="-"/>
            </a:pPr>
            <a:r>
              <a:rPr lang="zh-CN" altLang="en-US" sz="1000" smtClean="0"/>
              <a:t>通路架构和策略（经销商管理，客户管理等）</a:t>
            </a:r>
            <a:r>
              <a:rPr lang="en-US" sz="1000" smtClean="0"/>
              <a:t> </a:t>
            </a:r>
          </a:p>
          <a:p>
            <a:pPr marL="449263" lvl="1" indent="-182563">
              <a:spcBef>
                <a:spcPts val="240"/>
              </a:spcBef>
              <a:buSzTx/>
              <a:buFont typeface="Verdana"/>
              <a:buChar char="-"/>
            </a:pPr>
            <a:r>
              <a:rPr lang="zh-CN" altLang="en-US" sz="1000" smtClean="0"/>
              <a:t>销售团队的管理和分析</a:t>
            </a:r>
            <a:endParaRPr lang="en-US" sz="1000" smtClean="0"/>
          </a:p>
        </p:txBody>
      </p:sp>
      <p:sp>
        <p:nvSpPr>
          <p:cNvPr id="32" name="Rectangle 31"/>
          <p:cNvSpPr/>
          <p:nvPr/>
        </p:nvSpPr>
        <p:spPr>
          <a:xfrm>
            <a:off x="152397" y="4724408"/>
            <a:ext cx="1935306"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未来战略方向</a:t>
            </a:r>
            <a:r>
              <a:rPr lang="zh-CN" altLang="en-US" sz="1200" b="1" smtClean="0">
                <a:solidFill>
                  <a:srgbClr val="000000"/>
                </a:solidFill>
              </a:rPr>
              <a:t>和关键举措</a:t>
            </a:r>
            <a:endParaRPr lang="zh-CN" altLang="en-US" sz="1200" b="1">
              <a:solidFill>
                <a:srgbClr val="000000"/>
              </a:solidFill>
            </a:endParaRPr>
          </a:p>
        </p:txBody>
      </p:sp>
      <p:sp>
        <p:nvSpPr>
          <p:cNvPr id="33" name="TextBox 32"/>
          <p:cNvSpPr txBox="1"/>
          <p:nvPr>
            <p:custDataLst>
              <p:tags r:id="rId3"/>
            </p:custDataLst>
          </p:nvPr>
        </p:nvSpPr>
        <p:spPr>
          <a:xfrm>
            <a:off x="152397" y="5048384"/>
            <a:ext cx="1935306" cy="1847081"/>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产品和品牌设计（消费者价值定位）</a:t>
            </a:r>
            <a:r>
              <a:rPr lang="en-US" sz="1200" smtClean="0"/>
              <a:t>  </a:t>
            </a:r>
          </a:p>
          <a:p>
            <a:pPr marL="449263" lvl="1" indent="-182563">
              <a:spcBef>
                <a:spcPts val="240"/>
              </a:spcBef>
              <a:buSzTx/>
              <a:buFont typeface="Verdana"/>
              <a:buChar char="-"/>
            </a:pPr>
            <a:r>
              <a:rPr lang="zh-CN" altLang="en-US" sz="1000" smtClean="0"/>
              <a:t>产品创新机会</a:t>
            </a:r>
            <a:endParaRPr lang="en-US" altLang="zh-CN" sz="1000" smtClean="0"/>
          </a:p>
          <a:p>
            <a:pPr marL="449263" lvl="1" indent="-182563">
              <a:spcBef>
                <a:spcPts val="240"/>
              </a:spcBef>
              <a:buSzTx/>
              <a:buFont typeface="Verdana"/>
              <a:buChar char="-"/>
            </a:pPr>
            <a:r>
              <a:rPr lang="zh-CN" altLang="en-US" sz="1000" smtClean="0"/>
              <a:t>品牌定位，消费者沟通信息和渠道优化</a:t>
            </a:r>
            <a:endParaRPr lang="en-US" altLang="zh-CN" sz="1000" smtClean="0"/>
          </a:p>
          <a:p>
            <a:pPr marL="182563" indent="-182563">
              <a:spcBef>
                <a:spcPts val="576"/>
              </a:spcBef>
              <a:buSzTx/>
              <a:buFont typeface="Verdana"/>
              <a:buChar char="•"/>
            </a:pPr>
            <a:r>
              <a:rPr lang="zh-CN" altLang="en-US" sz="1200" smtClean="0"/>
              <a:t>通路设计和销售和执行（消费者价值交付）</a:t>
            </a:r>
            <a:r>
              <a:rPr lang="en-US" altLang="zh-CN" sz="1200" smtClean="0"/>
              <a:t> </a:t>
            </a:r>
            <a:endParaRPr lang="en-US" sz="1200" smtClean="0"/>
          </a:p>
          <a:p>
            <a:pPr marL="449263" lvl="1" indent="-182563">
              <a:spcBef>
                <a:spcPts val="240"/>
              </a:spcBef>
              <a:buSzTx/>
              <a:buFont typeface="Verdana"/>
              <a:buChar char="-"/>
            </a:pPr>
            <a:r>
              <a:rPr lang="zh-CN" altLang="en-US" sz="1000" smtClean="0"/>
              <a:t>经销商</a:t>
            </a:r>
            <a:r>
              <a:rPr lang="en-US" altLang="zh-CN" sz="1000" smtClean="0"/>
              <a:t>/</a:t>
            </a:r>
            <a:r>
              <a:rPr lang="zh-CN" altLang="en-US" sz="1000" smtClean="0"/>
              <a:t>渠道体系的改进</a:t>
            </a:r>
            <a:endParaRPr lang="en-US" sz="1000" smtClean="0"/>
          </a:p>
          <a:p>
            <a:pPr marL="449263" lvl="1" indent="-182563">
              <a:spcBef>
                <a:spcPts val="240"/>
              </a:spcBef>
              <a:buSzTx/>
              <a:buFont typeface="Verdana"/>
              <a:buChar char="-"/>
            </a:pPr>
            <a:r>
              <a:rPr lang="zh-CN" altLang="en-US" sz="1000" smtClean="0"/>
              <a:t>前线销售管理的优化</a:t>
            </a:r>
            <a:endParaRPr lang="en-US" sz="1000" smtClean="0"/>
          </a:p>
        </p:txBody>
      </p:sp>
      <p:sp>
        <p:nvSpPr>
          <p:cNvPr id="36" name="Rectangle 35"/>
          <p:cNvSpPr/>
          <p:nvPr/>
        </p:nvSpPr>
        <p:spPr>
          <a:xfrm>
            <a:off x="2142132" y="5025154"/>
            <a:ext cx="7675934"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新商业模式的财务测算 </a:t>
            </a:r>
            <a:endParaRPr lang="en-US" sz="1200" b="1" smtClean="0">
              <a:solidFill>
                <a:srgbClr val="000000"/>
              </a:solidFill>
            </a:endParaRPr>
          </a:p>
        </p:txBody>
      </p:sp>
      <p:sp>
        <p:nvSpPr>
          <p:cNvPr id="42" name="Rectangle 41"/>
          <p:cNvSpPr/>
          <p:nvPr/>
        </p:nvSpPr>
        <p:spPr>
          <a:xfrm>
            <a:off x="2142133" y="5847820"/>
            <a:ext cx="7675933"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200" b="1">
                <a:solidFill>
                  <a:srgbClr val="000000"/>
                </a:solidFill>
              </a:rPr>
              <a:t>CRM</a:t>
            </a:r>
            <a:r>
              <a:rPr lang="zh-CN" altLang="en-US" sz="1200" b="1">
                <a:solidFill>
                  <a:srgbClr val="000000"/>
                </a:solidFill>
              </a:rPr>
              <a:t>和相关的基础设施建设和准备</a:t>
            </a:r>
          </a:p>
        </p:txBody>
      </p:sp>
      <p:sp>
        <p:nvSpPr>
          <p:cNvPr id="48" name="Rectangle 47"/>
          <p:cNvSpPr/>
          <p:nvPr/>
        </p:nvSpPr>
        <p:spPr>
          <a:xfrm>
            <a:off x="2142133" y="4004530"/>
            <a:ext cx="1908091"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新业务模式概念初测</a:t>
            </a:r>
          </a:p>
        </p:txBody>
      </p:sp>
      <p:sp>
        <p:nvSpPr>
          <p:cNvPr id="34" name="Rectangle 33"/>
          <p:cNvSpPr/>
          <p:nvPr/>
        </p:nvSpPr>
        <p:spPr>
          <a:xfrm>
            <a:off x="2140644" y="2121456"/>
            <a:ext cx="1882365"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新业务模式输入 </a:t>
            </a:r>
            <a:endParaRPr lang="en-US" sz="1200" b="1" smtClean="0">
              <a:solidFill>
                <a:srgbClr val="000000"/>
              </a:solidFill>
            </a:endParaRPr>
          </a:p>
        </p:txBody>
      </p:sp>
      <p:sp>
        <p:nvSpPr>
          <p:cNvPr id="35" name="TextBox 34"/>
          <p:cNvSpPr txBox="1"/>
          <p:nvPr>
            <p:custDataLst>
              <p:tags r:id="rId4"/>
            </p:custDataLst>
          </p:nvPr>
        </p:nvSpPr>
        <p:spPr>
          <a:xfrm>
            <a:off x="2140644" y="2423084"/>
            <a:ext cx="1882365" cy="559602"/>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行业对标（合生元等）</a:t>
            </a:r>
            <a:endParaRPr lang="en-US" altLang="zh-CN" sz="1200" smtClean="0"/>
          </a:p>
          <a:p>
            <a:pPr marL="182563" indent="-182563">
              <a:spcBef>
                <a:spcPts val="576"/>
              </a:spcBef>
              <a:buSzTx/>
              <a:buFont typeface="Verdana"/>
              <a:buChar char="•"/>
            </a:pPr>
            <a:r>
              <a:rPr lang="zh-CN" altLang="en-US" sz="1200" smtClean="0"/>
              <a:t>内部讨论输入</a:t>
            </a:r>
            <a:endParaRPr lang="en-US" sz="1200" smtClean="0"/>
          </a:p>
        </p:txBody>
      </p:sp>
      <p:sp>
        <p:nvSpPr>
          <p:cNvPr id="37" name="TextBox 36"/>
          <p:cNvSpPr txBox="1"/>
          <p:nvPr>
            <p:custDataLst>
              <p:tags r:id="rId5"/>
            </p:custDataLst>
          </p:nvPr>
        </p:nvSpPr>
        <p:spPr>
          <a:xfrm>
            <a:off x="2140644" y="5342912"/>
            <a:ext cx="1882365" cy="437878"/>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短期的业务提升潜力</a:t>
            </a:r>
            <a:endParaRPr lang="en-US" sz="1200" smtClean="0"/>
          </a:p>
        </p:txBody>
      </p:sp>
      <p:sp>
        <p:nvSpPr>
          <p:cNvPr id="46" name="Rectangle 45"/>
          <p:cNvSpPr/>
          <p:nvPr/>
        </p:nvSpPr>
        <p:spPr>
          <a:xfrm>
            <a:off x="2140644" y="3051154"/>
            <a:ext cx="1882365"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000000"/>
                </a:solidFill>
              </a:rPr>
              <a:t>新商业模式蓝图</a:t>
            </a:r>
            <a:endParaRPr lang="en-US" sz="1200" b="1" smtClean="0">
              <a:solidFill>
                <a:srgbClr val="000000"/>
              </a:solidFill>
            </a:endParaRPr>
          </a:p>
        </p:txBody>
      </p:sp>
      <p:sp>
        <p:nvSpPr>
          <p:cNvPr id="47" name="TextBox 46"/>
          <p:cNvSpPr txBox="1"/>
          <p:nvPr>
            <p:custDataLst>
              <p:tags r:id="rId6"/>
            </p:custDataLst>
          </p:nvPr>
        </p:nvSpPr>
        <p:spPr>
          <a:xfrm>
            <a:off x="2140644" y="3368912"/>
            <a:ext cx="1882365" cy="602690"/>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新商业模式架构</a:t>
            </a:r>
            <a:endParaRPr lang="en-US" altLang="zh-CN" sz="1200" smtClean="0"/>
          </a:p>
          <a:p>
            <a:pPr marL="182563" indent="-182563">
              <a:spcBef>
                <a:spcPts val="576"/>
              </a:spcBef>
              <a:buSzTx/>
              <a:buFont typeface="Verdana"/>
              <a:buChar char="•"/>
            </a:pPr>
            <a:r>
              <a:rPr lang="zh-CN" altLang="en-US" sz="1200" smtClean="0"/>
              <a:t>总体的转型路径图</a:t>
            </a:r>
            <a:endParaRPr lang="en-US" sz="1200"/>
          </a:p>
        </p:txBody>
      </p:sp>
      <p:sp>
        <p:nvSpPr>
          <p:cNvPr id="49" name="TextBox 48"/>
          <p:cNvSpPr txBox="1"/>
          <p:nvPr>
            <p:custDataLst>
              <p:tags r:id="rId7"/>
            </p:custDataLst>
          </p:nvPr>
        </p:nvSpPr>
        <p:spPr>
          <a:xfrm>
            <a:off x="2140644" y="4322287"/>
            <a:ext cx="1882365" cy="643004"/>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和管理层，前线销售，行业专家等多方论证新业务模式概念设计</a:t>
            </a:r>
            <a:endParaRPr lang="en-US" sz="1200"/>
          </a:p>
        </p:txBody>
      </p:sp>
      <p:sp>
        <p:nvSpPr>
          <p:cNvPr id="51" name="TextBox 50"/>
          <p:cNvSpPr txBox="1"/>
          <p:nvPr>
            <p:custDataLst>
              <p:tags r:id="rId8"/>
            </p:custDataLst>
          </p:nvPr>
        </p:nvSpPr>
        <p:spPr>
          <a:xfrm>
            <a:off x="2140644" y="6182965"/>
            <a:ext cx="1882365" cy="712500"/>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en-US" altLang="zh-CN" sz="1200" smtClean="0"/>
              <a:t>CRM</a:t>
            </a:r>
            <a:r>
              <a:rPr lang="zh-CN" altLang="en-US" sz="1200" smtClean="0"/>
              <a:t>数据平台</a:t>
            </a:r>
            <a:endParaRPr lang="en-US" altLang="zh-CN" sz="1200" smtClean="0"/>
          </a:p>
          <a:p>
            <a:pPr marL="182563" indent="-182563">
              <a:spcBef>
                <a:spcPts val="576"/>
              </a:spcBef>
              <a:buSzTx/>
              <a:buFont typeface="Verdana"/>
              <a:buChar char="•"/>
            </a:pPr>
            <a:r>
              <a:rPr lang="zh-CN" altLang="en-US" sz="1200" smtClean="0"/>
              <a:t>忠诚消费者数据库录入</a:t>
            </a:r>
            <a:endParaRPr lang="en-US" altLang="zh-CN" sz="1200" smtClean="0"/>
          </a:p>
          <a:p>
            <a:pPr marL="182563" indent="-182563">
              <a:spcBef>
                <a:spcPts val="576"/>
              </a:spcBef>
              <a:buSzTx/>
              <a:buFont typeface="Verdana"/>
              <a:buChar char="•"/>
            </a:pPr>
            <a:r>
              <a:rPr lang="en-US" altLang="zh-CN" sz="1200" smtClean="0"/>
              <a:t>O2O</a:t>
            </a:r>
            <a:r>
              <a:rPr lang="zh-CN" altLang="en-US" sz="1200" smtClean="0"/>
              <a:t>等全渠道会员招募</a:t>
            </a:r>
            <a:endParaRPr lang="en-US" altLang="zh-CN" sz="1200" smtClean="0"/>
          </a:p>
        </p:txBody>
      </p:sp>
      <p:sp>
        <p:nvSpPr>
          <p:cNvPr id="54" name="Gray2"/>
          <p:cNvSpPr/>
          <p:nvPr/>
        </p:nvSpPr>
        <p:spPr bwMode="auto">
          <a:xfrm>
            <a:off x="44216" y="2046514"/>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GB" sz="1200" b="1">
                <a:solidFill>
                  <a:srgbClr val="FFFFFF"/>
                </a:solidFill>
                <a:latin typeface="Verdana" pitchFamily="34" charset="0"/>
                <a:cs typeface="+mn-cs"/>
              </a:rPr>
              <a:t>1</a:t>
            </a:r>
          </a:p>
        </p:txBody>
      </p:sp>
      <p:sp>
        <p:nvSpPr>
          <p:cNvPr id="56" name="Gray2"/>
          <p:cNvSpPr/>
          <p:nvPr/>
        </p:nvSpPr>
        <p:spPr bwMode="auto">
          <a:xfrm>
            <a:off x="44216" y="4642009"/>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2</a:t>
            </a:r>
            <a:endParaRPr lang="en-GB" sz="1200" b="1">
              <a:solidFill>
                <a:srgbClr val="FFFFFF"/>
              </a:solidFill>
              <a:latin typeface="Verdana" pitchFamily="34" charset="0"/>
              <a:cs typeface="+mn-cs"/>
            </a:endParaRPr>
          </a:p>
        </p:txBody>
      </p:sp>
      <p:sp>
        <p:nvSpPr>
          <p:cNvPr id="57" name="Gray2"/>
          <p:cNvSpPr/>
          <p:nvPr/>
        </p:nvSpPr>
        <p:spPr bwMode="auto">
          <a:xfrm>
            <a:off x="2032463" y="2046514"/>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GB" sz="1200" b="1" smtClean="0">
                <a:solidFill>
                  <a:srgbClr val="FFFFFF"/>
                </a:solidFill>
                <a:latin typeface="Verdana" pitchFamily="34" charset="0"/>
                <a:cs typeface="+mn-cs"/>
              </a:rPr>
              <a:t>3</a:t>
            </a:r>
            <a:endParaRPr lang="en-GB" sz="1200" b="1">
              <a:solidFill>
                <a:srgbClr val="FFFFFF"/>
              </a:solidFill>
              <a:latin typeface="Verdana" pitchFamily="34" charset="0"/>
              <a:cs typeface="+mn-cs"/>
            </a:endParaRPr>
          </a:p>
        </p:txBody>
      </p:sp>
      <p:sp>
        <p:nvSpPr>
          <p:cNvPr id="58" name="Gray2"/>
          <p:cNvSpPr/>
          <p:nvPr/>
        </p:nvSpPr>
        <p:spPr bwMode="auto">
          <a:xfrm>
            <a:off x="2032463" y="2970619"/>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4</a:t>
            </a:r>
            <a:endParaRPr lang="en-GB" sz="1200" b="1">
              <a:solidFill>
                <a:srgbClr val="FFFFFF"/>
              </a:solidFill>
              <a:latin typeface="Verdana" pitchFamily="34" charset="0"/>
              <a:cs typeface="+mn-cs"/>
            </a:endParaRPr>
          </a:p>
        </p:txBody>
      </p:sp>
      <p:sp>
        <p:nvSpPr>
          <p:cNvPr id="59" name="Gray2"/>
          <p:cNvSpPr/>
          <p:nvPr/>
        </p:nvSpPr>
        <p:spPr bwMode="auto">
          <a:xfrm>
            <a:off x="2032463" y="3922131"/>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5</a:t>
            </a:r>
            <a:endParaRPr lang="en-GB" sz="1200" b="1">
              <a:solidFill>
                <a:srgbClr val="FFFFFF"/>
              </a:solidFill>
              <a:latin typeface="Verdana" pitchFamily="34" charset="0"/>
              <a:cs typeface="+mn-cs"/>
            </a:endParaRPr>
          </a:p>
        </p:txBody>
      </p:sp>
      <p:sp>
        <p:nvSpPr>
          <p:cNvPr id="60" name="Gray2"/>
          <p:cNvSpPr/>
          <p:nvPr/>
        </p:nvSpPr>
        <p:spPr bwMode="auto">
          <a:xfrm>
            <a:off x="2032463" y="4925979"/>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8</a:t>
            </a:r>
            <a:endParaRPr lang="en-GB" sz="1200" b="1">
              <a:solidFill>
                <a:srgbClr val="FFFFFF"/>
              </a:solidFill>
              <a:latin typeface="Verdana" pitchFamily="34" charset="0"/>
              <a:cs typeface="+mn-cs"/>
            </a:endParaRPr>
          </a:p>
        </p:txBody>
      </p:sp>
      <p:sp>
        <p:nvSpPr>
          <p:cNvPr id="61" name="Gray2"/>
          <p:cNvSpPr/>
          <p:nvPr/>
        </p:nvSpPr>
        <p:spPr bwMode="auto">
          <a:xfrm>
            <a:off x="2032463" y="5710660"/>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9</a:t>
            </a:r>
            <a:endParaRPr lang="en-GB" sz="1200" b="1">
              <a:solidFill>
                <a:srgbClr val="FFFFFF"/>
              </a:solidFill>
              <a:latin typeface="Verdana" pitchFamily="34" charset="0"/>
              <a:cs typeface="+mn-cs"/>
            </a:endParaRPr>
          </a:p>
        </p:txBody>
      </p:sp>
      <p:sp>
        <p:nvSpPr>
          <p:cNvPr id="62" name="TextBox 61"/>
          <p:cNvSpPr txBox="1"/>
          <p:nvPr>
            <p:custDataLst>
              <p:tags r:id="rId9"/>
            </p:custDataLst>
          </p:nvPr>
        </p:nvSpPr>
        <p:spPr>
          <a:xfrm>
            <a:off x="4083314" y="6182965"/>
            <a:ext cx="1882365" cy="712500"/>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en-US" altLang="zh-CN" sz="1200" smtClean="0"/>
              <a:t>CRM</a:t>
            </a:r>
            <a:r>
              <a:rPr lang="zh-CN" altLang="en-US" sz="1200" smtClean="0"/>
              <a:t>支持下的前线销售</a:t>
            </a:r>
            <a:r>
              <a:rPr lang="en-US" altLang="zh-CN" sz="1200" smtClean="0"/>
              <a:t>APP</a:t>
            </a:r>
            <a:r>
              <a:rPr lang="zh-CN" altLang="en-US" sz="1200" smtClean="0"/>
              <a:t>设计</a:t>
            </a:r>
            <a:endParaRPr lang="en-US" sz="1200" smtClean="0"/>
          </a:p>
          <a:p>
            <a:pPr marL="449263" lvl="1" indent="-182563">
              <a:spcBef>
                <a:spcPts val="240"/>
              </a:spcBef>
              <a:buSzTx/>
              <a:buFont typeface="Verdana"/>
              <a:buChar char="-"/>
            </a:pPr>
            <a:r>
              <a:rPr lang="en-US" altLang="zh-CN" sz="1000" smtClean="0"/>
              <a:t>APP</a:t>
            </a:r>
            <a:r>
              <a:rPr lang="zh-CN" altLang="en-US" sz="1000" smtClean="0"/>
              <a:t>功能描述和开发</a:t>
            </a:r>
            <a:endParaRPr lang="en-US" altLang="zh-CN" sz="1000" smtClean="0"/>
          </a:p>
          <a:p>
            <a:pPr marL="449263" lvl="1" indent="-182563">
              <a:spcBef>
                <a:spcPts val="240"/>
              </a:spcBef>
              <a:buSzTx/>
              <a:buFont typeface="Verdana"/>
              <a:buChar char="-"/>
            </a:pPr>
            <a:r>
              <a:rPr lang="zh-CN" altLang="en-US" sz="1000" smtClean="0"/>
              <a:t>财务</a:t>
            </a:r>
            <a:r>
              <a:rPr lang="en-US" altLang="zh-CN" sz="1000" smtClean="0"/>
              <a:t>/</a:t>
            </a:r>
            <a:r>
              <a:rPr lang="zh-CN" altLang="en-US" sz="1000" smtClean="0"/>
              <a:t>销售等系统对接</a:t>
            </a:r>
            <a:endParaRPr lang="en-US" sz="1000" smtClean="0"/>
          </a:p>
        </p:txBody>
      </p:sp>
      <p:sp>
        <p:nvSpPr>
          <p:cNvPr id="69" name="Rectangle 68"/>
          <p:cNvSpPr/>
          <p:nvPr/>
        </p:nvSpPr>
        <p:spPr>
          <a:xfrm>
            <a:off x="4083314" y="2114201"/>
            <a:ext cx="1882365"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新业务模式具体设计</a:t>
            </a:r>
          </a:p>
        </p:txBody>
      </p:sp>
      <p:sp>
        <p:nvSpPr>
          <p:cNvPr id="70" name="TextBox 69"/>
          <p:cNvSpPr txBox="1"/>
          <p:nvPr>
            <p:custDataLst>
              <p:tags r:id="rId10"/>
            </p:custDataLst>
          </p:nvPr>
        </p:nvSpPr>
        <p:spPr>
          <a:xfrm>
            <a:off x="4083314" y="2431958"/>
            <a:ext cx="1882365" cy="1539644"/>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182563" indent="-182563" algn="l" defTabSz="914400" rtl="0" eaLnBrk="1" latinLnBrk="0" hangingPunct="1">
              <a:spcBef>
                <a:spcPts val="576"/>
              </a:spcBef>
              <a:buSzTx/>
              <a:buFont typeface="Verdana"/>
              <a:buChar char="•"/>
              <a:defRPr sz="1200" kern="1200">
                <a:solidFill>
                  <a:schemeClr val="tx1"/>
                </a:solidFill>
                <a:latin typeface="+mn-lt"/>
                <a:ea typeface="+mn-ea"/>
                <a:cs typeface="+mn-cs"/>
              </a:defRPr>
            </a:lvl1pPr>
            <a:lvl2pPr marL="449263" lvl="1" indent="-182563" algn="l" defTabSz="914400" rtl="0" eaLnBrk="1" latinLnBrk="0" hangingPunct="1">
              <a:spcBef>
                <a:spcPts val="240"/>
              </a:spcBef>
              <a:buSzTx/>
              <a:buFont typeface="Verdana"/>
              <a:buChar char="-"/>
              <a:defRPr sz="10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新商业模式设计</a:t>
            </a:r>
            <a:endParaRPr lang="en-US" altLang="zh-CN"/>
          </a:p>
          <a:p>
            <a:pPr lvl="1">
              <a:buFont typeface="Verdana"/>
              <a:buChar char="-"/>
            </a:pPr>
            <a:r>
              <a:rPr lang="zh-CN" altLang="en-US" smtClean="0"/>
              <a:t>基于业务场景的，动员前线运营自己的用户资产的销售流程设计</a:t>
            </a:r>
            <a:endParaRPr lang="en-US" altLang="zh-CN" smtClean="0"/>
          </a:p>
          <a:p>
            <a:pPr lvl="1">
              <a:buFont typeface="Verdana"/>
              <a:buChar char="-"/>
            </a:pPr>
            <a:r>
              <a:rPr lang="zh-CN" altLang="en-US" smtClean="0"/>
              <a:t>需要的销售管理和激励变革设计</a:t>
            </a:r>
            <a:endParaRPr lang="en-US" altLang="zh-CN" smtClean="0"/>
          </a:p>
          <a:p>
            <a:pPr lvl="1">
              <a:buFont typeface="Verdana"/>
              <a:buChar char="-"/>
            </a:pPr>
            <a:r>
              <a:rPr lang="zh-CN" altLang="en-US" smtClean="0"/>
              <a:t>关键指标体系设计</a:t>
            </a:r>
            <a:endParaRPr lang="en-US" altLang="zh-CN"/>
          </a:p>
          <a:p>
            <a:r>
              <a:rPr lang="zh-CN" altLang="en-US" smtClean="0"/>
              <a:t>总部</a:t>
            </a:r>
            <a:r>
              <a:rPr lang="en-US" altLang="zh-CN" smtClean="0"/>
              <a:t>/</a:t>
            </a:r>
            <a:r>
              <a:rPr lang="zh-CN" altLang="en-US" smtClean="0"/>
              <a:t>前线组织架构设计</a:t>
            </a:r>
            <a:endParaRPr lang="en-US"/>
          </a:p>
        </p:txBody>
      </p:sp>
      <p:sp>
        <p:nvSpPr>
          <p:cNvPr id="73" name="TextBox 72"/>
          <p:cNvSpPr txBox="1"/>
          <p:nvPr>
            <p:custDataLst>
              <p:tags r:id="rId11"/>
            </p:custDataLst>
          </p:nvPr>
        </p:nvSpPr>
        <p:spPr>
          <a:xfrm>
            <a:off x="4083314" y="5342912"/>
            <a:ext cx="1882365" cy="437878"/>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试点目标设定：销售增长，投资额，利润率</a:t>
            </a:r>
            <a:endParaRPr lang="en-US" sz="1200"/>
          </a:p>
        </p:txBody>
      </p:sp>
      <p:sp>
        <p:nvSpPr>
          <p:cNvPr id="65" name="Gray2"/>
          <p:cNvSpPr/>
          <p:nvPr/>
        </p:nvSpPr>
        <p:spPr bwMode="auto">
          <a:xfrm>
            <a:off x="3975133" y="2046514"/>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6</a:t>
            </a:r>
            <a:endParaRPr lang="en-GB" sz="1200" b="1">
              <a:solidFill>
                <a:srgbClr val="FFFFFF"/>
              </a:solidFill>
              <a:latin typeface="Verdana" pitchFamily="34" charset="0"/>
              <a:cs typeface="+mn-cs"/>
            </a:endParaRPr>
          </a:p>
        </p:txBody>
      </p:sp>
      <p:sp>
        <p:nvSpPr>
          <p:cNvPr id="76" name="Rectangle 75"/>
          <p:cNvSpPr/>
          <p:nvPr/>
        </p:nvSpPr>
        <p:spPr>
          <a:xfrm>
            <a:off x="4083314" y="4006392"/>
            <a:ext cx="1882365"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rgbClr val="000000"/>
                </a:solidFill>
              </a:rPr>
              <a:t>试点准备和动员</a:t>
            </a:r>
          </a:p>
        </p:txBody>
      </p:sp>
      <p:sp>
        <p:nvSpPr>
          <p:cNvPr id="77" name="TextBox 76"/>
          <p:cNvSpPr txBox="1"/>
          <p:nvPr>
            <p:custDataLst>
              <p:tags r:id="rId12"/>
            </p:custDataLst>
          </p:nvPr>
        </p:nvSpPr>
        <p:spPr>
          <a:xfrm>
            <a:off x="4083314" y="4324149"/>
            <a:ext cx="1882365" cy="641141"/>
          </a:xfrm>
          <a:prstGeom prst="rect">
            <a:avLst/>
          </a:prstGeom>
          <a:noFill/>
          <a:ln>
            <a:solidFill>
              <a:schemeClr val="bg1">
                <a:lumMod val="75000"/>
              </a:schemeClr>
            </a:solidFill>
          </a:ln>
        </p:spPr>
        <p:txBody>
          <a:bodyPr wrap="square" lIns="36000" tIns="36000" rIns="18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试点市场筛选</a:t>
            </a:r>
            <a:endParaRPr lang="en-US" altLang="zh-CN" sz="1200" smtClean="0"/>
          </a:p>
          <a:p>
            <a:pPr marL="182563" indent="-182563">
              <a:spcBef>
                <a:spcPts val="576"/>
              </a:spcBef>
              <a:buSzTx/>
              <a:buFont typeface="Verdana"/>
              <a:buChar char="•"/>
            </a:pPr>
            <a:r>
              <a:rPr lang="zh-CN" altLang="en-US" sz="1200" smtClean="0"/>
              <a:t>总部和恰县团队</a:t>
            </a:r>
            <a:r>
              <a:rPr lang="en-US" altLang="zh-CN" sz="1200" smtClean="0"/>
              <a:t>/</a:t>
            </a:r>
            <a:r>
              <a:rPr lang="zh-CN" altLang="en-US" sz="1200" smtClean="0"/>
              <a:t>流程设置，总部和前线培训</a:t>
            </a:r>
            <a:endParaRPr lang="en-US" sz="1200"/>
          </a:p>
        </p:txBody>
      </p:sp>
      <p:sp>
        <p:nvSpPr>
          <p:cNvPr id="75" name="Gray2"/>
          <p:cNvSpPr/>
          <p:nvPr/>
        </p:nvSpPr>
        <p:spPr bwMode="auto">
          <a:xfrm>
            <a:off x="3975133" y="3923994"/>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7</a:t>
            </a:r>
            <a:endParaRPr lang="en-GB" sz="1200" b="1">
              <a:solidFill>
                <a:srgbClr val="FFFFFF"/>
              </a:solidFill>
              <a:latin typeface="Verdana" pitchFamily="34" charset="0"/>
              <a:cs typeface="+mn-cs"/>
            </a:endParaRPr>
          </a:p>
        </p:txBody>
      </p:sp>
      <p:sp>
        <p:nvSpPr>
          <p:cNvPr id="80" name="TextBox 79"/>
          <p:cNvSpPr txBox="1"/>
          <p:nvPr>
            <p:custDataLst>
              <p:tags r:id="rId13"/>
            </p:custDataLst>
          </p:nvPr>
        </p:nvSpPr>
        <p:spPr>
          <a:xfrm>
            <a:off x="6011255" y="5342912"/>
            <a:ext cx="1882365" cy="437878"/>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试点结果分析：</a:t>
            </a:r>
            <a:r>
              <a:rPr lang="zh-CN" altLang="en-US" sz="1200"/>
              <a:t>销售增长，投资额，利润率</a:t>
            </a:r>
            <a:endParaRPr lang="en-US" sz="1200"/>
          </a:p>
        </p:txBody>
      </p:sp>
      <p:sp>
        <p:nvSpPr>
          <p:cNvPr id="81" name="TextBox 80"/>
          <p:cNvSpPr txBox="1"/>
          <p:nvPr>
            <p:custDataLst>
              <p:tags r:id="rId14"/>
            </p:custDataLst>
          </p:nvPr>
        </p:nvSpPr>
        <p:spPr>
          <a:xfrm>
            <a:off x="6011255" y="6182965"/>
            <a:ext cx="1882365" cy="712500"/>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en-US" altLang="zh-CN" sz="1200" smtClean="0"/>
              <a:t>CRM</a:t>
            </a:r>
            <a:r>
              <a:rPr lang="zh-CN" altLang="en-US" sz="1200" smtClean="0"/>
              <a:t>数据平台持续改进</a:t>
            </a:r>
            <a:endParaRPr lang="en-US" altLang="zh-CN" sz="1200" smtClean="0"/>
          </a:p>
          <a:p>
            <a:pPr marL="182563" indent="-182563">
              <a:spcBef>
                <a:spcPts val="576"/>
              </a:spcBef>
              <a:buSzTx/>
              <a:buFont typeface="Verdana"/>
              <a:buChar char="•"/>
            </a:pPr>
            <a:r>
              <a:rPr lang="zh-CN" altLang="en-US" sz="1200"/>
              <a:t>前线</a:t>
            </a:r>
            <a:r>
              <a:rPr lang="zh-CN" altLang="en-US" sz="1200" smtClean="0"/>
              <a:t>销售</a:t>
            </a:r>
            <a:r>
              <a:rPr lang="en-US" altLang="zh-CN" sz="1200" smtClean="0"/>
              <a:t>APP</a:t>
            </a:r>
            <a:r>
              <a:rPr lang="zh-CN" altLang="en-US" sz="1200" smtClean="0"/>
              <a:t>的第二阶段开发</a:t>
            </a:r>
            <a:endParaRPr lang="en-US" sz="1200" smtClean="0"/>
          </a:p>
        </p:txBody>
      </p:sp>
      <p:sp>
        <p:nvSpPr>
          <p:cNvPr id="82" name="Rectangle 81"/>
          <p:cNvSpPr/>
          <p:nvPr/>
        </p:nvSpPr>
        <p:spPr>
          <a:xfrm>
            <a:off x="6011256" y="2114201"/>
            <a:ext cx="1882365"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000000"/>
                </a:solidFill>
              </a:rPr>
              <a:t>试点执行</a:t>
            </a:r>
            <a:endParaRPr lang="en-US" sz="1200" b="1" smtClean="0">
              <a:solidFill>
                <a:srgbClr val="000000"/>
              </a:solidFill>
            </a:endParaRPr>
          </a:p>
        </p:txBody>
      </p:sp>
      <p:sp>
        <p:nvSpPr>
          <p:cNvPr id="83" name="TextBox 82"/>
          <p:cNvSpPr txBox="1"/>
          <p:nvPr>
            <p:custDataLst>
              <p:tags r:id="rId15"/>
            </p:custDataLst>
          </p:nvPr>
        </p:nvSpPr>
        <p:spPr>
          <a:xfrm>
            <a:off x="6011256" y="2431957"/>
            <a:ext cx="1882365" cy="2533333"/>
          </a:xfrm>
          <a:prstGeom prst="rect">
            <a:avLst/>
          </a:prstGeom>
          <a:noFill/>
          <a:ln>
            <a:solidFill>
              <a:schemeClr val="bg1">
                <a:lumMod val="75000"/>
              </a:schemeClr>
            </a:solidFill>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a:t>新</a:t>
            </a:r>
            <a:r>
              <a:rPr lang="zh-CN" altLang="en-US" sz="1200" smtClean="0"/>
              <a:t>商业模式试点执行</a:t>
            </a:r>
            <a:endParaRPr lang="en-US" sz="1200" smtClean="0"/>
          </a:p>
          <a:p>
            <a:pPr marL="449263" lvl="1" indent="-182563">
              <a:spcBef>
                <a:spcPts val="240"/>
              </a:spcBef>
              <a:buSzTx/>
              <a:buFont typeface="Verdana"/>
              <a:buChar char="-"/>
            </a:pPr>
            <a:r>
              <a:rPr lang="zh-CN" altLang="en-US" sz="1000" smtClean="0"/>
              <a:t>前线销售</a:t>
            </a:r>
            <a:r>
              <a:rPr lang="en-US" altLang="zh-CN" sz="1000" smtClean="0"/>
              <a:t>APP</a:t>
            </a:r>
            <a:r>
              <a:rPr lang="zh-CN" altLang="en-US" sz="1000" smtClean="0"/>
              <a:t>系统上线</a:t>
            </a:r>
            <a:r>
              <a:rPr lang="en-US" altLang="zh-CN" sz="1000" smtClean="0"/>
              <a:t> </a:t>
            </a:r>
          </a:p>
          <a:p>
            <a:pPr marL="449263" lvl="1" indent="-182563">
              <a:spcBef>
                <a:spcPts val="240"/>
              </a:spcBef>
              <a:buSzTx/>
              <a:buFont typeface="Verdana"/>
              <a:buChar char="-"/>
            </a:pPr>
            <a:r>
              <a:rPr lang="zh-CN" altLang="en-US" sz="1000" smtClean="0"/>
              <a:t>实施新的销售管理模式，含激励和管理流程</a:t>
            </a:r>
            <a:endParaRPr lang="en-US" altLang="zh-CN" sz="1000" smtClean="0"/>
          </a:p>
          <a:p>
            <a:pPr marL="449263" lvl="1" indent="-182563">
              <a:spcBef>
                <a:spcPts val="240"/>
              </a:spcBef>
              <a:buSzTx/>
              <a:buFont typeface="Verdana"/>
              <a:buChar char="-"/>
            </a:pPr>
            <a:r>
              <a:rPr lang="zh-CN" altLang="en-US" sz="1000" smtClean="0"/>
              <a:t>实施新的</a:t>
            </a:r>
            <a:endParaRPr lang="en-US" sz="1000" smtClean="0"/>
          </a:p>
          <a:p>
            <a:pPr marL="182563" indent="-182563">
              <a:spcBef>
                <a:spcPts val="576"/>
              </a:spcBef>
              <a:buSzTx/>
              <a:buFont typeface="Verdana"/>
              <a:buChar char="•"/>
            </a:pPr>
            <a:r>
              <a:rPr lang="zh-CN" altLang="en-US" sz="1200" smtClean="0"/>
              <a:t>新商业模式的持续改进，归类和开发</a:t>
            </a:r>
            <a:endParaRPr lang="en-US" altLang="zh-CN" sz="1200" smtClean="0"/>
          </a:p>
          <a:p>
            <a:pPr marL="449263" lvl="1" indent="-182563">
              <a:spcBef>
                <a:spcPts val="240"/>
              </a:spcBef>
              <a:buSzTx/>
              <a:buFont typeface="Verdana"/>
              <a:buChar char="-"/>
            </a:pPr>
            <a:r>
              <a:rPr lang="zh-CN" altLang="en-US" sz="1000" smtClean="0"/>
              <a:t>基于不同市场情况的子模式</a:t>
            </a:r>
            <a:r>
              <a:rPr lang="en-US" altLang="zh-CN" sz="1000" smtClean="0"/>
              <a:t>/</a:t>
            </a:r>
            <a:r>
              <a:rPr lang="zh-CN" altLang="en-US" sz="1000" smtClean="0"/>
              <a:t>需要的调整</a:t>
            </a:r>
            <a:endParaRPr lang="en-US" altLang="zh-CN" sz="1000" smtClean="0"/>
          </a:p>
          <a:p>
            <a:pPr marL="449263" lvl="1" indent="-182563">
              <a:spcBef>
                <a:spcPts val="240"/>
              </a:spcBef>
              <a:buSzTx/>
              <a:buFont typeface="Verdana"/>
              <a:buChar char="-"/>
            </a:pPr>
            <a:r>
              <a:rPr lang="zh-CN" altLang="en-US" sz="1000" smtClean="0"/>
              <a:t>发现的问题以及持续改进方案</a:t>
            </a:r>
            <a:endParaRPr lang="en-US" sz="1000" smtClean="0"/>
          </a:p>
        </p:txBody>
      </p:sp>
      <p:sp>
        <p:nvSpPr>
          <p:cNvPr id="84" name="Gray2"/>
          <p:cNvSpPr/>
          <p:nvPr/>
        </p:nvSpPr>
        <p:spPr bwMode="auto">
          <a:xfrm>
            <a:off x="5903075" y="2046514"/>
            <a:ext cx="216362" cy="222041"/>
          </a:xfrm>
          <a:prstGeom prst="ellipse">
            <a:avLst/>
          </a:prstGeom>
          <a:solidFill>
            <a:srgbClr val="777777"/>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200" b="1" smtClean="0">
                <a:solidFill>
                  <a:srgbClr val="FFFFFF"/>
                </a:solidFill>
                <a:latin typeface="Verdana" pitchFamily="34" charset="0"/>
                <a:cs typeface="+mn-cs"/>
              </a:rPr>
              <a:t>10</a:t>
            </a:r>
            <a:endParaRPr lang="en-GB" sz="1200" b="1">
              <a:solidFill>
                <a:srgbClr val="FFFFFF"/>
              </a:solidFill>
              <a:latin typeface="Verdana" pitchFamily="34" charset="0"/>
              <a:cs typeface="+mn-cs"/>
            </a:endParaRPr>
          </a:p>
        </p:txBody>
      </p:sp>
      <p:sp>
        <p:nvSpPr>
          <p:cNvPr id="85" name="TextBox 84"/>
          <p:cNvSpPr txBox="1"/>
          <p:nvPr>
            <p:custDataLst>
              <p:tags r:id="rId16"/>
            </p:custDataLst>
          </p:nvPr>
        </p:nvSpPr>
        <p:spPr>
          <a:xfrm>
            <a:off x="7941863" y="2423083"/>
            <a:ext cx="1882365" cy="2542207"/>
          </a:xfrm>
          <a:prstGeom prst="rect">
            <a:avLst/>
          </a:prstGeom>
          <a:noFill/>
          <a:ln>
            <a:solidFill>
              <a:schemeClr val="bg1">
                <a:lumMod val="75000"/>
              </a:schemeClr>
            </a:solidFill>
            <a:prstDash val="dash"/>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solidFill>
                  <a:schemeClr val="bg1">
                    <a:lumMod val="75000"/>
                  </a:schemeClr>
                </a:solidFill>
              </a:rPr>
              <a:t>确定第一批试点推广城市</a:t>
            </a:r>
            <a:endParaRPr lang="en-US" altLang="zh-CN" sz="1200" smtClean="0">
              <a:solidFill>
                <a:schemeClr val="bg1">
                  <a:lumMod val="75000"/>
                </a:schemeClr>
              </a:solidFill>
            </a:endParaRPr>
          </a:p>
          <a:p>
            <a:pPr marL="182563" indent="-182563">
              <a:spcBef>
                <a:spcPts val="576"/>
              </a:spcBef>
              <a:buSzTx/>
              <a:buFont typeface="Verdana"/>
              <a:buChar char="•"/>
            </a:pPr>
            <a:r>
              <a:rPr lang="zh-CN" altLang="en-US" sz="1200" smtClean="0">
                <a:solidFill>
                  <a:schemeClr val="bg1">
                    <a:lumMod val="75000"/>
                  </a:schemeClr>
                </a:solidFill>
              </a:rPr>
              <a:t>设立全国推广项目管理办公室</a:t>
            </a:r>
            <a:endParaRPr lang="en-US" altLang="zh-CN" sz="1200" smtClean="0">
              <a:solidFill>
                <a:schemeClr val="bg1">
                  <a:lumMod val="75000"/>
                </a:schemeClr>
              </a:solidFill>
            </a:endParaRPr>
          </a:p>
          <a:p>
            <a:pPr marL="449263" lvl="1" indent="-182563">
              <a:spcBef>
                <a:spcPts val="240"/>
              </a:spcBef>
              <a:buSzTx/>
              <a:buFont typeface="Verdana"/>
              <a:buChar char="-"/>
            </a:pPr>
            <a:r>
              <a:rPr lang="zh-CN" altLang="en-US" sz="1000" smtClean="0">
                <a:solidFill>
                  <a:schemeClr val="bg1">
                    <a:lumMod val="75000"/>
                  </a:schemeClr>
                </a:solidFill>
              </a:rPr>
              <a:t>新的总部</a:t>
            </a:r>
            <a:r>
              <a:rPr lang="en-US" altLang="zh-CN" sz="1000" smtClean="0">
                <a:solidFill>
                  <a:schemeClr val="bg1">
                    <a:lumMod val="75000"/>
                  </a:schemeClr>
                </a:solidFill>
              </a:rPr>
              <a:t>/</a:t>
            </a:r>
            <a:r>
              <a:rPr lang="zh-CN" altLang="en-US" sz="1000" smtClean="0">
                <a:solidFill>
                  <a:schemeClr val="bg1">
                    <a:lumMod val="75000"/>
                  </a:schemeClr>
                </a:solidFill>
              </a:rPr>
              <a:t>前线的组织架构设计</a:t>
            </a:r>
            <a:r>
              <a:rPr lang="en-US" sz="1000" smtClean="0">
                <a:solidFill>
                  <a:schemeClr val="bg1">
                    <a:lumMod val="75000"/>
                  </a:schemeClr>
                </a:solidFill>
              </a:rPr>
              <a:t>  </a:t>
            </a:r>
          </a:p>
          <a:p>
            <a:pPr marL="449263" lvl="1" indent="-182563">
              <a:spcBef>
                <a:spcPts val="240"/>
              </a:spcBef>
              <a:buSzTx/>
              <a:buFont typeface="Verdana"/>
              <a:buChar char="-"/>
            </a:pPr>
            <a:r>
              <a:rPr lang="zh-CN" altLang="en-US" sz="1000">
                <a:solidFill>
                  <a:schemeClr val="bg1">
                    <a:lumMod val="75000"/>
                  </a:schemeClr>
                </a:solidFill>
              </a:rPr>
              <a:t>新</a:t>
            </a:r>
            <a:r>
              <a:rPr lang="zh-CN" altLang="en-US" sz="1000" smtClean="0">
                <a:solidFill>
                  <a:schemeClr val="bg1">
                    <a:lumMod val="75000"/>
                  </a:schemeClr>
                </a:solidFill>
              </a:rPr>
              <a:t>的跨部门合作流程，机制和预算体系</a:t>
            </a:r>
            <a:r>
              <a:rPr lang="en-US" sz="1000" smtClean="0">
                <a:solidFill>
                  <a:schemeClr val="bg1">
                    <a:lumMod val="75000"/>
                  </a:schemeClr>
                </a:solidFill>
              </a:rPr>
              <a:t> </a:t>
            </a:r>
          </a:p>
          <a:p>
            <a:pPr marL="449263" lvl="1" indent="-182563">
              <a:spcBef>
                <a:spcPts val="240"/>
              </a:spcBef>
              <a:buSzTx/>
              <a:buFont typeface="Verdana"/>
              <a:buChar char="-"/>
            </a:pPr>
            <a:r>
              <a:rPr lang="zh-CN" altLang="en-US" sz="1000" smtClean="0">
                <a:solidFill>
                  <a:schemeClr val="bg1">
                    <a:lumMod val="75000"/>
                  </a:schemeClr>
                </a:solidFill>
              </a:rPr>
              <a:t>持续的项目管理</a:t>
            </a:r>
            <a:endParaRPr lang="en-US" sz="1000" smtClean="0">
              <a:solidFill>
                <a:schemeClr val="bg1">
                  <a:lumMod val="75000"/>
                </a:schemeClr>
              </a:solidFill>
            </a:endParaRPr>
          </a:p>
        </p:txBody>
      </p:sp>
      <p:sp>
        <p:nvSpPr>
          <p:cNvPr id="86" name="Rectangle 85"/>
          <p:cNvSpPr/>
          <p:nvPr/>
        </p:nvSpPr>
        <p:spPr>
          <a:xfrm>
            <a:off x="7946562" y="2114201"/>
            <a:ext cx="1882365" cy="279286"/>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a:solidFill>
                  <a:schemeClr val="bg1">
                    <a:lumMod val="75000"/>
                  </a:schemeClr>
                </a:solidFill>
              </a:rPr>
              <a:t>试点实施，总结和改进</a:t>
            </a:r>
          </a:p>
        </p:txBody>
      </p:sp>
      <p:sp>
        <p:nvSpPr>
          <p:cNvPr id="87" name="TextBox 86"/>
          <p:cNvSpPr txBox="1"/>
          <p:nvPr>
            <p:custDataLst>
              <p:tags r:id="rId17"/>
            </p:custDataLst>
          </p:nvPr>
        </p:nvSpPr>
        <p:spPr>
          <a:xfrm>
            <a:off x="7941863" y="6182966"/>
            <a:ext cx="1882365" cy="712500"/>
          </a:xfrm>
          <a:prstGeom prst="rect">
            <a:avLst/>
          </a:prstGeom>
          <a:noFill/>
          <a:ln>
            <a:solidFill>
              <a:schemeClr val="bg1">
                <a:lumMod val="75000"/>
              </a:schemeClr>
            </a:solidFill>
            <a:prstDash val="dash"/>
          </a:ln>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en-US" altLang="zh-CN" sz="1200">
                <a:solidFill>
                  <a:schemeClr val="bg1">
                    <a:lumMod val="75000"/>
                  </a:schemeClr>
                </a:solidFill>
              </a:rPr>
              <a:t>CRM</a:t>
            </a:r>
            <a:r>
              <a:rPr lang="zh-CN" altLang="en-US" sz="1200">
                <a:solidFill>
                  <a:schemeClr val="bg1">
                    <a:lumMod val="75000"/>
                  </a:schemeClr>
                </a:solidFill>
              </a:rPr>
              <a:t>数据平台持续改进</a:t>
            </a:r>
            <a:endParaRPr lang="en-US" altLang="zh-CN" sz="1200">
              <a:solidFill>
                <a:schemeClr val="bg1">
                  <a:lumMod val="75000"/>
                </a:schemeClr>
              </a:solidFill>
            </a:endParaRPr>
          </a:p>
          <a:p>
            <a:pPr marL="182563" indent="-182563">
              <a:spcBef>
                <a:spcPts val="576"/>
              </a:spcBef>
              <a:buSzTx/>
              <a:buFont typeface="Verdana"/>
              <a:buChar char="•"/>
            </a:pPr>
            <a:r>
              <a:rPr lang="zh-CN" altLang="en-US" sz="1200">
                <a:solidFill>
                  <a:schemeClr val="bg1">
                    <a:lumMod val="75000"/>
                  </a:schemeClr>
                </a:solidFill>
              </a:rPr>
              <a:t>前线销售</a:t>
            </a:r>
            <a:r>
              <a:rPr lang="en-US" altLang="zh-CN" sz="1200">
                <a:solidFill>
                  <a:schemeClr val="bg1">
                    <a:lumMod val="75000"/>
                  </a:schemeClr>
                </a:solidFill>
              </a:rPr>
              <a:t>APP</a:t>
            </a:r>
            <a:r>
              <a:rPr lang="zh-CN" altLang="en-US" sz="1200">
                <a:solidFill>
                  <a:schemeClr val="bg1">
                    <a:lumMod val="75000"/>
                  </a:schemeClr>
                </a:solidFill>
              </a:rPr>
              <a:t>的第二阶段</a:t>
            </a:r>
            <a:r>
              <a:rPr lang="zh-CN" altLang="en-US" sz="1200" smtClean="0">
                <a:solidFill>
                  <a:schemeClr val="bg1">
                    <a:lumMod val="75000"/>
                  </a:schemeClr>
                </a:solidFill>
              </a:rPr>
              <a:t>开发</a:t>
            </a:r>
            <a:r>
              <a:rPr lang="en-US" altLang="zh-CN" sz="1200" smtClean="0">
                <a:solidFill>
                  <a:schemeClr val="bg1">
                    <a:lumMod val="75000"/>
                  </a:schemeClr>
                </a:solidFill>
              </a:rPr>
              <a:t>/</a:t>
            </a:r>
            <a:r>
              <a:rPr lang="zh-CN" altLang="en-US" sz="1200" smtClean="0">
                <a:solidFill>
                  <a:schemeClr val="bg1">
                    <a:lumMod val="75000"/>
                  </a:schemeClr>
                </a:solidFill>
              </a:rPr>
              <a:t>试点</a:t>
            </a:r>
            <a:endParaRPr lang="en-US" sz="1200">
              <a:solidFill>
                <a:schemeClr val="bg1">
                  <a:lumMod val="75000"/>
                </a:schemeClr>
              </a:solidFill>
            </a:endParaRPr>
          </a:p>
        </p:txBody>
      </p:sp>
      <p:sp>
        <p:nvSpPr>
          <p:cNvPr id="88" name="TextBox 87"/>
          <p:cNvSpPr txBox="1"/>
          <p:nvPr>
            <p:custDataLst>
              <p:tags r:id="rId18"/>
            </p:custDataLst>
          </p:nvPr>
        </p:nvSpPr>
        <p:spPr>
          <a:xfrm>
            <a:off x="7935701" y="5342912"/>
            <a:ext cx="1882365" cy="437878"/>
          </a:xfrm>
          <a:prstGeom prst="rect">
            <a:avLst/>
          </a:prstGeom>
          <a:noFill/>
          <a:ln>
            <a:solidFill>
              <a:schemeClr val="bg1">
                <a:lumMod val="75000"/>
              </a:schemeClr>
            </a:solidFill>
            <a:prstDash val="dash"/>
          </a:ln>
        </p:spPr>
        <p:txBody>
          <a:bodyPr wrap="square" lIns="36000" tIns="36000" rIns="36000" bIns="36000" rtlCol="0">
            <a:noAutofit/>
          </a:bodyPr>
          <a:lstStyle>
            <a:defPPr>
              <a:defRPr lang="en-US"/>
            </a:defPPr>
            <a:lvl1pPr marL="182563" indent="-182563" algn="l" defTabSz="914400" rtl="0" eaLnBrk="1" latinLnBrk="0" hangingPunct="1">
              <a:spcBef>
                <a:spcPts val="576"/>
              </a:spcBef>
              <a:buSzTx/>
              <a:buFont typeface="Verdana"/>
              <a:buChar char="•"/>
              <a:defRPr sz="1200" kern="1200">
                <a:solidFill>
                  <a:schemeClr val="bg1">
                    <a:lumMod val="75000"/>
                  </a:schemeClr>
                </a:solidFill>
                <a:latin typeface="+mn-lt"/>
                <a:ea typeface="+mn-ea"/>
                <a:cs typeface="+mn-cs"/>
              </a:defRPr>
            </a:lvl1pPr>
            <a:lvl2pPr marL="449263" lvl="1" indent="-182563" algn="l" defTabSz="914400" rtl="0" eaLnBrk="1" latinLnBrk="0" hangingPunct="1">
              <a:spcBef>
                <a:spcPts val="240"/>
              </a:spcBef>
              <a:buSzTx/>
              <a:buFont typeface="Verdana"/>
              <a:buChar char="-"/>
              <a:defRPr sz="1000" kern="1200">
                <a:solidFill>
                  <a:schemeClr val="bg1">
                    <a:lumMod val="75000"/>
                  </a:schemeClr>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全国</a:t>
            </a:r>
            <a:r>
              <a:rPr lang="zh-CN" altLang="en-US"/>
              <a:t>试点的立项财务分析</a:t>
            </a:r>
            <a:endParaRPr lang="en-US"/>
          </a:p>
        </p:txBody>
      </p:sp>
      <p:sp>
        <p:nvSpPr>
          <p:cNvPr id="89" name="Isosceles Triangle 88"/>
          <p:cNvSpPr/>
          <p:nvPr/>
        </p:nvSpPr>
        <p:spPr>
          <a:xfrm rot="5400000">
            <a:off x="9785074" y="2158055"/>
            <a:ext cx="279288" cy="191582"/>
          </a:xfrm>
          <a:prstGeom prst="triangle">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90" name="Isosceles Triangle 89"/>
          <p:cNvSpPr/>
          <p:nvPr/>
        </p:nvSpPr>
        <p:spPr>
          <a:xfrm rot="5400000">
            <a:off x="9774188" y="5068260"/>
            <a:ext cx="279288" cy="191582"/>
          </a:xfrm>
          <a:prstGeom prst="triangle">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91" name="Isosceles Triangle 90"/>
          <p:cNvSpPr/>
          <p:nvPr/>
        </p:nvSpPr>
        <p:spPr>
          <a:xfrm rot="5400000">
            <a:off x="9774188" y="5891671"/>
            <a:ext cx="279288" cy="191582"/>
          </a:xfrm>
          <a:prstGeom prst="triangle">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cxnSp>
        <p:nvCxnSpPr>
          <p:cNvPr id="12" name="Straight Connector 11"/>
          <p:cNvCxnSpPr/>
          <p:nvPr/>
        </p:nvCxnSpPr>
        <p:spPr>
          <a:xfrm>
            <a:off x="3739852" y="2046514"/>
            <a:ext cx="4107" cy="5021432"/>
          </a:xfrm>
          <a:prstGeom prst="line">
            <a:avLst/>
          </a:prstGeom>
          <a:ln w="19050">
            <a:solidFill>
              <a:srgbClr val="CC0000"/>
            </a:solidFill>
          </a:ln>
        </p:spPr>
        <p:style>
          <a:lnRef idx="1">
            <a:schemeClr val="accent1"/>
          </a:lnRef>
          <a:fillRef idx="0">
            <a:schemeClr val="accent1"/>
          </a:fillRef>
          <a:effectRef idx="0">
            <a:schemeClr val="accent1"/>
          </a:effectRef>
          <a:fontRef idx="minor">
            <a:schemeClr val="tx1"/>
          </a:fontRef>
        </p:style>
      </p:cxnSp>
      <p:sp>
        <p:nvSpPr>
          <p:cNvPr id="14" name="Isosceles Triangle 13"/>
          <p:cNvSpPr/>
          <p:nvPr/>
        </p:nvSpPr>
        <p:spPr>
          <a:xfrm>
            <a:off x="3635947" y="6823458"/>
            <a:ext cx="216024" cy="244488"/>
          </a:xfrm>
          <a:prstGeom prst="triangle">
            <a:avLst/>
          </a:prstGeom>
          <a:solidFill>
            <a:srgbClr val="CC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38" name="TextBox 37"/>
          <p:cNvSpPr txBox="1"/>
          <p:nvPr/>
        </p:nvSpPr>
        <p:spPr>
          <a:xfrm>
            <a:off x="3379812" y="6995938"/>
            <a:ext cx="1347945"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solidFill>
                  <a:schemeClr val="accent3"/>
                </a:solidFill>
              </a:rPr>
              <a:t>目前进展</a:t>
            </a:r>
            <a:endParaRPr lang="en-US" sz="1400" b="1" err="1" smtClean="0">
              <a:solidFill>
                <a:schemeClr val="accent3"/>
              </a:solidFill>
            </a:endParaRPr>
          </a:p>
        </p:txBody>
      </p:sp>
    </p:spTree>
    <p:extLst>
      <p:ext uri="{BB962C8B-B14F-4D97-AF65-F5344CB8AC3E}">
        <p14:creationId xmlns:p14="http://schemas.microsoft.com/office/powerpoint/2010/main" val="3058212764"/>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gendaTitle"/>
          <p:cNvSpPr>
            <a:spLocks noGrp="1"/>
          </p:cNvSpPr>
          <p:nvPr>
            <p:ph type="title"/>
          </p:nvPr>
        </p:nvSpPr>
        <p:spPr/>
        <p:txBody>
          <a:bodyPr/>
          <a:lstStyle/>
          <a:p>
            <a:r>
              <a:rPr lang="zh-CN" altLang="en-US" smtClean="0"/>
              <a:t>会议目的与关键决定</a:t>
            </a:r>
            <a:endParaRPr lang="en-US"/>
          </a:p>
        </p:txBody>
      </p:sp>
      <p:sp>
        <p:nvSpPr>
          <p:cNvPr id="3" name="Agenda"/>
          <p:cNvSpPr txBox="1"/>
          <p:nvPr>
            <p:custDataLst>
              <p:tags r:id="rId2"/>
            </p:custDataLst>
          </p:nvPr>
        </p:nvSpPr>
        <p:spPr>
          <a:xfrm>
            <a:off x="355600" y="1961283"/>
            <a:ext cx="4646613" cy="3306463"/>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9134"/>
              </a:spcBef>
              <a:buSzTx/>
              <a:buFont typeface="Verdana"/>
              <a:buChar char="•"/>
            </a:pPr>
            <a:r>
              <a:rPr lang="zh-CN" altLang="en-US" sz="2000" smtClean="0"/>
              <a:t>分享并讨论合生元案例</a:t>
            </a:r>
            <a:endParaRPr lang="en-US" altLang="zh-CN" sz="2000" smtClean="0"/>
          </a:p>
          <a:p>
            <a:pPr marL="182563" indent="-182563">
              <a:spcBef>
                <a:spcPts val="9134"/>
              </a:spcBef>
              <a:buSzTx/>
              <a:buFont typeface="Verdana"/>
              <a:buChar char="•"/>
            </a:pPr>
            <a:r>
              <a:rPr lang="zh-CN" altLang="en-US" sz="2000" smtClean="0"/>
              <a:t>探讨健康</a:t>
            </a:r>
            <a:r>
              <a:rPr lang="zh-CN" altLang="en-US" sz="2000"/>
              <a:t>元新商业模式蓝图架构</a:t>
            </a:r>
            <a:endParaRPr lang="en-US" sz="2000"/>
          </a:p>
          <a:p>
            <a:pPr marL="182563" indent="-182563">
              <a:spcBef>
                <a:spcPts val="9134"/>
              </a:spcBef>
              <a:buSzTx/>
              <a:buFont typeface="Verdana"/>
              <a:buChar char="•"/>
            </a:pPr>
            <a:r>
              <a:rPr lang="zh-CN" altLang="en-US" sz="2000" smtClean="0"/>
              <a:t>探讨健康元新商业模式试点省公司选择</a:t>
            </a:r>
            <a:endParaRPr lang="en-US" altLang="zh-CN" sz="2000" smtClean="0"/>
          </a:p>
        </p:txBody>
      </p:sp>
      <p:sp>
        <p:nvSpPr>
          <p:cNvPr id="5"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 9_89</a:t>
            </a:r>
            <a:endParaRPr lang="en-US" sz="100" err="1" smtClean="0">
              <a:solidFill>
                <a:srgbClr val="FFFFFF"/>
              </a:solidFill>
            </a:endParaRPr>
          </a:p>
        </p:txBody>
      </p:sp>
      <p:sp>
        <p:nvSpPr>
          <p:cNvPr id="7" name="TextBox 6"/>
          <p:cNvSpPr txBox="1"/>
          <p:nvPr>
            <p:custDataLst>
              <p:tags r:id="rId3"/>
            </p:custDataLst>
          </p:nvPr>
        </p:nvSpPr>
        <p:spPr>
          <a:xfrm>
            <a:off x="355600" y="1357000"/>
            <a:ext cx="4646613" cy="459100"/>
          </a:xfrm>
          <a:prstGeom prst="rect">
            <a:avLst/>
          </a:prstGeom>
          <a:blipFill dpi="0" rotWithShape="1">
            <a:blip r:embed="rId4"/>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cap="all" smtClean="0"/>
              <a:t>会议目的</a:t>
            </a:r>
            <a:endParaRPr lang="en-US" sz="2400" b="1" cap="all" smtClean="0"/>
          </a:p>
        </p:txBody>
      </p:sp>
      <p:sp>
        <p:nvSpPr>
          <p:cNvPr id="8" name="TextBox 7"/>
          <p:cNvSpPr txBox="1"/>
          <p:nvPr>
            <p:custDataLst>
              <p:tags r:id="rId5"/>
            </p:custDataLst>
          </p:nvPr>
        </p:nvSpPr>
        <p:spPr>
          <a:xfrm>
            <a:off x="5357813" y="1357000"/>
            <a:ext cx="4646613" cy="459100"/>
          </a:xfrm>
          <a:prstGeom prst="rect">
            <a:avLst/>
          </a:prstGeom>
          <a:blipFill dpi="0" rotWithShape="1">
            <a:blip r:embed="rId4"/>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cap="all" smtClean="0"/>
              <a:t>关键决定</a:t>
            </a:r>
            <a:endParaRPr lang="en-US" sz="2400" b="1" cap="all" smtClean="0"/>
          </a:p>
        </p:txBody>
      </p:sp>
      <p:sp>
        <p:nvSpPr>
          <p:cNvPr id="9" name="Agenda"/>
          <p:cNvSpPr txBox="1"/>
          <p:nvPr>
            <p:custDataLst>
              <p:tags r:id="rId6"/>
            </p:custDataLst>
          </p:nvPr>
        </p:nvSpPr>
        <p:spPr>
          <a:xfrm>
            <a:off x="5357813" y="1961283"/>
            <a:ext cx="4646613" cy="3611563"/>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4335"/>
              </a:spcBef>
              <a:buSzTx/>
              <a:buFont typeface="Verdana"/>
              <a:buChar char="•"/>
            </a:pPr>
            <a:r>
              <a:rPr lang="zh-CN" altLang="en-US" sz="2000"/>
              <a:t>同意</a:t>
            </a:r>
            <a:r>
              <a:rPr lang="zh-CN" altLang="en-US" sz="2000" smtClean="0"/>
              <a:t>“三步走”新业务模式的发展路径与</a:t>
            </a:r>
            <a:r>
              <a:rPr lang="zh-CN" altLang="en-US" sz="2000"/>
              <a:t>“管理和运营用户数据”</a:t>
            </a:r>
            <a:r>
              <a:rPr lang="zh-CN" altLang="en-US" sz="2000" smtClean="0"/>
              <a:t>的三层体系</a:t>
            </a:r>
            <a:endParaRPr lang="en-US" altLang="zh-CN" sz="2000" smtClean="0"/>
          </a:p>
          <a:p>
            <a:pPr marL="182563" indent="-182563">
              <a:spcBef>
                <a:spcPts val="4335"/>
              </a:spcBef>
              <a:buSzTx/>
              <a:buFont typeface="Verdana"/>
              <a:buChar char="•"/>
            </a:pPr>
            <a:r>
              <a:rPr lang="zh-CN" altLang="en-US" sz="2000" smtClean="0"/>
              <a:t>授权贝恩帮助健康元选择第一阶段的</a:t>
            </a:r>
            <a:r>
              <a:rPr lang="en-US" altLang="zh-CN" sz="2000" smtClean="0"/>
              <a:t>CRM</a:t>
            </a:r>
            <a:r>
              <a:rPr lang="zh-CN" altLang="en-US" sz="2000"/>
              <a:t>解决方案提供</a:t>
            </a:r>
            <a:r>
              <a:rPr lang="zh-CN" altLang="en-US" sz="2000" smtClean="0"/>
              <a:t>商，开展</a:t>
            </a:r>
            <a:r>
              <a:rPr lang="en-US" altLang="zh-CN" sz="2000" smtClean="0"/>
              <a:t>CRM</a:t>
            </a:r>
            <a:r>
              <a:rPr lang="zh-CN" altLang="en-US" sz="2000"/>
              <a:t>第一</a:t>
            </a:r>
            <a:r>
              <a:rPr lang="zh-CN" altLang="en-US" sz="2000" smtClean="0"/>
              <a:t>期工程实施，并协助建立健康元的</a:t>
            </a:r>
            <a:r>
              <a:rPr lang="en-US" altLang="zh-CN" sz="2000" smtClean="0"/>
              <a:t>CRM</a:t>
            </a:r>
            <a:r>
              <a:rPr lang="zh-CN" altLang="en-US" sz="2000" smtClean="0"/>
              <a:t>执行团队</a:t>
            </a:r>
            <a:endParaRPr lang="en-US" altLang="zh-CN" sz="2000" smtClean="0"/>
          </a:p>
          <a:p>
            <a:pPr marL="182563" indent="-182563">
              <a:spcBef>
                <a:spcPts val="4335"/>
              </a:spcBef>
              <a:buSzTx/>
              <a:buFont typeface="Verdana"/>
              <a:buChar char="•"/>
            </a:pPr>
            <a:r>
              <a:rPr lang="zh-CN" altLang="en-US" sz="2000" smtClean="0"/>
              <a:t>确定上海、郑州作为健康元新商业模式试点省公司</a:t>
            </a:r>
            <a:endParaRPr lang="en-US" altLang="zh-CN" sz="2000" smtClean="0"/>
          </a:p>
        </p:txBody>
      </p:sp>
      <p:sp>
        <p:nvSpPr>
          <p:cNvPr id="11" name="AgendaBar"/>
          <p:cNvSpPr/>
          <p:nvPr/>
        </p:nvSpPr>
        <p:spPr>
          <a:xfrm>
            <a:off x="350184" y="1880526"/>
            <a:ext cx="4652029" cy="512064"/>
          </a:xfrm>
          <a:prstGeom prst="rect">
            <a:avLst/>
          </a:prstGeom>
          <a:noFill/>
          <a:ln w="19050">
            <a:solidFill>
              <a:srgbClr val="CC0000"/>
            </a:solidFill>
            <a:prstDash val="solid"/>
          </a:ln>
          <a:extLst>
            <a:ext uri="{909E8E84-426E-40DD-AFC4-6F175D3DCCD1}">
              <a14:hiddenFill xmlns:a14="http://schemas.microsoft.com/office/drawing/2010/main">
                <a:solidFill>
                  <a:schemeClr val="accent4"/>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Tree>
    <p:extLst>
      <p:ext uri="{BB962C8B-B14F-4D97-AF65-F5344CB8AC3E}">
        <p14:creationId xmlns:p14="http://schemas.microsoft.com/office/powerpoint/2010/main" val="3322718364"/>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4" name="AgendaBar"/>
          <p:cNvSpPr/>
          <p:nvPr/>
        </p:nvSpPr>
        <p:spPr>
          <a:xfrm>
            <a:off x="2343955" y="2370556"/>
            <a:ext cx="6121330" cy="512064"/>
          </a:xfrm>
          <a:prstGeom prst="rect">
            <a:avLst/>
          </a:prstGeom>
          <a:noFill/>
          <a:ln w="19050">
            <a:solidFill>
              <a:srgbClr val="CC0000"/>
            </a:solidFill>
            <a:prstDash val="solid"/>
          </a:ln>
          <a:extLst>
            <a:ext uri="{909E8E84-426E-40DD-AFC4-6F175D3DCCD1}">
              <a14:hiddenFill xmlns:a14="http://schemas.microsoft.com/office/drawing/2010/main">
                <a:solidFill>
                  <a:schemeClr val="accent4"/>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 name="AgendaTitle"/>
          <p:cNvSpPr>
            <a:spLocks noGrp="1"/>
          </p:cNvSpPr>
          <p:nvPr>
            <p:ph type="title"/>
          </p:nvPr>
        </p:nvSpPr>
        <p:spPr/>
        <p:txBody>
          <a:bodyPr/>
          <a:lstStyle/>
          <a:p>
            <a:r>
              <a:rPr lang="zh-CN" altLang="en-US" b="1" u="sng" smtClean="0"/>
              <a:t>第一部分：</a:t>
            </a:r>
            <a:br>
              <a:rPr lang="en-US" altLang="zh-CN" b="1" u="sng" smtClean="0"/>
            </a:br>
            <a:r>
              <a:rPr lang="zh-CN" altLang="en-US"/>
              <a:t>合生元案例研究提纲</a:t>
            </a:r>
            <a:endParaRPr lang="en-US"/>
          </a:p>
        </p:txBody>
      </p:sp>
      <p:sp>
        <p:nvSpPr>
          <p:cNvPr id="3" name="Agenda"/>
          <p:cNvSpPr txBox="1"/>
          <p:nvPr>
            <p:custDataLst>
              <p:tags r:id="rId2"/>
            </p:custDataLst>
          </p:nvPr>
        </p:nvSpPr>
        <p:spPr>
          <a:xfrm>
            <a:off x="2526835" y="2407708"/>
            <a:ext cx="5755570" cy="3611563"/>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450"/>
              </a:spcBef>
              <a:buSzTx/>
              <a:buFont typeface="Verdana"/>
              <a:buChar char="•"/>
            </a:pPr>
            <a:r>
              <a:rPr lang="zh-CN" altLang="en-US" sz="2400" smtClean="0"/>
              <a:t>合生元概况</a:t>
            </a:r>
            <a:endParaRPr lang="en-US" altLang="zh-CN" sz="2400" smtClean="0"/>
          </a:p>
          <a:p>
            <a:pPr marL="182563" indent="-182563">
              <a:spcBef>
                <a:spcPts val="5450"/>
              </a:spcBef>
              <a:buSzTx/>
              <a:buFont typeface="Verdana"/>
              <a:buChar char="•"/>
            </a:pPr>
            <a:r>
              <a:rPr lang="zh-CN" altLang="en-US" sz="2400"/>
              <a:t>合生元</a:t>
            </a:r>
            <a:r>
              <a:rPr lang="en-US" altLang="zh-CN" sz="2400" smtClean="0"/>
              <a:t>CRM</a:t>
            </a:r>
            <a:r>
              <a:rPr lang="zh-CN" altLang="en-US" sz="2400" smtClean="0"/>
              <a:t>系统简介</a:t>
            </a:r>
            <a:endParaRPr lang="en-US" altLang="zh-CN" sz="2400" smtClean="0"/>
          </a:p>
          <a:p>
            <a:pPr marL="182563" indent="-182563">
              <a:spcBef>
                <a:spcPts val="5450"/>
              </a:spcBef>
              <a:buSzTx/>
              <a:buFont typeface="Verdana"/>
              <a:buChar char="•"/>
            </a:pPr>
            <a:r>
              <a:rPr lang="zh-CN" altLang="en-US" sz="2400"/>
              <a:t>合生</a:t>
            </a:r>
            <a:r>
              <a:rPr lang="zh-CN" altLang="en-US" sz="2400" smtClean="0"/>
              <a:t>元</a:t>
            </a:r>
            <a:r>
              <a:rPr lang="en-US" altLang="zh-CN" sz="2400" smtClean="0"/>
              <a:t>CRM</a:t>
            </a:r>
            <a:r>
              <a:rPr lang="zh-CN" altLang="en-US" sz="2400" smtClean="0"/>
              <a:t>组织架构和实施要点</a:t>
            </a:r>
            <a:r>
              <a:rPr lang="en-US" altLang="zh-CN" sz="2400" smtClean="0"/>
              <a:t> </a:t>
            </a:r>
          </a:p>
          <a:p>
            <a:pPr marL="182563" indent="-182563">
              <a:spcBef>
                <a:spcPts val="5450"/>
              </a:spcBef>
              <a:buSzTx/>
              <a:buFont typeface="Verdana"/>
              <a:buChar char="•"/>
            </a:pPr>
            <a:r>
              <a:rPr lang="zh-CN" altLang="en-US" sz="2400" smtClean="0"/>
              <a:t>对健康元的</a:t>
            </a:r>
            <a:r>
              <a:rPr lang="zh-CN" altLang="en-US" sz="2400"/>
              <a:t>启示</a:t>
            </a:r>
            <a:endParaRPr lang="en-US" sz="2400" smtClean="0"/>
          </a:p>
        </p:txBody>
      </p:sp>
      <p:sp>
        <p:nvSpPr>
          <p:cNvPr id="5"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a:t>
            </a:r>
            <a:endParaRPr lang="en-US" sz="100" err="1" smtClean="0">
              <a:solidFill>
                <a:srgbClr val="FFFFFF"/>
              </a:solidFill>
            </a:endParaRPr>
          </a:p>
        </p:txBody>
      </p:sp>
    </p:spTree>
    <p:extLst>
      <p:ext uri="{BB962C8B-B14F-4D97-AF65-F5344CB8AC3E}">
        <p14:creationId xmlns:p14="http://schemas.microsoft.com/office/powerpoint/2010/main" val="126125847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a:xfrm>
            <a:off x="190800" y="56429"/>
            <a:ext cx="10029771" cy="878857"/>
          </a:xfrm>
        </p:spPr>
        <p:txBody>
          <a:bodyPr/>
          <a:lstStyle/>
          <a:p>
            <a:r>
              <a:rPr lang="zh-CN" altLang="en-US" b="1"/>
              <a:t>合生元</a:t>
            </a:r>
            <a:r>
              <a:rPr lang="zh-CN" altLang="en-US" smtClean="0"/>
              <a:t>过去</a:t>
            </a:r>
            <a:r>
              <a:rPr lang="zh-CN" altLang="en-US"/>
              <a:t>几</a:t>
            </a:r>
            <a:r>
              <a:rPr lang="zh-CN" altLang="en-US" smtClean="0"/>
              <a:t>年</a:t>
            </a:r>
            <a:r>
              <a:rPr lang="zh-CN" altLang="en-US"/>
              <a:t>从</a:t>
            </a:r>
            <a:r>
              <a:rPr lang="en-US" altLang="zh-CN"/>
              <a:t>2</a:t>
            </a:r>
            <a:r>
              <a:rPr lang="zh-CN" altLang="en-US"/>
              <a:t>个亿增长到</a:t>
            </a:r>
            <a:r>
              <a:rPr lang="en-US" altLang="zh-CN"/>
              <a:t>46</a:t>
            </a:r>
            <a:r>
              <a:rPr lang="zh-CN" altLang="en-US"/>
              <a:t>亿，成为国内母婴用品行业的翘楚</a:t>
            </a:r>
            <a:endParaRPr lang="en-US"/>
          </a:p>
        </p:txBody>
      </p:sp>
      <p:sp>
        <p:nvSpPr>
          <p:cNvPr id="3"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13_85</a:t>
            </a:r>
            <a:endParaRPr lang="en-US" sz="100" err="1" smtClean="0">
              <a:solidFill>
                <a:srgbClr val="FFFFFF"/>
              </a:solidFill>
            </a:endParaRPr>
          </a:p>
        </p:txBody>
      </p:sp>
      <p:sp>
        <p:nvSpPr>
          <p:cNvPr id="20" name="TextBox 19"/>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资料来源：合生元年报；案头研究；贝恩分析</a:t>
            </a:r>
            <a:endParaRPr lang="en-US" sz="1000" smtClean="0"/>
          </a:p>
        </p:txBody>
      </p:sp>
      <p:sp>
        <p:nvSpPr>
          <p:cNvPr id="13" name="TextBox 12"/>
          <p:cNvSpPr txBox="1"/>
          <p:nvPr>
            <p:custDataLst>
              <p:tags r:id="rId3"/>
            </p:custDataLst>
          </p:nvPr>
        </p:nvSpPr>
        <p:spPr>
          <a:xfrm>
            <a:off x="6836196" y="1932068"/>
            <a:ext cx="3247432" cy="4271782"/>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en-US" altLang="zh-CN" b="1" smtClean="0">
                <a:latin typeface="+mn-ea"/>
              </a:rPr>
              <a:t>1998</a:t>
            </a:r>
            <a:r>
              <a:rPr lang="zh-CN" altLang="en-US" b="1" smtClean="0">
                <a:latin typeface="+mn-ea"/>
              </a:rPr>
              <a:t>年</a:t>
            </a:r>
            <a:r>
              <a:rPr lang="zh-CN" altLang="en-US" smtClean="0">
                <a:latin typeface="+mn-ea"/>
              </a:rPr>
              <a:t>于广州</a:t>
            </a:r>
            <a:r>
              <a:rPr lang="zh-CN" altLang="en-US" b="1" smtClean="0">
                <a:latin typeface="+mn-ea"/>
              </a:rPr>
              <a:t>成立</a:t>
            </a:r>
            <a:r>
              <a:rPr lang="zh-CN" altLang="en-US">
                <a:latin typeface="+mn-ea"/>
              </a:rPr>
              <a:t>，</a:t>
            </a:r>
            <a:r>
              <a:rPr lang="zh-CN" altLang="en-US" smtClean="0">
                <a:latin typeface="+mn-ea"/>
              </a:rPr>
              <a:t>主要</a:t>
            </a:r>
            <a:r>
              <a:rPr lang="zh-CN" altLang="en-US" b="1" smtClean="0">
                <a:latin typeface="+mn-ea"/>
              </a:rPr>
              <a:t>涉足母婴用品</a:t>
            </a:r>
            <a:r>
              <a:rPr lang="zh-CN" altLang="en-US" smtClean="0">
                <a:latin typeface="+mn-ea"/>
              </a:rPr>
              <a:t>和</a:t>
            </a:r>
            <a:r>
              <a:rPr lang="zh-CN" altLang="en-US" b="1" smtClean="0">
                <a:latin typeface="+mn-ea"/>
              </a:rPr>
              <a:t>营养品行业</a:t>
            </a:r>
            <a:endParaRPr lang="en-US" altLang="zh-CN" b="1" smtClean="0">
              <a:latin typeface="+mn-ea"/>
            </a:endParaRPr>
          </a:p>
          <a:p>
            <a:pPr marL="449263" lvl="1" indent="-182563">
              <a:spcBef>
                <a:spcPts val="384"/>
              </a:spcBef>
              <a:buSzTx/>
              <a:buFont typeface="Verdana"/>
              <a:buChar char="-"/>
            </a:pPr>
            <a:r>
              <a:rPr lang="en-US" altLang="zh-CN" sz="1600" smtClean="0">
                <a:latin typeface="+mn-ea"/>
              </a:rPr>
              <a:t>2006</a:t>
            </a:r>
            <a:r>
              <a:rPr lang="zh-CN" altLang="en-US" sz="1600" smtClean="0">
                <a:latin typeface="+mn-ea"/>
              </a:rPr>
              <a:t>年以前主要生产</a:t>
            </a:r>
            <a:r>
              <a:rPr lang="zh-CN" altLang="en-US" sz="1600" b="1" smtClean="0">
                <a:latin typeface="+mn-ea"/>
              </a:rPr>
              <a:t>益生菌类产品</a:t>
            </a:r>
            <a:endParaRPr lang="en-US" altLang="zh-CN" sz="1600" b="1" smtClean="0">
              <a:latin typeface="+mn-ea"/>
            </a:endParaRPr>
          </a:p>
          <a:p>
            <a:pPr marL="449263" lvl="1" indent="-182563">
              <a:spcBef>
                <a:spcPts val="384"/>
              </a:spcBef>
              <a:buSzTx/>
              <a:buFont typeface="Verdana"/>
              <a:buChar char="-"/>
            </a:pPr>
            <a:r>
              <a:rPr lang="en-US" altLang="zh-CN" sz="1600" smtClean="0">
                <a:latin typeface="+mn-ea"/>
              </a:rPr>
              <a:t>2007</a:t>
            </a:r>
            <a:r>
              <a:rPr lang="zh-CN" altLang="en-US" sz="1600" smtClean="0">
                <a:latin typeface="+mn-ea"/>
              </a:rPr>
              <a:t>年推出</a:t>
            </a:r>
            <a:r>
              <a:rPr lang="zh-CN" altLang="en-US" sz="1600"/>
              <a:t>葆</a:t>
            </a:r>
            <a:r>
              <a:rPr lang="zh-CN" altLang="en-US" sz="1600" smtClean="0"/>
              <a:t>艾品牌，主要</a:t>
            </a:r>
            <a:r>
              <a:rPr lang="zh-CN" altLang="en-US" sz="1600" b="1" smtClean="0"/>
              <a:t>生产母婴护理产品</a:t>
            </a:r>
            <a:endParaRPr lang="en-US" altLang="zh-CN" sz="1600" b="1"/>
          </a:p>
          <a:p>
            <a:pPr marL="449263" lvl="1" indent="-182563">
              <a:spcBef>
                <a:spcPts val="384"/>
              </a:spcBef>
              <a:buSzTx/>
              <a:buFont typeface="Verdana"/>
              <a:buChar char="-"/>
            </a:pPr>
            <a:r>
              <a:rPr lang="en-US" altLang="zh-CN" sz="1600" smtClean="0">
                <a:latin typeface="+mn-ea"/>
              </a:rPr>
              <a:t>2008</a:t>
            </a:r>
            <a:r>
              <a:rPr lang="zh-CN" altLang="en-US" sz="1600" smtClean="0">
                <a:latin typeface="+mn-ea"/>
              </a:rPr>
              <a:t>年推出</a:t>
            </a:r>
            <a:r>
              <a:rPr lang="zh-CN" altLang="en-US" sz="1600" b="1" smtClean="0">
                <a:latin typeface="+mn-ea"/>
              </a:rPr>
              <a:t>高端婴幼儿配方奶粉</a:t>
            </a:r>
            <a:endParaRPr lang="en-US" altLang="zh-CN" sz="1600" b="1" smtClean="0">
              <a:latin typeface="+mn-ea"/>
            </a:endParaRPr>
          </a:p>
          <a:p>
            <a:pPr marL="449263" lvl="1" indent="-182563">
              <a:spcBef>
                <a:spcPts val="384"/>
              </a:spcBef>
              <a:buSzTx/>
              <a:buFont typeface="Verdana"/>
              <a:buChar char="-"/>
            </a:pPr>
            <a:r>
              <a:rPr lang="en-US" altLang="zh-CN" sz="1600">
                <a:latin typeface="+mn-ea"/>
              </a:rPr>
              <a:t>2010</a:t>
            </a:r>
            <a:r>
              <a:rPr lang="zh-CN" altLang="en-US" sz="1600">
                <a:latin typeface="+mn-ea"/>
              </a:rPr>
              <a:t>年于</a:t>
            </a:r>
            <a:r>
              <a:rPr lang="zh-CN" altLang="en-US" sz="1600" b="1">
                <a:latin typeface="+mn-ea"/>
              </a:rPr>
              <a:t>港交所</a:t>
            </a:r>
            <a:r>
              <a:rPr lang="zh-CN" altLang="en-US" sz="1600" b="1" smtClean="0">
                <a:latin typeface="+mn-ea"/>
              </a:rPr>
              <a:t>上市</a:t>
            </a:r>
            <a:endParaRPr lang="en-US" altLang="zh-CN" sz="1600" b="1" smtClean="0">
              <a:latin typeface="+mn-ea"/>
            </a:endParaRPr>
          </a:p>
          <a:p>
            <a:pPr marL="449263" lvl="1" indent="-182563">
              <a:spcBef>
                <a:spcPts val="384"/>
              </a:spcBef>
              <a:buSzTx/>
              <a:buFont typeface="Verdana"/>
              <a:buChar char="-"/>
            </a:pPr>
            <a:endParaRPr lang="en-US" altLang="zh-CN" sz="1600" b="1" smtClean="0">
              <a:latin typeface="+mn-ea"/>
            </a:endParaRPr>
          </a:p>
          <a:p>
            <a:pPr marL="182563" indent="-182563">
              <a:spcBef>
                <a:spcPts val="864"/>
              </a:spcBef>
              <a:buSzTx/>
              <a:buFont typeface="Verdana"/>
              <a:buChar char="•"/>
            </a:pPr>
            <a:r>
              <a:rPr lang="zh-CN" altLang="en-US" smtClean="0">
                <a:latin typeface="+mn-ea"/>
              </a:rPr>
              <a:t>覆盖不同渠道</a:t>
            </a:r>
            <a:r>
              <a:rPr lang="en-US" altLang="zh-CN" b="1" smtClean="0">
                <a:latin typeface="+mn-ea"/>
              </a:rPr>
              <a:t>2</a:t>
            </a:r>
            <a:r>
              <a:rPr lang="zh-CN" altLang="en-US" b="1" smtClean="0">
                <a:latin typeface="+mn-ea"/>
              </a:rPr>
              <a:t>万余家门店</a:t>
            </a:r>
            <a:endParaRPr lang="en-US" altLang="zh-CN" b="1" smtClean="0">
              <a:latin typeface="+mn-ea"/>
            </a:endParaRPr>
          </a:p>
          <a:p>
            <a:pPr marL="449263" lvl="1" indent="-182563">
              <a:spcBef>
                <a:spcPts val="384"/>
              </a:spcBef>
              <a:buSzTx/>
              <a:buFont typeface="Verdana"/>
              <a:buChar char="-"/>
            </a:pPr>
            <a:r>
              <a:rPr lang="zh-CN" altLang="en-US" sz="1600" smtClean="0">
                <a:latin typeface="+mn-ea"/>
              </a:rPr>
              <a:t>其中</a:t>
            </a:r>
            <a:r>
              <a:rPr lang="zh-CN" altLang="en-US" sz="1600" b="1">
                <a:latin typeface="+mn-ea"/>
              </a:rPr>
              <a:t>母婴</a:t>
            </a:r>
            <a:r>
              <a:rPr lang="zh-CN" altLang="en-US" sz="1600" b="1" smtClean="0">
                <a:latin typeface="+mn-ea"/>
              </a:rPr>
              <a:t>店</a:t>
            </a:r>
            <a:r>
              <a:rPr lang="en-US" altLang="zh-CN" sz="1600" b="1" smtClean="0">
                <a:latin typeface="+mn-ea"/>
              </a:rPr>
              <a:t>1.4</a:t>
            </a:r>
            <a:r>
              <a:rPr lang="zh-CN" altLang="en-US" sz="1600" b="1" smtClean="0">
                <a:latin typeface="+mn-ea"/>
              </a:rPr>
              <a:t>万余家</a:t>
            </a:r>
            <a:r>
              <a:rPr lang="zh-CN" altLang="en-US" sz="1600" smtClean="0">
                <a:latin typeface="+mn-ea"/>
              </a:rPr>
              <a:t>，为主要</a:t>
            </a:r>
            <a:br>
              <a:rPr lang="en-US" altLang="zh-CN" sz="1600" smtClean="0">
                <a:latin typeface="+mn-ea"/>
              </a:rPr>
            </a:br>
            <a:r>
              <a:rPr lang="zh-CN" altLang="en-US" sz="1600" smtClean="0">
                <a:latin typeface="+mn-ea"/>
              </a:rPr>
              <a:t>销售渠道</a:t>
            </a:r>
            <a:endParaRPr lang="en-US" altLang="zh-CN" sz="1600" smtClean="0">
              <a:latin typeface="+mn-ea"/>
            </a:endParaRPr>
          </a:p>
          <a:p>
            <a:pPr marL="449263" lvl="1" indent="-182563">
              <a:spcBef>
                <a:spcPts val="384"/>
              </a:spcBef>
              <a:buSzTx/>
              <a:buFont typeface="Verdana"/>
              <a:buChar char="-"/>
            </a:pPr>
            <a:r>
              <a:rPr lang="zh-CN" altLang="en-US" sz="1600" b="1">
                <a:latin typeface="+mn-ea"/>
              </a:rPr>
              <a:t>商</a:t>
            </a:r>
            <a:r>
              <a:rPr lang="zh-CN" altLang="en-US" sz="1600" b="1" smtClean="0">
                <a:latin typeface="+mn-ea"/>
              </a:rPr>
              <a:t>超</a:t>
            </a:r>
            <a:r>
              <a:rPr lang="zh-CN" altLang="en-US" sz="1600" smtClean="0">
                <a:latin typeface="+mn-ea"/>
              </a:rPr>
              <a:t>覆盖</a:t>
            </a:r>
            <a:r>
              <a:rPr lang="en-US" altLang="zh-CN" sz="1600" b="1" smtClean="0">
                <a:latin typeface="+mn-ea"/>
              </a:rPr>
              <a:t>5</a:t>
            </a:r>
            <a:r>
              <a:rPr lang="zh-CN" altLang="en-US" sz="1600" b="1" smtClean="0">
                <a:latin typeface="+mn-ea"/>
              </a:rPr>
              <a:t>千余家</a:t>
            </a:r>
            <a:endParaRPr lang="en-US" altLang="zh-CN" sz="1600" b="1" smtClean="0">
              <a:latin typeface="+mn-ea"/>
            </a:endParaRPr>
          </a:p>
          <a:p>
            <a:pPr marL="449263" lvl="1" indent="-182563">
              <a:spcBef>
                <a:spcPts val="384"/>
              </a:spcBef>
              <a:buSzTx/>
              <a:buFont typeface="Verdana"/>
              <a:buChar char="-"/>
            </a:pPr>
            <a:r>
              <a:rPr lang="zh-CN" altLang="en-US" sz="1600" b="1" smtClean="0">
                <a:latin typeface="+mn-ea"/>
              </a:rPr>
              <a:t>药店</a:t>
            </a:r>
            <a:r>
              <a:rPr lang="zh-CN" altLang="en-US" sz="1600" smtClean="0">
                <a:latin typeface="+mn-ea"/>
              </a:rPr>
              <a:t>覆盖</a:t>
            </a:r>
            <a:r>
              <a:rPr lang="en-US" altLang="zh-CN" sz="1600" b="1" smtClean="0">
                <a:latin typeface="+mn-ea"/>
              </a:rPr>
              <a:t>1</a:t>
            </a:r>
            <a:r>
              <a:rPr lang="zh-CN" altLang="en-US" sz="1600" b="1" smtClean="0">
                <a:latin typeface="+mn-ea"/>
              </a:rPr>
              <a:t>千余家</a:t>
            </a:r>
            <a:r>
              <a:rPr lang="zh-CN" altLang="en-US" sz="1600" smtClean="0">
                <a:latin typeface="+mn-ea"/>
              </a:rPr>
              <a:t>，比重较小</a:t>
            </a:r>
            <a:endParaRPr lang="en-US" altLang="zh-CN" sz="1600" smtClean="0">
              <a:latin typeface="+mn-ea"/>
            </a:endParaRPr>
          </a:p>
        </p:txBody>
      </p:sp>
      <p:sp>
        <p:nvSpPr>
          <p:cNvPr id="15" name="TextBox 14"/>
          <p:cNvSpPr txBox="1"/>
          <p:nvPr>
            <p:custDataLst>
              <p:tags r:id="rId4"/>
            </p:custDataLst>
          </p:nvPr>
        </p:nvSpPr>
        <p:spPr>
          <a:xfrm>
            <a:off x="6836196" y="1422469"/>
            <a:ext cx="3247432" cy="366767"/>
          </a:xfrm>
          <a:prstGeom prst="rect">
            <a:avLst/>
          </a:prstGeom>
          <a:blipFill dpi="0" rotWithShape="1">
            <a:blip r:embed="rId5"/>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cap="all"/>
              <a:t>合生</a:t>
            </a:r>
            <a:r>
              <a:rPr lang="zh-CN" altLang="en-US" b="1" cap="all" smtClean="0"/>
              <a:t>元资料简介</a:t>
            </a:r>
            <a:endParaRPr lang="en-US" sz="1800" b="1" cap="all" smtClean="0"/>
          </a:p>
        </p:txBody>
      </p:sp>
      <p:sp>
        <p:nvSpPr>
          <p:cNvPr id="10" name="Rectangle 12"/>
          <p:cNvSpPr>
            <a:spLocks noChangeAspect="1" noChangeArrowheads="1"/>
          </p:cNvSpPr>
          <p:nvPr/>
        </p:nvSpPr>
        <p:spPr bwMode="gray">
          <a:xfrm>
            <a:off x="1268367" y="2253304"/>
            <a:ext cx="164228" cy="164228"/>
          </a:xfrm>
          <a:prstGeom prst="rect">
            <a:avLst/>
          </a:prstGeom>
          <a:solidFill>
            <a:srgbClr val="B2B2B2"/>
          </a:solidFill>
          <a:ln w="3175">
            <a:noFill/>
            <a:miter lim="800000"/>
          </a:ln>
        </p:spPr>
        <p:txBody>
          <a:bodyPr wrap="none" lIns="46800" tIns="46800" rIns="46800" bIns="46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a:solidFill>
                  <a:srgbClr val="000000"/>
                </a:solidFill>
              </a:rPr>
              <a:t>   </a:t>
            </a:r>
            <a:r>
              <a:rPr lang="zh-CN" altLang="en-US" sz="1000" smtClean="0">
                <a:solidFill>
                  <a:srgbClr val="000000"/>
                </a:solidFill>
              </a:rPr>
              <a:t>销售额</a:t>
            </a:r>
            <a:endParaRPr lang="en-US" sz="1000">
              <a:solidFill>
                <a:srgbClr val="000000"/>
              </a:solidFill>
            </a:endParaRPr>
          </a:p>
        </p:txBody>
      </p:sp>
      <p:cxnSp>
        <p:nvCxnSpPr>
          <p:cNvPr id="11" name="Straight Connector 10"/>
          <p:cNvCxnSpPr/>
          <p:nvPr/>
        </p:nvCxnSpPr>
        <p:spPr>
          <a:xfrm>
            <a:off x="2072094" y="2325304"/>
            <a:ext cx="287399" cy="0"/>
          </a:xfrm>
          <a:prstGeom prst="line">
            <a:avLst/>
          </a:prstGeom>
          <a:ln w="38100">
            <a:solidFill>
              <a:srgbClr val="CC6666"/>
            </a:solidFill>
          </a:ln>
        </p:spPr>
        <p:style>
          <a:lnRef idx="1">
            <a:schemeClr val="accent1"/>
          </a:lnRef>
          <a:fillRef idx="0">
            <a:schemeClr val="accent1"/>
          </a:fillRef>
          <a:effectRef idx="0">
            <a:schemeClr val="accent1"/>
          </a:effectRef>
          <a:fontRef idx="minor">
            <a:schemeClr val="tx1"/>
          </a:fontRef>
        </p:style>
      </p:cxnSp>
      <p:sp>
        <p:nvSpPr>
          <p:cNvPr id="12" name="Text Box 10"/>
          <p:cNvSpPr txBox="1">
            <a:spLocks noChangeArrowheads="1"/>
          </p:cNvSpPr>
          <p:nvPr/>
        </p:nvSpPr>
        <p:spPr bwMode="auto">
          <a:xfrm>
            <a:off x="2358598" y="2248359"/>
            <a:ext cx="740850" cy="159813"/>
          </a:xfrm>
          <a:prstGeom prst="rect">
            <a:avLst/>
          </a:prstGeom>
          <a:noFill/>
          <a:ln w="9525" algn="ctr">
            <a:noFill/>
            <a:miter lim="800000"/>
          </a:ln>
          <a:effectLst/>
        </p:spPr>
        <p:txBody>
          <a:bodyPr wrap="square" lIns="46800" tIns="0" rIns="4680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1463" indent="-271463" defTabSz="981075">
              <a:spcBef>
                <a:spcPct val="40000"/>
              </a:spcBef>
              <a:buClr>
                <a:schemeClr val="tx1"/>
              </a:buClr>
            </a:pPr>
            <a:r>
              <a:rPr lang="zh-CN" altLang="en-US" sz="1000" smtClean="0"/>
              <a:t>利润率</a:t>
            </a:r>
            <a:endParaRPr lang="en-US" sz="1000"/>
          </a:p>
        </p:txBody>
      </p:sp>
      <p:sp>
        <p:nvSpPr>
          <p:cNvPr id="14" name="Rectangle 13"/>
          <p:cNvSpPr/>
          <p:nvPr/>
        </p:nvSpPr>
        <p:spPr>
          <a:xfrm>
            <a:off x="1140353" y="2171402"/>
            <a:ext cx="2030258" cy="319654"/>
          </a:xfrm>
          <a:prstGeom prst="rect">
            <a:avLst/>
          </a:prstGeom>
          <a:noFill/>
          <a:ln w="9525" cmpd="sng">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1400">
              <a:solidFill>
                <a:srgbClr val="000000"/>
              </a:solidFill>
              <a:cs typeface="Arial" pitchFamily="34" charset="0"/>
            </a:endParaRPr>
          </a:p>
        </p:txBody>
      </p:sp>
      <p:sp>
        <p:nvSpPr>
          <p:cNvPr id="16" name="Rectangle 15" descr="Enter Chart Description Here:&#10;&#10; End of Chart Description&#10;DO NOT ALTER TEXT BELOW THIS POINT! IF YOU DO YOUR CHART WILL NOT BE EDITABLE!&#10;mkko__4HooU0THZk28POP9trq+pbTvvzd/gcV8t56cq85kb3NDTsUhojRA0EsgEHHMH7oYP1SYpn09ysXVivguJdhTvfyVMsBLTGvcX7WPTor/CmW14DFPfq/7HyhMTH03rvNmIH0JOScFD1A38ju5K0WzHodqt/smv0eh9KzrZhn9+NPC04ga/FR2sGXxNC7QH7b8IqVWqMY+VT1jwJ29cp5ARH1xjoVFAJSxTCKma1qRjw2O5rOqMxnhASoPZrzuGAlCPqzpq0pgnqSoyDo+Pki7TvJSXpQjTsx47DQLP6oZ8acELvS4veit+MbyJ4zc+sm84he8V/ndZ11cg1C25WgvMR8yAeIC3wo7A9ywpFdawcaKB+0fCj9NN3tEf9we2CQFE7J6hKG2IAz0FkIFSOcnfKkc/Bzk6dUSYK35j0fTi6Q216IKgh7mKo/uOL4Kl05KOk9E1olavnJnXuV2wJ4Z4OHavS1nNHQm9OEjT4fxP/N5TJOiqUCSUd7qcRUDggxwBlVSIB2lK/a9JAukgJ0vqWTkdAcoQjPwkxbzYhmZ2qiz+WMJRC5AjfRvfhRBJZzI8nlL43m4mhqqUOYtFkxtv7h3NWSvLRk/ub/MJ1KCQkeSLsoZVNUhs06Fou9FrkTFxa1rrcAha3I8K/mIc/R6KfiwNSpVtFQQvZKV6UlA6wQ4jNENzC039Xh++iEEve+vsbtD+7bBU7dU91ee1slosJ+OGO7MUTToa9rVBAJlXy94VMCyi1EJtnEdX7pyztm118zt31XRB2yDkRIUb6e9QbR8l0yqNT61h0054GQbg4O6PxsoWqyY7tx/mRsr+3hGW0kwrkUTNtpsvqYSd5d6w2U1s3DyOGA6cS/avGAF0hww2A2x0kICaFtxUoGmxmY+xq3vCdzFSJndkuYU9MHM+474FuUj4h3a/IY0bZOdsleXd+B90ItKUUFMgCzR/WYc+PAesso5FOWK+bvZYWj4tGWl0N53XXm3a9KfwtXvPspd4+tNFSYGZVJdmHh5FO2mFEgF+uBKCILKliluSlEmhmCo4BrASBogf4WoLLU4+yATChBYr2QPJ4tfxeznnxV/8qaSPS8ewiI0/Q31C3t8gT2VD74Flkkck1MsmT9qcPZcSVIAqZ4K57IAOnehJHdJJkVYGOVzAcSzfbdkBHJOSNgBG4PJY7y/aHfqxRqB2JW88bpCfVnQSY3IFC45p5eThacE5rrH3d3zoCQZ0Py1b9rhAO53OhWksWsG6lWMbaT2f+6pCFE0IJ55TX8KZjnz5d6J8rf4Pom7yWivjqJoXD34H7SfhmObCFPGokfN+eLqEjQySW2e/bUDxL2HMv2T1JetNnOtPdhM/NYPt7TiktqEYlxvj7uaSmlAdMS3rgzIu0j/4TEyKxoPGJS/QHW2HlLQvySJAGYQkHmEt0qeYd36lK2/06KK2Xjk2bcCU0zCIk92zVbsatBBV/Lh4Rm1bh7+pZaPPCuWCSZROKvNyOdZPvsULfgG/2fvVoe5HTa1mrdyF/H3p6Wy4E0zn8vT5wy6T+ylSw3Y7tx3Bxt1gnxOEPIry5a7dzD6Onny9uzTX8SHPOKwGG/QWlOE2Tm5blEzk983grdQ+k1FwTh01x94qM+ivaR2AOnUKFuK8YHkynbQJz8WjPGvkCvTl5bvqXdpKJB3iw3Fveuez8iP58TMox1lS17CxW/XgAWX885NsEZgBPqFpmK33YZvIE4y44D5khZEN8l9B6ig+7TW94qAmNh5qpA9oiYtThyVaMMMRKbuH8vFqH0sqiuupnSQzsilT4f7CQnfg/MNQpWNHvs686uuyfsCLn32wQJhCfTGBHbJZrgfQpFQihj0bg2U/5nQ4rjzzQstp88RJT98aXpUXLoQwkXEiVh8yXDSZVL5Hew6KY+QaG3x3EX7CC8O7MQdMyqsS9pUWmHSFqNKbicFzc4D19Gf92s33W/p9r6kES5HWzKWbqZtIZCf8af8Hdx+THFZe/bOgeZAJ7AAeUtEL8G/r86ifxBxv3mNw4Wmhm30v1IcztdYGQLGYb3Om+EE7BXEMXS4RkgRHqnTQkge3iUxRdwvhNR3CTwYiB9VSU31SVsrqE3C5zPvPbwXu65HJIUx4T7yMIBfeXiS4pFCq83BPKjSDrh6UbainWQ3bRyXPWMt9rvydX5mpsqbyzqXgZmwTVMxbdSabmFSzUri6R+5/NgBLrbreDqpv0SDcgYfX/qpTeHwbVjT9BIWOe3aJCP5Epsx7H6rqzDswuVv/JlfQ8S3BxJ7vKiwg9F7HbWo2nIvERNQsTFtznOuWXfjYrDdF0JBVebsNL6FEUkl2ehYLMgTl/p5RS1WcXvYcx/w+5bVYEFp+Mo9KQoK+HTIItfUVdhp+FmXzJEMgMe42CIFHltPrPqsFXuUS7hm4SvP8+DcQvyYgfvIVFxo52px3/+BMLekHbQaUklMES0yj89VhI/uUwMfMPePxhkrtP2DZlO/rPLkZZYl9rIBRwTyJbA6iIw1e6g/C2NR1t/3Z767kvLWG8OV3QTEiWW64f51cqccKtpH0cfk3IWMIxctgpL32goTR7krAwqnkNITI4mL61FcZvQXn1Mjxw8KwGQiSWngWPWKUdyWz645aS8te0FdKHR2ScDyAx+5FwOF7LUqgWe6/4g53JnAljtxBKLBAfa1su4vG9K7yOxAYDU/yVn8xUUrKV/FzYJj+/dWCrAU02NkSw4cOlo42mV10O02SeqBniDLUG9a2yTlARI9YSHGbWthJulrxCgtn/uho0JZeq8U5U7GnJQkeVLyg43QTndg4rFTA3hWO5Jmsy2u2ZxU8LMIsywEmzKPVPaWUg/cOvDtHBRh7CKhWJ5lmQM+tWL2xaND6hC+gNHhgNLhA/dDNbcZAVJBKxsTQ435eXwwYrAJZveHAJ+8MK3betE5sD4JloC0gGiEykb76+uLqVifsP/dttNr2xfH5YDnZwK/DbVPh55RiKydMtNgt59S4nIGSSphMvEghVpXsauTooVxm4V3ZFz69iyi03wFIRT+qJV6lUokF/H3Kg0pLl+Hga1FCJp5dH0KXzK+qnqKdg+HLfhm1BZ4p+uCo09mFl5IqlpJEm+qIVBKb4tPTH4EhkjAfV+Rm/DOeUK39XyhCsLpetjFoF244BfINqabsi/crrgCv2+09brV1ixtCbGQ2Av2Ceqt4rAwh1O+9wCNZIaMD/j/gLiUn2fEytBEORXtdKVaSMPXAsIQa3bGgfqAE1zyN2aB8+Dbegy0DZPWbNDu0KDjMVRtPKaMGJo/VLkbQwqX5g4F2Io20+e8OYlw0VhRjS6oVV8R6ettV8z9tDMbBbZtfV+SmUhu13Wp5flHnZ8gzDx0HYEeXUHr5t5cV6jSOepWjYFVmA5fiMnGsvHFI2SzC9S/RjZvv8Xy9jS8cWg5AaIFhJVvb8RdAD7c60nzK/DO6zqaPGYMVmkSH4yV4QHzjNqhrXiNy+XFdGTRp7QsD8Wl870xsNeYXCguMQuNuRdoPvpoO9T804dCn6VTKbYzPeuguFs87yg+XauE+8zDm2eM9rUtDhwv2dm/pfqyEVFkcX3qK9+EpCesiZhBCd2CQB7RSSJfTfEc6AgjkMVv3uG2zWpzk1A8hiXsclNXMuv0WqMBb8qE5w9egEAPkRLpB3UwetQADpf+KqFNEtQVzAlDuuKYr7bbaS40sJc7q6l+EvFbwyybWozCi0Mkhs0z/s/+sogTUhx6+I+akskw8ymYD8/y+AwEto4l3SJlGn/OAtbdnqV/IZ8wL7cR2qLDlOsJxR90YKhejkMG1pNI/FCxCi7nZtCGOtCFvkIRPjLIJ1MHhvCYWfBduNBTPdi81BIWhy0w0BKab1/vy21HLDIYBWB/5Ft3ROI3oBrYJbxnumSkqj6blr79hVVu0k9qee7IUCq3806sllqtwYl+/87vJtet7sEg8OCXDXegr0wAO/WgyN/rtR4LNA6P6XDiskfQvEWtUocVDScgFQNY4QMlQFNzWH48wpmRS2bM7y/L2djgs0LkuAgj1YfemFN1KcHxsa8zC1FdC/Qy2wc/KRjDWnO19nuPGI3pDe6kDp1R+HvFztEIHFvp/5ws/syjgiDFgD8fAoR2Vpq+VOUgBWdUeKy5RckNnkYEb/SdAIIGI1X19VpBk7FM49RB9rJdgWaU96nsl28uawn5uzqZ/Z58RQH5Lw9GBYlBD4kAhS+vwtq6LPMsl2IdTEesPEOQHs3X+3J2CKN20LVUTc7x4bM4WWVKxwuQYKCn+t7Jf16SHs8lpWIxMeQe1NyiaYUhJr0QZJ8oTLQkhzoEf+iHKhVi/wvkA44AckxJOnn106t/Czpxj/cpXPtBEbdo3jUs73dsJ1OCuSeQfRDnIVgv8LTUniOwea1Mm5snZVywdnzBKj7h9MSlkl6O/3RZLx0dzYiJo8oAGWmrVctVWtJpgUs10aiztUCeHIx+b1erXKTBS7bxHSQ9WQyFfBpFTDzv0mtgiYEQEgP92aKTCbI8BDD+XW6Q0qilja1/DQ7y+hP3V/a6wSQI6vcB4Fk/ReBH25m4IkE1/lFEPJzZp0X31WZQp6dYXTiDho5jcWVF4Ie6soE3ZQg/qH+Ak3VAu1QWn50yMT1bzFzo6YAWb5tugGmJT5kJmzsB2RlM1F6o/aR+PYtg/g3CqEE8BAKuN44JaisWZBK7UFNLobPd9H/VyyGnTeIuSn+H5u3nJhAdIiQWc8cipbxMie/TeD46+zbqhKexcAU6Ir3i1aaKnyVuiZ+kFAr6a1Bx7wmU31UjZps1qcG80rtytmNKMTaqQZpim6okUUUQwunevE1Wo+N8dMq2vpLzRh1U83qbu+U2nO633HJ+WtSBXyWMIIFSa2jRwdZ0Okx0PWCgwwtwLa57miowCqcPDny7KO/Lnz1BcAN+Van9IQaaTd9BKGqw9niLyqd6BwdBzaF6lpnCVzyBKAsUx92NJeQrUTMQV5+NFHK1NMczKAzrcsPjPpnc+ApjESPpuAbT5z7yY0ioWZ4D65JCLiAPG6Sy1pCCrWcdG1WxtlsEOsGNoGvQsBJ2VdTQ5T+ECGgSHCi+zwXSI98fn3MIDZCYrRrWt4dMIDbMGzVklEbyLv/nCRa7z/s7Cwy2NTAgxeoW4Jpkn+sEHSL04Me0MfG/6PGL+rWs4+efXEdTNv4/OZOmHo/SY6RvFXjHQjD+ZlJzzZ1BMjYpmCPKW9qnM43VENYcxQk/IqKO4+lbGyBS33CHb6Smxpa82z6juJRVddV2HQbZ+e2p7M0S4c4bFDksNcgV7SHHeZbV1AUI5IaUX8PBXcG7VThpgHvbhJsoo25tOvzLB5yZG9U9UZuL0Q3T2YEWmOl0Ap/Vp461zKaI3qdapWyMtP953A7cNrCS1DekGzGL9vEI9sef9um6z94wkVsz+AbIETBZJ2xBhdajpqCIPQn1ViGRE9PZ/5XlvgzMENX4YKZAIyrJh51eJsJpTtGK15jDMM/fMrqkl/d2m8Ix/s6qZVAG/XDA9LJc9C7NYnpebAdXUDjOsHh0Wl7iSURSxe/34of/JjC7Iefc3bMGbrvpIkP9w26+VVDRB4WHr+YCQYi/tjx1wGj0kqRAoVEhpYdkvP+l0/bPY+rLbNaiAIiL3u513CWQwX8GEnIRZHuC1ojgXfoLQr8lAIQ0+1uT2XOQKAM/2Yam+2uExTgQrJzvWhflWE1JVgLvmOVtpl3x44anzCphYJyODXyUQ8HTtp/3nzGKy/9X3AG9KsGc5YULfhTAaziRhjBbg+ujv7uDgRWbtbm2e0khaGJJFyJvWwpCRpf5YJstSJKcpjbmRQ4Hmt03X48VKhMW4qUxR6jhdYJTk5tU+WbfE/Q7pWJZGX1wbmDEVCczzsve7nibMHKsuEdZyHWoJ9cvtK5df85yBZv/IJaVuGoSyj/YiQyx3ejvd+eFAcYn23HkQaC8N0N5Qw+u7aqVKDTf+ZYu7E3OJbzsewe7xCk2ZrBQ4WU/Y+MjogcL91ugIU4A3YDxhbuDO0Ofo25fnCj74++6CdWw3y1YVMQ/KZixJKj2rw/GqjfB6hq8yU9kriSFK/jMWKcVet9XtyrJq8kgf48HHI0W7VOFI1aIgIRloj77AwQbyD3ZjdQ8q8HEbht3ExNWZYHaCoeLrGJL2BlbyTeP32aC9GAIXrGeuzK3aeKMbPfim0ZKXDTJZxQdm9tWhr5h8d45UuM9kGRbb7/Sps4xxUjZ/tvlUpy6BOomirP9XLgTgfIE4GWOkOsXfq459kvwP0ody5krhtEwd7qlvo/PDq6Ejpj3fgEtAj//4xIIQ7BT5AaYxsA3IxfbpS9LVT+dZxJLNUMjNm2dH3pEgqUh/BFYWCqBGj5ff2WQ22ysAFHS4cw9NxE3VLewPayESWd1K0K6UzS0rkf7IVkmBZ6iWXoF5WO4eoGrZhgEAPCG0+QnVDKpQmVtSyC60isD9hRmbMpySgO7tunyztrNzB4AfZkOTqLdvQYPzJS7lJw8r/4n3fYLGbNoWgknVCWerTkW5Zdu6i1yYeiOmQAD7IIYWhOQzwXeSxDbHmfS8zVfIX3PbwT6K9LWh9AZcwAaGYtze5BAeBDdzr6IL2t1XRyRVwukIzv18tK5fyJE1pyENiOUby6iM7UpbhfgSHR0Bj3V/HFJ4ecXlMZDKQw+Kj0ftlndOVqOaSNx6wk27WuYmKSs8jn/cVZSR8q3/lQ8RAizCax7YF1itmSHmC2lTQuBf+EYoxQ1cYhwrMyC54vh6IMuc+ktrGbehtUJ+Jr2DHiX4JrweZ4k0nQdfSk4qDBY3Y1l/9QQInkpRpcqMLJHmRdewIDjkVzvpL8hZMhh1IInXc2ySyZjYCkvwavI4O9hEthfbElvuF8Y4zFWJHtjCSzKJV3jq0Cve4tMMilRQhq2JTuu/FBBst+kGb1/wNjoCqM7Qf+E7xH9goIO3ExuhcL4q6521hAFX0ASm0Le2zAAYq30q0J+0XuGTUuAcV4x/lohPngSDZ5uhEsJBUmly/VcXDGo8Mw7JxpldDHWkbkrdg2NaZsRcGz/wYb3mLrzOAeyiI8LzVYsSs9/BwWVl/Zo5/hfOdQIA6CgkXNMCgNjMNFwIBTLWu4FOxxZG/JgzLggtdAitwTLaVW2f/sFmjhq72s+gAUChS8D+lnyAMbZMG2AWHQ6jsqqVnV6I4Fhl957t42Pl2jPXHHjOmQDVILnu/4aIEq7980z3qqJby6kkmK2Dat1w//wDJblIw0jB69QrX60Z8PxMhjdZaaOkpyq6AgjfmVRyhEGw2FuyrlHiqTgYojcnQXFMipyOmhCYUsEJIy2LGAnhV9VOY7j78/7qU1tethsfHy8VsJ9MNTrbRKfIcUrVj2Ep1YxcR5lKl1K/RdTVPMYSPWuBOO2xl1wQYg0RdZTl+3vtZ4TZpGNLIjWy4gposB6SzSCVUhVxZS/jrEzE4ydb5scNQXqawXewI9l2e3Fjdc/C0iI+ZrrNwVvVd/IFoXXL3pssq9Wqpq51pd3L83PLH0e8I4Jug/zf92gK7h+hsdVk0mmBdUIJ1u77m32Z7EfgMVhPBwJRY4wgGKUPxxTcOUyvxXUQZB+ABgKx5JVtiLO/6E0DUFLZ95UaJQTHrn/j7FRTImzXoG4kSOLQlcgLN0CYU1/IXNxHE1HEWg0f2FNNfcjuzsa2QO8LkfGTlr3cSKTqzLXKjAEQBmG3BgVpUmfdQAzRav6Nu3/8CBfikdhL19KGklcJN2LKOzX65fJQ9H/F+W0Ax8GBL3kjVLDTaYUId7JnegH7i9r2v1U5sYUWr7i2vW35uWJz81j6NbpGceTCkUJw6Ba+ZPUp3fagCo2vsV1cHgJXbsqRG92JfZibWWNh6FxU1uu7IoifSyMCqZ745YwE/MlEsHVwuLA72G3j/u963YkzogjUwOVHv8zIwa96trKzCqfZyqV+qaYedkUljkjEH6Lg/t3xTDX5vkUkU+YLZmlqUwZCZAVLW9e3CHk2I7AZTacQyKulHMyqdVifBe9Z6l68KCZJWHTdMZLre76JDamgUx9zTOkla5C4QKyKPrk4iWoT68n3zHyXiYFbtxavUy5C5lrkQQxrX2s3FBQwJwV4ovH7cGczFSwEM4fg/D8gm93wGWTrlkOBl09YB4/oJHFhnpiVXigLRLcjONJhyxIiCVARHQDrumr7iYREzjndjMoC0mcqSgVXN5yd8SL8bfDmq6LOfBWn7Oz5Jn8PLRKX44x3HaAJ73i6fCj0W50XRSKt9GI9CXNQf8x8aBEjQcya4qSztAG/CjtT1Fl1FuafWKsQRdnyLYRCOY5V5scTvdSC04W7NbrdIWz5szMECPDgKJoha4zfoIIDaiURKPtiN4UTmydUiDfCwIRfCMgzLRecE3F0BVQJ8idOwtES+MinqaU6DkO8xWEL4QZXSPP1GUGGoKGr2Z5VOeETte56Nqd+XrZevljF25QpeiCqtn8x44TG1rjtjE9qOObo8R45lakqqasJl0PmMelol6odAAC7Y1GzygciudYVJMj3RlTN7/XiP4pFLqKddPqIsWn7b8/UyNX9WOuoCPDvKr9vQf3fSlza5kDuVJrW3BiRg/DvY6LY7WsmYxMFlcKIPnTcSzJOvSk2ANRIIhbu8WjQoP4nJ1gHlEkiE4/CkYA4RxRYsWIOffiLSPXIENIMZ1vZEyddu5gXo6CT3tJgXdISsumiOhKO2btblxRywmTDwtf3CMgqtrq4B+6yoQqs14KIvUS776V2EJUA2M00mnhTCzhj6cznfW/hoiFfaN3A341QCOqKtn/5SSCIsrCjeP+sSRQquUUekT4M2+RzAqxoFCCKWuiM48zwMuafjWPDap/A2hzZKOgZcW3JYFhwFIj3wqE7vRiEfryZAi5Ro+eZt1LELG6LIQe36pD0b6fPUVtuM3Swb7eKBo2SHDbKF11u5T4i4mStJVOI6T4BARJJiY7oPjo+6Ft9qcg/HeZJPq0YFfNGrVvPhRgdzXHu0N3+CjUMkdWyVTWzw7wIfo43NuOczTYmDPrRELfHMD8hYCapi906nvkW05OC3ciXsdOuy3n7bPsZ+ZGjEV+6u8WODSyW26v8K9MP6kzhxNNhftcq9MNQkWCJ9SKbcEOM+xHn/5tWv2X2HkBqlRwii2ye/3LpZwTgRmOzcVznLG77KzZqR6XEPGHV8n7hR9CNkhk7PDnCJZHtQ8eZ9sRYSChGqf9GaLQ+Zyjs7thRWDLxajjb1xABvUhkyEopychWpPOUkTWhWF+4ve5OU8p+CIUGF9y2z/mhNFl7TJgtDg3NQ2O9sarc9utXag/gcfUWZHb8I82rIf1o/IneCeSE1IdpSZYy8XKq2wFPwYeAYbV7OqjOawBviG0+xJ6OPKGDCybNImTCqs+C16HMV8Znvk5gpt/Fbpl9JwHwcRlS4gTBEGjCCvr9AakbM2um1TFnSKrJtlJK9bL5rG8jpy+C8wDSziC2jnbdtXPa+jAURyoQvNFE5P24K6pu9mstCs2HcG99E24iuq8IZXMXy0tqQrR0XGya3BL7ouiTy1Jam5S6EO02d5aohMjxa/jIt4QyMmgg2n/sp4CbqtPkGygZ12gyUW/nS/sjJqObpdsKG5+5MEUT8DY5xzTqfK0iYpq8gSGSz3BKqOzxQtNBx3aZIpskWxKtPCVtPgGjfDfORZ4AP+e4ljT6xEaiMUX0msxy/GuoZTP3p44RbkdOIFjcPaNhrKoooJPG3L3qnIsucRXSZDWparV/01cy9idWV7iV4LpC3aEey1yJm8YvbyCXgmb6LevQbj9bPCcetFXWZ2hFhZUUGA8n3UNEetvSQzHmO9VTmp8vbUoDyTDEEAJ9zc8huscYQW3EfwRgH5m+G4MHhUc/hThVYigAYT7VG5UkOK+QKJc9owiWvIjBKbftXnn8zksrax/Iw9Cg0RnSf9RBd4ZWWSwhczq/E8hkStDgiV3AJq53Umktmz9Ngz8Jt8+alTidKpmORysoGk+oFkwg4wKuy29ijesfCwxoICjiKVdQTvKRtg21Dp6mXb92v9R+zJIeAhbuoZuJtys1OqpznakfmiHys7+bG7BjBSyAMZ9WdF8rmEDb4VJRYCyxfmFIotVR7SR1S8P9w3+zYZ/R1Zz6v/Jv0wj+eebmoKPAnejYFas/kIhUBUzY9FBfKYdk1WlQVgmBrR9Hf20J1Bc0eKLxVGam5noiQKW+Fn/Uy2yPMDf/rXdGBI23Gy3y3wiT5d+K6TFt3n5a0a3t4cswLV+wlScBwnuwenAhFmLL0GEOmz+ZXrofCphbB5PH0u0cVVSa7OgZTNNiOy7F4PW9SB9IhimkmobN3o+VIPwuZdk9yd0qnQb7TXPK+dwp+Grb+dtinsWjFn5zo6xBVCpUD45mqsA7cU5YOAYsXxeILVCtlf8KcMRTpLjEyGFFoUTosvP7r7m4+p1ex2Cq1gQdeYUM5iT1aPu6KFmYiXIpFkF54jK3byzca+NFg2+1dOCEztKP8mw7X15jA+3qfGA2R9JkWlGEt+IOslPC+va0lvnZX/YR+sFuGrM/Cd4EV0TJAQKMCCx37Qxe6MVOS3Os0bLhZ79fIndJOKG7bSQkU72vl9Idf+mEC0tSJimGcYvcLujizHZq9igJ8dDo2ixOsoOALEiV18vzcZhXUnv9aaawE5gxLda5iFy4GzlKVvLeuLFQnX05EdQO2fKEdy2L8cjLLWoKSQKMlDIzqZ9OgXdnQByFizIyoZKwsMyvAjjSZ1A9uLIiSbMaYVv390otZvx00iWJn+XNW7MmiSenPiv9O91dn3bGB68HbJwvMZPhiflFiuA1jtBRhsFHPk359Hnc/R0hAtPSWkF3G+Fd5aYTEBycc+HW/67OxSDwq1Um5raVRtzOl2PiiEdvXUNkUsDUbN9pn+YMGiy7a5hzCRHh9iphsL9GpHERlVRyJ8vj3P9VuD0CXqjeArWQi32/WxzWqNrdTJhxQH8M/sKeySbeSis4VOqkTBNS2qlkY1YvQNHe/JoezQFU5P6lTRa0UwJ3lgC2t4+OrJMXrLTtbar2jOFEtfEs7JUxxO58hhjw3C1AtXVFJYVj8LHpJMEIgiYH0Qo55yhlWFshnOKKbLJdCKn75xMAR6fl4by98oQB8qqYxUwPkHft/E3VLi2pHCKgBtGRaSr9b7jy/c8bYf18TeC2/t45TmwkycW7q3e/g+w29mu7OHMMnXePNIeoKsGIU4Nx6+pnvxjjJqIJbtvX22Xo3d53yL5oJoUnSD24hxXHz99GdW25PraYGqwiExyst+91ooS4xGH/vqn9sGjHssLDviSjmiotz6PxW184uDB70n0pKfvQ4dCmKO+M+t9qmLDVLT9lRs1+IUcRQt7XWjN+8/DeeOwqYtadxTuSkdP0edS1Fq9FgVHCLld9E4n9dvPXbfoJgHIxJmkglCjjavA9DCl31z2CqdNl+r/ZLj7WB6nQaAHUb9RyVZya7BNidp4fIT5OydlZeDWlF7KS/CbUYNuQROimKa0PPxizovYWAodVtITNj86si7dZNMifTCjxygrKRDZMYT7PpYBhlBd4JLbKu06W/RYUMyYFqY7bfsBIXl5kyxcMBXc5tuZRCAMZszrSKRuJDjTm8Z+fN41XiQeRJ+tg3GWiiSN4FWiyv6/5CdMlgVUu4+Xn2l9y+7QZIgBdBRmUG8igfLI+6snRNI9Bdc6TUdLTwtsJDDTVg4Gm/dfY3AmOpjnez28RBo3dZjR4P+at1dHymX/arWG3BryZlB2hBwx6TsSZv17aW8h336V6GRm1RqTXMq2XzRTvRWIpD5P1i+qx2fYbwJBtg679ILLY4wPwWh1s5ZU0Fv4FMzLc0+piCMvPHHPAwFXaDyTfz77IKE9JlzJuaJzJ/m0M8ArUfGENs0jry7+iFh7UBrc45NKogt/3aLwlp28dwt0wfZfXzdTWuPW8Yb+VJub26Byy3LKCuHO7KOVfm2+QiDNEqgLULfFPMbrZVTEUK7tsOAcAZnKkzBX2DVxOGyZxcaL650tS2cmBsa8vtlI0tX2gZXZkF/hSuHJrvmkbtopJOE5839CfzxZ1N5LbbV7LFxPQGc1UpTuUhSb9H5lQHgRSCNW8qssbvfWhSuR4mKNqoVwzQLZRs+WInFt7X+0uY7mpFx/rpYqgk5JPOLXwrsdTEkUwlbfHbeXgX+1AJz6zOKumxHLMOgMNpX9UAcJef9aa9aM/Bb+Gks2B9A+zHqsyOJaTanYpHeLrI3l+PTrgVPR+EOY0DdMqXWFisDfMegvRyJGKXGTt9RvxfANQ6u1VlAnfDpauK0UOID3V909XqETvp7zYjPE8/QepMNtu8qkZG0QdyooLDklqex5ZZ8QtsG2fGCE/ijZ2wklO2ZLVRAwUpjhhY3zegZ4y2ta84k4JUhBzRUSue626E/ytfqO7WyjwyjZnz6vGZCnAoyBL2MCXrFXoiBEnNmSEzN66RVd7/eeCk/vg/EsOWiRuZMHlQ1na20LYbzm7ANY8zNvGDP8dPe8ljcDFGQE54x2M4igDlJhtLnKts4KsdzDvWjHI8BzkBqCy829O19wrgHKG+N1XGAXg1riOfSwk2FH+4Zk5q7a8dAIQnetuZRzcy6NRNHmO3Ik7mq08QG8rQUXPMS+rlKVyg9HUPgJNK4cal8QW1UrCBEO//9cxjVSkAdCYDLBLw3LwjfqsA+LuGh72ttH/MdxwTDkSGxOmFguq/1RPW8j6BokQWbbAsJdLzIDQXEjR1khOuwTh/J3d6wx3F7CWx48nxXnuy7ac+aJBNzsxo8mewfeppAJsp4PzItfjNBf8AfpI6ryQyjfrv1yRTVAv2QgZxFKkwMIGaoTPxX/yOdGXMNe9UGXSvydL139fvPNza5xZiWWjqTVlsWU0lNEcUUsaIAz5k1eDEaUkwRdTz97wYrCNg+BhWhIjDc6xN4XX7pTVyoR0jxolPkE3IETZZJAdy3b5Wlmjt6VCNz45kKRURrzhjVBnSX8FCeA6gz2yoaFnXkcBu00yVzrcijKS9D7HM/CpZjEv/VE6DcKdJgOi8JX5tpj5UgY22zNP5PpQ1My5b2INf7pNfOULgrtVxNhhjB5Ytye0/ZyUYDlAoDeWPgj7JFtq236iP1USa9wzWPZr3/Cn1fBtGGK8tCXvyPqwznCtUlk/bBRaFFtk6ow4y3cJgtTXUxYXIe/MJ39D7nu3stqCSelZc+mK3ixD3X+yu2j7ssFxwds5E27E0a58wtX/0GWzBqE+v+6035NeCdh4sotZdVA0Y4dsWsdUC+f8TcZqZAGiTHbstaofsbjus9boNROmV9Hy7g2fRbuT1y8KXeNS0X3flahLyHfJhIAaOCbIqXHKQejCpHIQ53UizYz+ya7yyPieLShXEIYDiv8U684nbEiA/6vuqJrIMB7fXaaG2DQU6lka6/Y/Iz9KvUyteoQGoAWF6uOr4npJ28u2JmK2RyTFG3Bwed3klAa6JLm4b5brpUP68utU4v1UC1TekRf1jUUq052Obs0qPxy6yrq22Pb1upGf5aix7o+4IV1Mr8747Wh9CqLJrdKaTHvATjqtUUa9Abj6ewxiNG+Cm24z+wN58qTmGl4tip5/sqkBwnXd2mNBFRVCUltOJrse/Xzldj6oIm3g1ZigLmEdc58+0PMU4vT4qZY1OcbObNfenyB8ITwIHsCi0A0o1lUqF0ESlUS4cnJHcPTrIUD4HNF+5gpPrjIqsH1i0MjiT40+emPzyW1o/XtCrENZaU+ioNZJoxjsJ09o3XDv5MsOKNZeq/hbD7hemXiyQLPMwT0/Qd5uZJujREbHk+AKGOzA21XXSWtlQI2eI4jJYkiX06RO7hur/5r2uHH+3e/d02Ema65XKoEkIKN7VgPhTg0NM2TvTpoXxKwTpOAFwWwM6Dv5KLxb9UQDDIs7faD4aqF/DG1U2XDVYhOrjQ1M3C2b5pMeo3d5f5AnaGniit4bnvXml4hdaHpwOifhdadmt1XT5IOvtrCPdFn60SNdodNlqpi8K64bp9ER6ybBu4cE3WeRNvnqwnPlC8VTAdeNHyZUS7NzZC1icfY2wMHtIecHFFSxQ7x4lidY0v/DI0JL0TAisj3y10EijqNzAz2pbu3hDgK5/yqX/QAFGFcA51JnD7PaFsz3CWxQ0I9MVyD6OdKdvqYoUHfX9l2q8Lf1cwcMvjg04W5o8Aw8WjWqW89C5WMGwDACjOPTjXd3li0sUfPS0b9nxROi/jd3sZj3YFptXl0gmcK6rBJH9Ahc4P0BX6cIYoipLVPvHqptUru54+2cKeviPSfqduS+GV456BCyRrvg7+7ODaBNBUjuRKLl9eTz5IPzHU6g1Ax62iZYTH1WcOri0+/MS3fXGzwJHuUX2Ig29Cr2kN57XTHumf4K3zOf7kV7Jzh03ETOQBpRl7qlGsIx0L/vp3qVtxKIYSXT/NXQ3QWcoz9HZFVny5S7piULtp/gLgEkKSTWkf/JD5rP+RkOpHbzaOoQQAuf9Fj7A35e+go+2T0Ol0LP9MO4RVQqLznA3kUCK3PxfqlQvsab+kTr0fO1Z/94cHPAJPpl8RoGPxg2x52B9PFT5tlXP9/ygC3DBrFkZmkvtQUcB+UDH4UboEsX+GQxRQn95tG2RsTdQgUrBQVA0pPi/u8xWKl1dHz86NYhF5KYZGa2RD6V00loMr9URRVQEymBdwqMsO7toPzHptjKUKDdjpjaqqmxuUhvvFOnp7q8vZLwgwf3pyUQftJcTrG9X0+l6P9MK0N9xN9ejRMD2r6ZLZfSC5B0r90NlRQXlIG71dPNqKZp71WA3kSsR2M4GW+AB5hQTWUiddRWGgjUfxu5b7G6s9lm7fQzI08pC3hVvNsC2BUB6Fh/ET2Am6SFtZ2RI8Ne5b/KaHDhZbR2l+V1InhfbJcDc/efMEiI23PlV0ve9tSq1DVPEzF4iwYFYEoAd1nJxSB3QXMoDRmbzJXKKTzQORXDmJuXMR0lEAjS6E33WckiIjW4waNl2rzTsUNYx6TP36VUKzO1pKGxK2ZBUKVtSd4KAoZ0oUjlETktoXlawJhfLSAUpyYXFErhXHmFFey8p+tE2wMdbhBK74zfo3+Dn8R1E3t+pRQ28NGXWCm2ARoB74/9IVfSSk7mekltGSzYYRuFbzmVtrDT880c2Xaosw9nqSpefRa/nvxkO/CHzxgoPZLqsgKynVVX1w9K1uoaRR1Mpz54syX6WBm4tM9z3Mr4URfOc9ZcqiMadU9O4DpDYA6lZpezTjAwIBN9/nbyGh7+cEtA3fzPBN3l6vrkId+Wjos35XQG95gn6GyXbhg92KT+RV1gmovWYHSscRMikf3NZmkmZ0u8yyt6VbeOdFzYNGRDhke1YVBr9x35Dp522znTIxWqFRY5mbMAoujIATMv/JLb/cwq0Zr1SPriJQgiM+Rd9hO3RV+S8VXYDSWTMgWA+gjyuhxbtpLHYDD787yOMzDG6OAOCmHox6nLIEos1GdsI8OBP5YJii2m7ijr8HydbGg+0h/cwy9iHsqYUQh4Sed/XD1a57qcnl4eibrst2md/XojtksolfntIBMqIYdqdAVQcDDMo/Pe4YMyvnRk/7bj1ylVemDuRya81QMgWm7QksCtiERYLHfN92ri72rbqkiOl4b1wt5ei4vq6IcViqwPF0gHSkle8R7OiiPFmTLScWDlirVhQX3wrh9Dg/gAbLz8D+g8aDhwyp+Iy9yZJLTYA2cSNnOOzIyskLhbZb/VHncXjHFz3Sl1T65w1FeSdlIC7JoLd4tghkemAeupe7yH8UK3QAQmrdRyMPysW9NRxOywGSAEdtD4rL6ulcZ+TGtMQBS6fBXdExHH6bKWOpVT6RS1TzUOC4MK/xYr4H2CS2h97ybyQWhqYs/TfSrdFmZnZWV6qf+kgEO0fh2w9XmQmRVUO7ZXtjp4vmQ+4bGW0RoxOoNeRVhI1+mbiz3BRm5k08Q7MLD5pxybPZFJB1664vu2G5fzCXoPFr8jhFrmb3s7CQs1cV8BkONkPKS8zN8q0vdoZ/xzpoGwe6vKSu5EyA75FDwxtL8o6ne5kAtx0pzptsHG/pXn9thtXPV8qI8HKKHzDrY8FAPw6das8kGxXQ+s7k5KDQzbfJqVsdXrMbQFkYthb5kvb76/aqwhLa0AKn3LNkN+aQlKNkmJ7FW4cgPuUPrjTykXaY78fuHWdW69yDj3TX6zJoTwd/PEc4MawrswJEF2cnBA9ZuxEINbPAhD/TgAyslhayPz7IW8oc20ILasW9aE6KBbhCVD2gAIMrfHP7FCGe4hfSPBREHU347mU0HI3A1xOlq0kbvyT1tll/OiophUT11r++HbQ24ICCFsr6oufZTD8zF6Bj0fnB/GAgm4kmFH3tZPfvfl1aGH8Ui0bW+nDNHZdR0JaHNBD8u61uDDc90sn3IJS+O6HPMDqo5Yn8ofR0C7FLxUSqIAst52hOA5m7TdAz3VrVaA72wHNEA2dAowGNPsuz5gIAp5vUGLIbNHmK5Gno8g69eMXGMplFwPwnkAJP6ciLS4aKjmrse6CapxJjyg92xkTKRWRhTFy5XIM1tOpleoUGhTFRrzE4zjd2gQR9y6y5kn+jgXPfU7oWBA1n+7HjUXuj5WGLxcrABsrfWjP36inJiSSdh1gmFoibA/evoICI5povE4e4F2Ms3J/chEX4zBhYfoSXwx3saVDS/S6/96e4SjBToY2KQBFU86TU8PTOBgTwYUEqxCNADQwodnb1b0H/qhTptowOKHWXa1pgy2VMF0gKrvZujLD17GJGkCW9lpiKpVNN5GIimHjgAI8tghnbdFTJ1gxzLtfWYxN+kLBvhi0WJeFMNzzf3Hr9Ft3azBOPPV5Em+3P/IEG074qYW6ROQjsPQp1bbW9VVngm6wsz9tNwvyP9kiKiqbbOmiIcZhYKDnZZYxVfbUqM18zWGJD736QYpha688DhRIbKWXKuuSSPLwsUrckmwDbmUWuCeyRXqe8g71WVhYzPdA0d6p48nwxNfLvrVfmmdAOs6LTRIs20YLFxwWwvDkbFADvrN6+mIrgg3s4iDoncz+L3aADw0g7OHZmI/XUM5tBSa3gJYZB3p/Z5nIiR/YMgalE26QzvX/i23XukPcxb4MZQdZn89KKi0LMd21ll2sqGSlK64SjtnRYw185I/foqyHLcVcV38CUhwzqaJEoaEdgnBPgrsz7iRV9Zg/wXSWQJ2JknQxLdXyeoK9eG1tfcgqFgsuxLs/iXDJiDufAUvNfweTxImmookJ4YPL18YKKAnTU/pO1K5PsWMwlk6PJc0Vx9QQ0iHbwx5Id61Q1I/ddWg3Cr/PiagM3HZPzfciiBxOXGykNCH3Cjp7l1Rqfw54c4AkLsjT8tV21TBzIwLpuSxIA2EHhdUoXuQ4JFNSw16as9K/WJGGMsH20797FnHZbSuLtiJU2quQ0CnB3ANmhE2ciIot4JdOYrGSpmHLOYKLgODOmIdyWUErfA6rn6mCMK6pRvp6P8Ll+WsiLPDR5bso1v8BnqjV01CdthO2owmziomoGF8VSevP8Qfi/3Pxc/nK8WkBd4zFIczdmufGadkqKw0BinbVpFrJlCrZigmnb5P4hC07AoWj0YEaYy6S1ZMEXM6G+J2mLqm0rC68bNLlxizh4M7c6UoOHOI3jdKTbZMcWD4DvHqtIpK2NFt4nzBXnEGZQ7BryVJ6kSt92t314cDI9MhfH79FT+ZoPnaD4jDIHCUQo0RPekvmgZ6DNH2kWDSYkjgUvZvKpW5mV5lQQ/ZS6D6jYs5Uz5sYfKfH5KYsr2/V/FzGJ7L7HgOHYhwBxgTA3NzacWDGt/0UhBQj9wSBlkvdeMt1z93r0AJvfLLMdqUAjLRRP4j53qTyGZJf9RxkJJZhj2GdYRQnniXHZOSWIWJC0LUDp043lNIdj4lHJmJ//ZmQb6YM3KmivFeYuiUxqcvGwPTjFfTlagAfNu49WqlN9hjI1d3Z+JqygVPJjl0uk0WkJw+1XndDYB/yRqJlBTOVnyqbR9sSlihjlGnYhRLtCtM4WlU42jUIu6WesPCEpg6946FEKqFOye0BCIB8XrZma+ZW/E97ieru5Bw/3AG3eZ8tgpgUFHf1PWc2EQIsaARl1aK0X81X1HNXjGyg5HmIkh4KXgbEntKPSJeir6HO0uqKAfFMtiyPflhcwLIYUx9VQDfHBUS4wjcHrqYZctK+fLzo/ZxzJxSvnmcwpWKhbC+W53bwbjRFNRrfTlat7VqkkErhjWhxwrbZLU39sktMg2QdA53742ncJYLFbG+u000xqmexATYxJf+msyNuv/ZbNDGIqks+lrZrxb9CNnsSwTMWX/3CvWnLjWqtEOTTIyStsChiUdrDmrzqCA4rvbqd0bd0Ih94M2sfWrQfnqQocm2PNNS6fuUTzXKi00bfLGx3//NfVJHvrGbAiE0tPNlbCHIrg3sq16N5c9Vi0BECMhpmZjEfhTPJCom1S0NFuf6z9Gm/Gvlmmyfr2p2wv7/bXrORF7LASb12wE50G3hibFnzF1Q/7GJE72A3Gj8+LZdOpQEFt4c5YKcloW4p5ULsvygtrNpkhRyRHuFqmlY8SXLs69DmYbVJdD0HmR19pZo8UYBwwyg+8B9xHHx/ZVZXtC8o8lcLOnG5tT70iEnAj8digLIavZMx+lJNDut3447rYcNXFLDqEVk5WzkWfEty2BFSU+hdhfJeaR3PPp58u9kD8A8a3X2JQKX5Pj12ZIcM7AucagULRZmtIE9VEv+h22liYAcFREpxxL/H3vd2gZO8HPNP9e1SPn+uvwFX17fA7GnQ4XtDgThmu2C8r2rBKJN6vfRlu92//4iie6VBIIk6TkLfruTyFKqmcXahQnWFyI/aDG9sA06MoYNzTmxT0h8Sl4p9UU7NU4yCQbkcPFL9VPsmoeushAx56Qsk2kA32OqJk7CCEYMqwbOEhFQHHYq1QcOn8g+N9VcVEWdFuzrdraawYy5FpuQ1BHn/tloKWReGWvQZPq1HaFOhEtOGwXAhSzDMlIcGAPG3W+JQr76XvvrfAoIW68jCFJ/A75PNB1JuuOF2Mt0PK67bPwC4Sq3Czl+Zy1WhSxqkT1720cji9CT+zH25h1bsz+ywe5qetEUINzFtiXyzgiIJwKpzC1GXNcrG5i4STDznEbopy7TrmlYemqRHQDjYcAzi9D2u+rIg6HuQXWovIX8YLB4VtHSEHMOzStLKdZ0plIz3LC3ezK6oY6FDTEqj2KheEKEdDhVlHQ21SxC44ZRDjCWAetqV93KHnqTHpFQ0e04SWfFR5grxiShHp/gtwJgON72thgsH7GxDqBOAKon3O8HUB9s1e5yM5mpWjFiVMhbqcI7pUXZrAD1ix7vd3nzPa/BnJXE4p0U+hqlFt583UL5KkGcM0chu3Ghp3htZewD+rNVeL5nneqz1j1SwzonwCnjuirFNxACcDk7XAdRMBSAA19QEytujj1TFnZ1IMXguvtBEnJdDT5MIsg5FV5W/1xKp6wFxSqrlM9gg07bwghdn5NhKiQWQfA3bVEhFpqzEImwQw38Rq/p6hMj/O5v4ExzFC5bVIW5mH2yWVugZ4stC6FXMPBs3cuZ8y5nm3405QxV2LsERYYoJpp+IKXLqDSYOGnfrjAI/aXKSiqiYn9j4upId7UhArhLI+4hTAPR8q1/F4+pgrSLevxfqkzV32lLmPYYbbw9wcSLNaS9EZ94+rUY4sMHVKeVWQdWi5zjb3kuqYW0MTp8E+e9YrtoZk2IZ7JSYEJO3X/1jr43pTcmYetaQBiNTCqPgaql1ZZWqtls6MlB5agLIIc42Li4KCcS4WIwiEtr71fuTHfLNP/sAE+G/G7k1Cr974B50XLzbuNdJNq2U/RA9ThLPxdG/cyqFjbUgdN3kwoB+08h8zG71TiBfGYLflHw0zPMn/9wh/nlQFQW5beaxgcPDQfL+iEeXVPVuMV7Y6KRZhGeo3SF9smbmR9Nz7k98Z+B2FeivH/XDUfpa2yFQQOQP2MyadZlFNUbBk6HdGgBdcDQDnmMw6/UzfHlGOwOnrUWaVU49r+SNlhsAUJ7GxE5ND/bAclFg0n4qyDz7kZw3/e6ry0OL87vup2ernGlI7pLeawUc/3lkNC+CdMSuecveXq9YIyLCM3wJc/OhLMFFFCu4eAeERC6x0csDcX7hCxZR7cPeiJegikl822SWZxcRE0oy0ys0/7l+DZYe88SC5iXmK9L0vtypdVH2+Jj0nhm8yU3mDFrLDdTLlQOKQnESi+lQ+tdNzy1an4lwbVHwsciicMpzZI66Yt3EsequXRNq2MKasGuWuNeD2fVox6gfVJ8fuHs6wQXGPKnPdTz2As2lEXXFRJBKOBCEzApBzbL9aBOOEIGpIJZ93HzlAWR4ZPD3qWm3LsTBthdOj+11wyaNMXxjOqdq48hakxuAkTlEjyQIFbSofds185rlzM3hH2Pk9nmxlb074wUQGF9SzwBinuL+QtFKa0489wPtG/RmJXjsvcoVY6KbiqY+gw3zVzmY8nydte9ebQ0KO7kxUM0J2jpoGgJbNk1JTBAw35jlIHLe3KPjvwZVdkpdoYp4YE89PD25APTMvIL2kW+yv2gAPSDKt+rFH13S8WR9ydMz/3+6cgrnwkkgGbEy77XsDx4KzBSOxLdpLD//iGedkgP9WYnyXEwansnCSxx7i9jjJXakcHJbQgicLEL2wJBzVerkNIlPufOw1LWkB7FQmqcmS/pLNvXlUfG1k5isFQ/o+Z6X3hyLtSbaFnWAMp15Vbn2RaklZ97hgdeiTLNH7zWAO2c3gPhDe2X010P6+itOe4IbkEzq8FJUj8KFJxTYqxUew1vlfwgv2Oh4+QPRtfMDdfNtYaBwlK7gGVJc62RPRtJjN955Mkdw7z/+2dWMFPYYZdaxr8Lnjvb0s5WCVi8/XFZGPpOM3GyUUXFO+PyKmlUQWlCmsubDwc4bipJevGr1cZC5b1lLCib4cQj3h1eMSOHzpos2j5tWIkHeMZkFH+C49r2Nc/nQQhFiOME8mf+O8hSk6Axbep8UiO1OHrsQjCxMVPdpKI7wCnVBrJQmlfkZbwAoatmvg1EpMaUo9sskxBRKpku9HR0l0S+asJpFtCLE10MfLvFRC7ruTuQ4+9YLfAM+fWOy0dCUCJo0xRU2IfJSEiHv60qLUflUsy26pqLBnLzFxodeGbk7M22DboxFvl5yLLkLhTEptSeCzRqTTmubWLLFxfWVQTRMXQEY0IGWvcLq8FLhI7wE02ALroD0z6TGV73b2PDvzZCy3/0EQJSi/ykICwKja/oqRqgtKjnyFH2wUEaUU9ZzgCgxYzlCUl49U98RHa8lGE7FCI/8+lOHBUHWVuuR2zVysldSWVd/6LAZ/fPN8ZOVeAmblYLeEqhcB/1293tmff4xqXRPkdsY/jtn/moZLblhYCy0OhkIyM9eT2WBtk4b455Pt9EJYTyr7r1sZA65pd4bnS/x5BNyXxAL48AQXQeu9kkVE4by+G52kexNTPO34G9CkD0zF6B12VJbQOtNJMK0CoAqYPnNt76jogpyWQNBKdcnUG0Vz2HG8UakD4n34QnrJqxi6P3fvfjRZdoEDp8lIp0xE5zB7nWnSSZgpIJxrMQSLOtW0ZIPq1CvRbnjvE3wz1aWosez3m5b+nmpsOgnk4idWIdeeOBZrq2XLXf0AK/yemxwUktogZPGibxq4nawViJJV1nn30NIDZ9dtECMM9nIDXtQiFR08Zon9yjwQGKWWmuCuFuFjjnGm/+HoYnfCzVo1WpwY7sqIYId2aRCqPAJfg3ND+2ZFOroPHJPuBBaZkGoAnnOGq6ffHd91BX5P7axkr4PojVrWlON9K2DdJyOWlNv9sIEPlvXZaEzRpBqLUAKOlR2AbETUSWMlg1BJBhFuzBTs3lh2MZkY5noOI2yEJibKBRSulqjTt2KcZfPADAqun2L+GIzVQyTzBibeU7yBRxWZXbDgjTUDROtBmeAQoh09sWUVkPc1KasWsqPCvy5R+wnDysTxZ21wbsOwYWGHh6lAdr5tNp8ZdwuGb1diMVe0cc/eBay+3BEx0XpmDTKyElp2L2vPWtE6NUCqPUPQ3FLkV39FcA46svXrtyP0KZUG5QDs7ayWSpg8dWOXyJD17iv1fQYLO///AQU3NYOFiFXxPzijPkvgeor9x8DJbxavrhIRvSEt4E9R5pJl24DV+Q6jiR3//OJqAfRGz4hpL4jv3G5Z0FmBJadZ+uGdfQ2YYxh9+X3i4Dms7uztq4coie/Sy2GwB1/ZGvgiefikE+1Zn9gIety6EIOl02nVbKY+zgn3m6KzDfDrtHgN/sUGTPC0tTjepytNeCTGVsG5fYd0028r6aNn+WVGQ5W4KW/OgTr2iUPD4HPncRfakH/Zkt8xuHxTpkoc+aqBQWm0AqhvXTTpmqhVjzCLW/S/2kjYKU25NKchNAyfwoFhIkufORAWZhalFT3T+I6uI0rJUKCpZMs5ZkS8DAFEldZtlXuGZlBDMslEOnrEj+m/KCCtbUrJe2k/Ptcp6XMuNUaZdV19POQYZ6B08/ezHg8M5ZjoYPB8bvtecJZixpGgUUEgmMgGzkzN/99NTyXLb0D8yKypanOXG41tYhTRzs7z6jYHMq13vGZr5KQ7hb9rhg7xfPF0h8GbVZc+WYtPybNo0qAF2YhCMi4syT3ruE6hFa3fi9BkNFJzPV4DpZOnNdXgJRL3e8dUE6I0XCe8oLRtBuI5ei0B7a2N7zQuQVrYoImDoNpzsxMSdjQ0nXFAGHrT277CMqQ5LrIVj9lkgIk8vjjQh3ijXQ6mwXUh08L45zMTo6Ahu5DNKchOMTwpIlUsu/BXAsdSFnNpDA5zusJW61Gj3kW5ABiJ7TGykQu90rZUCIG4lR1mER3r0S9gMxnTbl6GeedJ9Pd60LYi2J4C4I9KuVjV+klslOKlwZp51wD29An9YzNKmb2pybkLK8j3tmVxYfhHa8jR2/BA/fN7QhgWjNpzIWuQckRtBEs47pila102QFIq6wjl+WsqFJHf+3vqavyhlCvePKPS7hhkXZZZh7SRJkFakUJCmPRMJKxyuoaiVs+h0Nh1xXyD2v8jc3A9ILf8aERomNjTqCab91qb+0f+utAuiv6JPioJlJAzA15h+hax6KICEXTQqzmKas0gigcOsNMyUaBTxxY/n7pmRC/SyoZj/FMDuOUA0jMpEqAGUEMKleVIa5biaM/MDDp/g55f/k2KhAwZ+Iwu37sB1rvrHO31zFf8p8saZ50E0xWCz5DMWS+IH0OyFN8QVA7Pz4V2OT22p6f5MyH+RuW/A5zbPsxf9DqRLAVJ1V1lGl75OrScE4ffV/qMpXzqfoyh42gyBXaQ2IaNlRKeRpHrK9w0HFrw3hMBR+Nlw7DY9Rbi5Z6NFUtc7daQNNDLxC2Zll+yL38icwMCxNc0G8xtqhzrO8I38gEdlroGdYNPV6EDf5HCei7agQnu7hurbkJA7OHazySRdVPkuOrG+Z4u5chE/o4yTy7NolwclQJ2pUDHlAbnABIcCBRntBV3lvfm9YrRVl8a0AcdQurUC+C40pPHEvKZPJY+D2OTyBQGXxuajAOXdE1tTA5drmQ2KAg89hH9fUmhgW0j6diof565PtYkPCbBGTiog+R/+zgbYKGO3smemaK3IvNwzp7yQxnAGqPOohnotrVBT8nL0K5I74JgycwqkEkqGO6Jm97KFVhugzXC/oQxdXDGDBxR4sWmB2F2OGO972ozvtJ12O6DyNpVWOKL/tZbXfn3APU/VHgtOg2D9Rou4PQoQIx9YRevcA145bYEcqQDiQxXDk+/BVZ1Yo0O9w48LgDAfXv8Z9EDMhMtkow7x1lIc7v7xoauLbSN/dpGR5ruXXQGhz1iSaWkkIESCMqnvuYQycHZzC7OzodiiOECX2Npj3sdr+DjoFs4tt3PEJLEfLxggmVfUygbm3THFfVRy4LOOR7psKw4c+WUqJkKkWEhpa9ZznqSJEd+gQtcnRrEo9zAeNnbEpv6MZmxthVijm32rwG4fqnH8QxUwIL+UUvJv963BixDByf4FVH2kkhGpsS7C1v+eDPS7AliMILHGIjbiz7K6MOYfNszJjzxf7dZoGYxldkExBjAHGgXduAZQ5qGCj9tGGvNAlP8tUmG8vlsSSApQRxPUojCJ0lEOQFHgsLCbM0/ClldH1DDwxbwb3YM3BAQeLAhllFYYzTPq+tfxGp5KjneCTy4GSwHe7pjkSrLcz5VsN7ogpnrNfuZTObb1HfiaKYM9vduLE6+u8mRJS6RtqwfXbp/hfSMabeDQGi/Uxqzok4JRDXEEB+6rIoOFpOTk9K9WnMhbh3By8mvJmsIvBJqyKTTIgvVCbILNY3C0zzgXzWZt6EVG5BOiheIR6RiFUhytnseTETpe2XAWofG36Y0zn3CMpD/gO7SUUO/6uchzBDQ0oAnlYDnRa2MVnHZxg3qMJkaigfHbpp5daNTROnkG7a4W/BOdzFTjfF+bYrMkqNqwKmqzGaDxPXik9r8uNV1wgs+K6yvnxDTMT5bGKGhUp+VmAen/laR8wL67cGiz5gq4pGc3s/ycW74z+B1/+zSi+REhg5tXFm+PcTXn6BdWyY0h/eo64zCv2ovm1tyUsSXTQSI3VcHxSJO/4mAzJIX6IoQpd7dGiTP3wLCpAyczibWFE8GWuLKyVamI7EBiF8JuG7nB2axdQwpje8CSWMQ42I2xQF+mlfdQJj7Uj7aRksSYKp/upCVeAwo4FKX8T3oJ92gW9zdQZlO7T42Wp45rjpyAYQ4f5H4FSLJcvdB5sYjzKw+ueSIKpkVgKBPtwgW5i9ua1oW1eZ0nwn7/oUeg3TceASOtxuFVHvvY9D7XehZbIn5ipU1bOhjHxoglSGs055x0Uvjr9C3X1G1ksNyLBYaqswUglki886TEwBsN3HPiV7ON2TOZMtQ+BkMNX/AKB0LgwiA/T+d+N9sn6bXhUzF8JSoiFQMmmPQea2G+dhzmWqculFAMPuSz6dJtBTHiHiFYF5585254RVbmdEzu7IUSV1NVtAzk4KtoApu7f/gLm3qsEY58z4qcRo2tvbXIsV0QLlrfcuIkk1dwf+0f6VVQR9h/nVzAspRlKxuzYz/mCm9lhaRRpkGInMkQE3DUasG15YFqLPI9ZLyjINw0S+ONj/n5PAzEt7YTTGnWpH7y/nxcfLooXyQu8ToN3RKhLXmmKbLm3ZYH2/udnKddP1NS2N/GVUrXO5ubqY1kkSOczaMnhf1iLwGTC65nFrn4E6YDyjcpjbJznizRZEH4sv6ZblSkDT325alFyvH53IqHWTAyCUx5gVrkbpzIP/XGzErxkA8+30gKepuLOKdhH69bOvA6zbhlXWvaDQcmhdcjxETqDs0XFSTwkahCuxGI8iu+T07o11EISpsTNUHU7GcmmM+kB15wy8nPY8V1DW3+inyi4cTwJLIGOvgtuRAYKdO+fQ/zUb+20EAAk93Tu7ad23hTGYVbvePfnhDE6Toj3RYoSu83cGYZX1QBcmcUja2wWt+dpXibeECLj2DzC2pr3PQ+H7HX25cUBRj3C0lxne0ki1PQnvGyTdginR9F3gpsTvuL9Jq5DkZX4LJofWfbIE/gtglZSUznAbeZqXRt6KJuKtmiGnNqtHaKHWr0q5niQEehNgvEzhC0ayzQXZev0uU8DL8466OZOn8vy3XlJePj+qFyLeppHx4+NmlrgQMHXKlJ3w9/5tSpt2WWGVrRcpFlxNPtFrNI2FoBA9ETWw8TLkbsQpc8SxYIvqGghFGY56yqDNJB+qCOok39qeceHHouAVMU+o4TjT0eiUHquNqfDYzvQFqV+hcQQSum0STtALPklRusxmSjCKTYoxr47qPXWZe5YOt/iP7/yt6MgA6tbVkaTxzbYcfATlRCNwfLohpFuAjnCuajuetAOuYO9+M+Xd+/xWoeMcpf7hyygoc7tMB8r7JCUfUAyWDaEU+R3r5OGG7KeL6sA3A/9cSz2NhIWWUI9mQM2I7V9ObbE/2/Bv+btuRp0QfX6iKVxeBfw+XLRIczsKUlcAsYjyuF7zv0j/gVcx2gUextTCksyhKoAbaum7vosofoPeKZKxiq1TZq7CmdUAcV2egvmZ3qc2sxl9ZqN/9WNn8brln6DUhYGwtB4+jEYQJQzazJD1lxeRUjHgY8FbjqOP5O2zgRRszdSW0P3sAiGOSAcgzS0VagbmKTQ5aPHI48TowbQteifMsmkVhSK4yu7ofs+Ve0GUh5BqjFm93qZYD8xbk5YQZmGORxdq68KDZJKO1cfQrU86fV6EeG8e5m2L8Xk36VNhVlvt0dd66I+UmaKEFmoooZEtWvxIeR4bt8L1ncT5qXhfeGpCbPfSctDjP1kKl+jSsAGpDBvr5Rm3xwMYdUsdQ5sHPIEE/7WS6gW6ECCDPDeUaqs2u+hydh/BmON/PiURD31kgCynjEgBfHC2vXhzqDaXeg5rwRPUbsXrUCx9OjMHBOziA11gUOQcvQK1DsJKLaMDZ2fZniKDEt7fGQDPwKDqj4yOebzw0vRZ9OyWMyidyggvgmk/H3ZrKEEogoFm1ydU8g9BsWnxDAjmjGqZF1J5lxbOBC3paQ66eR9//snfz1c6VdJUUdATq27VdIhROPHL791E/HOIxh9C3zH0VyCoLsmLc5fxJyidpX1i0cxVufG0Y9Ytf7254k18v3owpPkne/0lk5Oc+XMc3AouesHcG2vcnvBpeJNaqgnvQkLivbhfOBOLQL962LLmD4V6Zwgl1Y852vkmGoukEqljp4l9eseLGAwu8S5QErWXmepItQP5Pj7lmzJt2rSVRWqFaSWRJbGwfs5+j9AWjqSxBLrFD82X6ZWxiIhtunjHFAMyzFKeZUAtnv63nRFrT0ovDUicwHhOM/KPzPcrlsmQTlmHg/gAvL3YUizArbO3kDUTVln9INMdONAozXRECsEFfhFMMum1V+hCMsa5MOThWvRGDKjHy1OiU7tKUZd54wMV2klkCsggd8MEHovtf0qoVyZQ+GHNit3G/+3/+pDvRUCrKTsPT3JLMszRd4rvxBfcP+9OqldFR9mowYdToGyBHogM/l+zYggy2kNDqZBisQMSShC6saPCCYaaykeCuAQHTh9S9CP6cquI0OU3ogW0JgADSHheeDHXd1qck5UPElPzCSMpQS8VD134N8BcpUkdurS7BMbKRfGYy+TqgRiw9hL5+vA+UiMf4kNignSnaKIr3EBe0RT8PGe4LN1rS0DxpNIF/GBHIWviKcmUeM/bWybVB78JB/SIhDWgsiyfBb065yPJsDuUIAjxy1WwdakF7UkIeNrFOP6DEau5mGOx7T0ljK6ZpJK41N20FrzVmt1UuCgK7x6je+59H1IQv3B0kRchGcOrkc7FlAj6gdA1hDgMK4yxNjX/ImPezTc9yHrKlF1xp2d6b1OPF7K08kTyBiwKMBFHk7tABxGit6LDXT4B6A9niZTtCv3SFThUk8k7Nyw8uui1UW6r2HNHMuGRaz2qVllL98PSCyMlkjfNcqJYlHxQpxrVtgatsFDlGbbmVRa7DGayqgzDcvlZ0V6CtGPuiB6lhzc0kOSqwTp+kF8hd0L6ZMx205HGFa0o1GpzUUnXE2x58UxBLFZ1tOHm9QTn+H/DVhG//HILntaSmr8Z03zOjfTeE2+OY6HQg1i9NuGe5fUyF9hUzb1KV5CKftJxnRUVAEltiFn7/okhnOush3iE+QvRiTChl5lJ/4Xz8rn45b9c16/FzwFUkYzFYAtGrpgpVcfX7vpq0W58GeILGqK6ys+oEaS+1JdjBbHi/EckCGmDRsU/bAkfnTtHbbg1qCCQ7dN7ygsBW1ajqw/ol5+W6MMKfdpxBB6B6R5AfaNXgl/SSX6IUcW/3QLuIGOA52ZbOZ4qS8QViW05cxcJDeNpaIt3sAaI3A1971w4PhEbHOGHzD0A1xEXrJi3NBPAJDidfD9jsFCIL+cAvdYY+3YxYQvj1hN9fh5tBCpygDS5JwQMpBude2/43oPOQXvrjUwxpUbk/Fulcxh6SrBtk7PpSEVtdUPw0yVkRzs1j7jPHsVkNNlDuh+bN9hFMITBtvybyWvkxXmWALM1ixO38BwZIqeotTpMdTAUqyPzR2cxVPjtwIkHQ2syuGHEBkC7Q88qlBx/YYPK9GrEHOUHFQNwj+SuRFK72uQddjfRfdi/DFf37j3osG//Z4ghozWP7vUCKjit02FZIzhQ0u9r8LyYnwb2PYwVM5OAvqc2nlL826Y0UhTmItLlj9QpWBlKSdq8EQApcq1SelWlG1aZgHeTmygg16meuUPx/nMPcRxufAK9UNgWaGcTvvr6TIpHn1gcf3Va1otKsjC9bRsbiyrUdpGQ+f6nDPSXHTTiDXLJavNBLCrlIzD4Uc/lLvT9tESAAHeO5fBHGL6fedck+UkNul88z1wMBZBMAP/RFM3QGsAJHMA0pInEAqp/6rZy22aLwUoeHGUTWqOcTzg4CYvIzJGVaHJcWGjntumG7Qfw+/O2CZM4cL1JiILBp6hyWy7Vloqs+87FhliB+w5WRMWiuAnpQpDsKW+RUwfTnpQVJ+BoBM9sSmHjMeF+g8rP56l7DAKLPuJYReIW/9/xhpf+9t2Y4geKKio23EN+A7RdkEJl1a+EDum3b6VIJu/IHj3Zp6dJ7n1ptu1Tz+0peaiTCQgcBTTeXM+QxnM/6HsSF44NJbqglPLqAE5vpQkb1Ifuaq9+0t+GmFi2SshMvL0J7xoii1OgIjAUN6AqDn9kYPv2MIQq/Ha1DOrjotgCZTqhJYqxdxmH4abeCHoRyfRvuIGsUZJ7D/KqqLLh/JxiUWjCsL++8HFJ32ElMOUfStnn3LqdqrkVBQB3+JottOjrtYRgu8Cx8/YC33v1r5wut1NCnVBU1uYPE2c8j7CP14VndsldtesarZ1gCodbJ33bOTt+TCthZi3JuKVTvpzETtGJYwL4CP3jno/AuXmxrg2EQ6Xucy1zbL+0nCkAmNLkyNQNxHke+a6AmKyl/B8sq+RstMnOWADnk34KoauUx+AoUNftP3oeTUqVH2OoUI/WqUJPvq3pXqT+x4g4Ohq/M1wFQLjzoNsw3U/8ESrGJQlkXpi39oX3b1jgCG/0XVTAhqPFy2c/zEgSM4OGxh7NY3WqxWb9W3eoX5e6HXToZOWAEIlBiL2XzXJ0AxKuqjFQxxb7iefCq3IaSI21RO/TGzLPs8pm5k0TXvmVVx2c7rCzs8L75vABF/p+F0ZgFjAWz0KOW9xqLnD6WLalqxfwBSR8bfnd3ncSV4JKaZl/6eHeY6qPjW57dxF9CuFrMua6NJAq/JhllkyDtol6VrVYe2FXeC8kDQdo+W5ZNCZGk9uYuBr1SZS2u4C3d1fmHQMdGtpwjCFYpoGoD5PUhBwAWJtCzFDB4ghNs8QFPkT+yGUfityXNqEgfX3NENaB7sBL8rKw8+wrOWgYzvjhVwVS5/6y5M4eUw1LYbTIHCJwWP/X1TR5b1zfBZUAqrFWt2HG1c5afAKjld7SyyR1rYUqdEStL6kU0T0T4dqoODOu5Gei9ElPZrkswsg5uynapA1qp9vEK297BLqewrQMKt2yPrp9kB37pTymxagEc3WCMLvsCd/UnEB/OF9oNXAp2uFb64rgxGrKfXKNTX+SrT5KWQ5sDYDpjEJftw3+WhHnoiWGJ3zTdSdkJBgKhl4af+v3FiO6GgyEJcmMDmdJgWIe2Cn3IJ+fAXMlOLSzTPfmkJoljl5OMdg1q8crEkFh3LmNZeVV9MCtg0PiCfOD+nyrMRJ2MnitEMZuZm3Hy4XNgWdOLlbR2j58zA79IEnaGtb85JyVUslQbAW3qPr4NZq9MoSEX8L9YPmwWwuU3Qf6cEhkEiLraKEBBBhb+bGNjHOqFn6FQf/5EEk0FmGStT4AE4/9Uw0/8gWsc5gzd/QLaVf4j+5cEqPNDI6R8maBedNNGUJ27Owmz0DMkps0K5tWGrPds72J243UhvS6btBjYu+QEnRnJXXvX9n3VXYAL1d8KbKVwZkHHRPej9LQzkV8DlU0HCh/XGY3EpsnWTL1kKWOJKsUCCWJehz7LhXQQVv4Sokzn6ekT/UQa3hliBaiwssteo3CD9TDscHupckoYz5RisO+5kk19b5FZ+se8/fDA6JxyvI5y3LbnF9cQSfTA/27GxYknkuu+9NLoecLrPpeGUW+qjcmreEfmq7DvOskTjJ2mezVbtkgXHZiJQhkM/0Aig2zeDu9/dIuaZrvA/07diOGJ5dnD5G8uftlNcCh2rrjVaLdL4EIYt5FTERtTszgTo3bXiM0EQcLbPyOpUhHLQr6ym0M9YBDpVi/wR7ibkjvnGvc8PkRvUK5+pQkLxuyYgvQ0QMIRvqjLCeucQNqK7uH5pFunWoNDIOW8WDcMf1uZ9p+UDa3g/GW2Tx7+JY6KNNbZlkRO/ncriXCfh4TWIUkwGMey7zf0UffXCy5wUjIbOjyNWLcEacIkc3v8zZvqA2VNFDH23ICGeSTduY5cpUL8kjQxZemcl13R7pq+Ka6reJot6XCWjs7liqFsnscUAAA6b1TKUNYjs3fAozYMjPgXw4XNx9ZAx9QhzkYm23xQm4aIAIZPeEPn7GOjdO0VYk9Yj3Gxk0id5o/LRvYpP+zAnqMFNjl3KVxAMvFt4lUwcOSaH5qhhX/4Al6d49pOYBm+uu72QPHCLgz3tOSbJ4T5Iipbl23sAq6XhQABz5ZMRS8eFSYudDgYPzDfAWV8P+D75FWchZ93vyJkshyo7k8AnZgzqJ+jCv4KYcpolpMEe9A7xnnUTwpi7ooaUCArvpcCyEyI1HjV3wtFADXG70PrazeVkn4U++XnDlNKr+ffTygihtUTqP6aC46nma1jHX9xkpBsosIzCGyewOldeKhjFZ7L7xq1FTKSyPaofPGePXUN3URyx9wYvbp0rwmr/2BbfY6TyIrE/SFeIl75XlVZJxtuksTe2aR/A4QhV2n0REL7HrRK+ccdC/5mY4EL03Adw5pS37SHru37o3tYs+Xjj30KihrrY0fm1edbFA9N1bnEBabqL3cOPz9/lEDaKzZbM9MmHILDl5ILOCHqa7sDQlkeqFs4V5WHFVRNM6lT7/jOQgmF6gWI5xweYTg/irfP8iZQLSbdmN4jxSstIcDfYta+qkcl2m8pKtzoNMDtWRPknN6O3iKM00fIob0QlpHmufuFCajs2PW+Tlirs1MBm5EdorXMCAuil0LJsmX4o9KyFGJjrv8FtNxuRC71iI8QKUoigfK8g+Kxh2tWrP3MOzVAMMZNTb8BQPGUn9OGeyp0pBQKZa1tr8alnKoAbR3g3GD0q6R6t9X3hRW40dziTBcQldGchTwxg6VHa2nCEWAwxoAymmLjGoV5FBEL8zxVOVfA3Zc74D67DLKEBGqQvzdiHOiYqErfYWoD1sVzkHXwdsJwVGr8wQ1xYL6iP73DIP1Dk+K+XNa1Zg4dFMI7gKCGB8YzNXOgsjHNaYEBtXeN5af2BYbS2QqdiZ5IMiwC1asYs/Y93N3ZXkleRBePQ0zjI0SsX19f4FzsMtA/Zt+jzmExO07x0XLdT68gDzaGzlr5pUoHFDEKDGhbL+JGnK85IJv+Bq/VdtIi0YnLVpKCN34qv44okUm/LOHhvH2wRpjzrxgeRwPQ63X3y0DEQ+403OiA9nsaCvPpAM/llR+k+Ac0WUsBj+kEjZxoXOu6DAH4dHttqmd3YIsniU7UWxXyFr1GrQj8g8/oXjiRkkP49L6e6KWodgxwT1oV8eVvdNbVWxXLCMsPRzMKX+38K3j0VYuSPy2q6euyqqsLftZb35ce2ojwhxYmpfg9lk/0rTlKg+HZCGlDiPad7qIxUPZkDMiM8TYNIvrowMp5Up8ZnB3BWnE3jisTgh6iAMc3iIJ6M07yB5zKEFTGJupjSzhMvb/fWfaRaSZGuw1YPHAQPoiTOOgwNTPOLdeqtohl702KC1PbWtEVMwj5M2wWQCqE8E/25otTJ+73BV4MX8fDBrqGRZWsknrQP8vZvwE3vBPbBhpoMftWATf5QxMa0PM+oT/O0IvGWnbo3/MN6uvvdgNO8h2DewqrlJxhrkRqILk2xRU4rpcuC9jF0kSYownTBuz5kS8ZrtCfCmeIH76X9ZbTk7XKFrMDTABAefqDG5rlXej8K0Pb1L9Xv4LkzrvaoSE9o5DQMBpALkm32sUk8Gs34vEpk4gpD8yxi0RU18cFm6vszA2tEMhF+ySBuuFm64EgBBOxFA4UF4GMy6QC5ZogyL5AQJrbt/jf1M3ky2AJu1CPObtJD6AkWPNPMthNtvjXwFzLlI/nBARRftRTP7OHNJweG1QSxx0nME/gYYUwrPfazNOd1A95vOzUkH3OTIpL28MCGq9/sTq/KaH0T52rtwn03RfQC8D0txCgVBflYp3WNBQ+lc0p/EdEjVt/Mhi8C3bRdr4BhgVAndertRxzpAkGBB8TbkExpquxLBuJLykjUXHmtILRyVirCmRoUajHQ7ijAtrjlW8xAjwUmlDOlSFVJzifzUp/wSzjGjG7eA2Bg/7dIWQXf8u//pV5mBFhbcG677na7o73Kezv53omFmq3l5EwqUsAtvxaIRzUNm7RFTGtd0FrIqH57A3ANxyaMpQrZ9xQArCnkAvlJrcLjz73M+6yfWXa+SLwUhNY+FMbV4bYVcipmUTorMlbPUvs647cCPH6oUKvh/VifF6fI131Wln3Ur+Zb9LbKlhLrC/MOwGo704FuW3v52VIn51ojoN1amSy689AN/aVhID0+Kca/Ey+2OGvxva5VYpkuX6VWLzGOIkRbQV5t9hC6n8h5u5vqzKUAAMb5OKR9HXpjDHXtIdLV3l1hTrzWUBDjFHvb+RNM44xo7WykO70+7VG3B3cXFkylpbgaQnS1yytzYX6xvWybKI1ODLCAmV+jvgT3p6Y8vdiQa7VUNtx43BoNOPA6UEH+LWtt0wCo3Dqc/ZcWCQklrHv6jSDCQNTP+PKmmtBZWZWGH1gq2k2ArClOF/KdoJCrGADrFeFRgxr6XQRhWXIyzvTNYyEre39ZIX7R7bdq/gU27PbVjvAjJaq5MXh5/BGyaTJO/KSenrrZ7pJtB309BfH9x2cDvLx22JPbaw+5ozyq+1znZSOGxE4npEXW0m7bTRuCHhn6s8KjzpHKg9q+XUnI5ydHyWUaBL/nkwTm3x6VwSW414r+H7wDO3KDD72qqd8gXGrf+g3eMw7VaIHxmeHGHkkAlzKenbp9pO8+LgWjthPfFAHAv9+TgBrAbiQTsuu4uz1RcLOaBqbMUdcXRD5zbEVg+m2ixrZ0Gt6K0t+9D0Ca59WQQeXsc2XEhhge2DsV2dMrbHdHArPs5qThO31IcrHSq/AUbk1LV5dSLzUM0So4HTS/o+TGOQuXhi6paeYGqiFnbqvbRd+eCuSijhxguxgHvjX6NINrIupUrWkeeYBW0u0xMkN2+08UYsSW8M7BzGEFjMk+VmQLJgXbU7V05r4ABDROHeWQK0XYahSfR8JlwInsVms2+e28tEOGus2uKDaNdXVygskVeqTOUCEUfPu3qDkpkXIZXkmegh94LM0L+aHx0kWqws3OBgme9Xf0l6UpZZ6UDldi3bmPO4jHUtFb/qN89vUhtEZTJCT6FD2KEwRmmjzwO4t7HtefFY/363EUCDxeQQYsDmZFWK1SOLjKIL4wIPGxSaZ/ms3my1T2vdnFR6s2TDd3AxW/Yb7t4p2U8T6wWSe3HZo6RsleFQYajek2dImt2p7zL57zj5yDi+ZlmZzTasjDC2WUmvrzCNhm79P0/+bjK+3Gq92NsPh0/aOEu/lgczjL0G55olJ0KhYsnybnPdWSBB9EDKkGOb2ONUnup4ugDY+x5rZtOMd2ixPew2CiiVyXLSTDKKKS7OzClaZg8rP376RBGRBrAWA7A2UFhYCE6T4PTQ7ooL30CHzspG/pxbenINM7/QF3MlWUvC8DN8C1OK3FNlNT05a55idhH4HT3nG8VAz/bHffhCESijNO3lgGyTvFZGjfAWB0PbDPjqdPkms4vwjTtE/JmP0d+0wOxeNao+aRGqT4piQAnNSOjiUDY8ydfl/xrEhJhkRUbHCaM4cWTcBMJJUHIcZ2UAYBwpsZ9UAwZrmBe45yVNqY64z6cTW8lTh2OV2fs+aRupW2M36FUdPiKFVRwAzWnQX/vmgA91dB772A6yq1BAqTzYkoTrpkOnBi2habLmSPgj/ZBBhg0v5Qin4CMgFTJmRmqXJdJxr7gB+ntrWHUgZ9fC2fFU6+lris3072ix8rlKS08RQC4bdojag6zUGyNMqgWo5EQzKacTA9JmofpFGN72JKpm8f4QvvPy5qij3BCzEmn0A9NfYbdYxCbEob0T2o9afXfIt88Bhi9EQdJhtixR98rC0paLNgq+ps78CaKx3cLKgp9ZA5Ey/1tf3EUw0lC2Wi6emrnJU/7gmROgcw72n9Lgo5Eyv9g6MEtQ+FWclYREN/0maBVATip91Yc8wa3XL4p87JLqGhDzbT4Um2DWSXgbZf/GGwdtDdE1+BwUxz290lc6OteR0DT2yzPfZMflqnui5vEbdzs1B6SHmUpOr+HEgzy6lIaUUszVFqRkpvBvVDzfGmodZUzH1AWw4PHnmsYNPMWAfWnzK0S6ULLG1kmS8BvtlNRdVaQl210j3St9lhBJ9cZSPegUdcWn80UPNenlP+IqXa8h7uyZGU+jcoWeWCLx4qfqtV2VO9mGRABZfytSugdWAZ8zYoEvcqYl8I62cnaqPA1+8wlgT+ObHXh2i7h7RVDgqYjbIsTb2YIY88ia8I4VvzwUVgv2DAhUv8pibMPCXdsypjqB0fQt+bwEYfCaRycZH/ytsnL4+ZzrSMavJ/3xkLT0Foc2o8fjBfRqG7FTFl1I75C8YmjSMBuGOP+T4vF64Z/DnUbIbhYt0Y5bkeC8iQZPBQn6hCw26GAP8llPN/m9RiBuDvRkVKKrQF8yEN/JL9nB3ftUm7t5r8qLBoS1XJQrbukgYm0GwTUEdj5oAD1Y8pBv8d7ptXGru8969OeN1NeRV0SHWgpjK9PbYWTtM+/BYnWk+ru2KwAEYRrBMJ0HU6N/M+GKjQlvWMQC5QdziXBU+nq7vlA29rTmzbiAY4yYQc/hzDEL2Rwgd64CMMveFuwmz1Nu5gkPlVEbwTuiAx4s8azWKlaDxNmQaBhMynBPEf8N4+m+MskL59dwA6lIakYiuu6CWCCgt1xkn35pmZi6btBK9zoS6NrcEaG+rOQawO2Kc+RU5QTgTBuddIKYaXLkjeUEZ5qaYhLeiOgnosBMebM3PTxjkm7UF24J3FquwXTt8Bdm1Plbjv9m1E8VHmRTk9jPMtRZ325phy9FWPvbiZKxGRDnKKTBXNejvEStqH2ZjJK/GdOD1UgHzJAdXVKpImSTXgPzqTZogkkcOjGNDTqInxO35lgKjFjq6b/0VqufjwCmpnjWdYmYflCclwCR3bsv0Qkb7RJeujjIcaQkWD8JvJ4wL+ic2l3nUYAqXthj5I7e0JQaqGXliGrB5raWGCBTHCQ/6xGT6y6LJCJjjCvvqeKDAHm3b7oihx1idayNCQZYMUA+eYnmyVC4ua8NnEGvkntXNjNHEJIkP0r8PWxyU68/zx2GNZQJe/FRMl2kGaYT+Fg86tJ5Nq+i/fLmzNOITIpRDSPmvUov7CYNTM64ydg/AnuTioFYKZxodX31jcvNM1lTbAy5EAjpnQH+Y63pvus5QUHjkQ/2sqehv/m4AMjX/GQ++fVhL8aw7EAF/lq9XFEkyHGf+jAH7veM1w2oboRnRsLAax5sDP+OfLsfWBSQPUt4WKbu7BKAoIJP7as6GxAsBUOCJi9/Xhj0TLBmXav5Bk3uL8oB9djAlmCaoo1zdGka/2DVtK4GTPoi2gdhvhyULtV2UlEo0kTvNxufSMjfggfIvAatlDorLZMLX/Zd8hskKPENTXUZqLZcUALdKZMikOUCfE3HlRVhRxHoHqxlyQ6+8exz1il8V/m2V6i/1NC8+DVC7JLcIq+v9M62oPXGlGH7Zex1XEsxpKusSa2h1WZQDQa4pPzAoUiHy3QKCVbu8ZQma/754Fwies7228bwI33qUdbpqr8HaeIeYqnHquRJqNdVqMfV37Xympy/OBgP1Hx9DS6kBfvqIZjelywus8DJh1bxNHhUiCGdj2YJ16/BXBkU38WsHb67bAgYT84kST+S7+srRh7vFaj8cgiiGcBWUFVwKR0o7lXFB43sWUnlIfNnSGv9k7UjKUHwYB4FJ3yx3IhtX+mXyOAJwhNhkF8zSLBJnhFgzydlCbiYL9jfR0pYq47u2BULjh5w5TB6zNZtUQ/lZFlDvS2+XD1NngxzbLXCeNZkY/JPVSrlhFtJnkHI56a7dMDgGdNZZFDiLx3rVbWrlZOrAuCEFNMoVu7g7HK80SEftJw8ag6f8h6QaUFrp/JeF9rbi7FTSz0+zqM8nWXh7BtbZsaf4hVn6twtNpROV6or7KSapZCXSRJERJq89JNoT8x1BpKXuYGVILJJ855GDpk5m9H368WfvgRLx869e2AjcRBrQn+Vp9p+Vyl1+OT36fRxfDiomEFtUaxO4Owl6G5QYK2QKD13d2IV4gcE/UmsH9A5CWr1Gi9CKLI+V/ftkMFyxDgw/V53cXwIfLq4T6kmEzxd4WyCRQHPeqbtU12CCkHWYWB4d4zQnWo9ipZS6shwp5A6OUp3az6R6djq724Ik+8qAnrp3vLFtV5l8469yqtlUQXcvjPz9HKnD6g5PZhFXVSKZmmBF4SubdtDmlyq6T0ciT+gWPXF84rLOSELOwb9+faY1aUjFuqJAp02Ss3zTdTfPshscelSU/NS3fFbqvCwkj9/er1G7euzj6wktC6aCFAmlYKMkmXIlyVRmNhlkoCRJt0PbmvRqGHJhflhW8NDcfrcCeqpthxh9Wx1EHJF/oh23PBpeF4Y0J3uXvmmPxV77fp1FUIBcgSXj7igyGK9gvT4htJM15P+RY2iYVhOkfqy3tZFEDP0w5yY/B398e9x2+mInGxt7ybK1QqgNcJp1GRr1nNISq1Acu3b4RiEKXnvgkRao021rABX/TYrig7om7fV385SkKLgRFtGRgzcls5RnxZpZ6Phk/JomtUDiqExrXFFo1Yy28gqzdl7sEkPV7I7DLHhVnzpT6OmT9RD3cPQQxEhEau9amIWAghQG1iYUAPQ4ZGnMmcAEHQMqWxQs7rBWsJ8nd3aDArEnbei9x/5F0iMTHhVRdPiVkNVGYUWAmSGf3T7cGYV8E8nRIgHEURH9Y6WAqSvCf1a3Q2uqKaNDqFJaiuBpjuCPAKGUkQGH4dvQxciTKnhn9aMkOAwgtCuYL4M+j6OALx15oGUpZ2eqmsxIa4PJaDMw0IcsQ9NGgz9hggfpPfB47xZRyTxc02JzOARsqfyo/bkdc6flc91kuxUc8ABgSl02ltOqOKJPtKojaXSZgP10sITcLzud0howAqEFtEvxNea0cbUXUxER6KNIi8LBPjzCDSPhtwKgpT96uNShbF8acTRMdPs7w3Q4cv9wphJ4BGHDsfcPwBjBJg2dpAwaPRDky/UivfY98z6op8H6v0qlX2P3sNw+KrckPij1pDWpRJLb3MTIDjJnlqKlNp53S/6Ay9ZtilI54FQPjm3HkmNU9oVRl7Klm0cuMv2+CbuLowOeiK5CFJ0foFmRVMODa4st0yI1S69BXlHm6S6ACevdl/QwdQ70hVY5sM7YAd9smUA5Tw+mqRiHWTXlIKu8F2xYN0nyjMA45SVYPMUcNPW60t8PioKEiC66ZXc6oCLxMJYgQSmeKIt3Kj4wy1VKOPYTYRtQ1VGHAE1JpqENqcVI4A4CZzUvFazDNXIOI9RYRM6C+NFc5mPq8FOBan5qlALEXLkQoved0xyJAYoVPnugQBKGrbaUDOo0OHohbYKF4IatD0hOPQ58hiLatUwfzV9bdlpLAQ+wNsit5a1czU1fUeSjtVPo9/7qKxXibsKCQpYEad306+uwH5peQw8m6Rw9XDwrp83QRE8hER8ipTAhpdUjnY6OXleg49orhIW7LJpprdhMpLQahd4CiP+GaFCDUfnePVZCLgDgoirYAvAUSNYTos15UmPJJPpl46omoNztsI2p9vcAhWX2za3zPw10o+fk6IjaeZZ3QQwmCAyFgU5VZAROGBOTUnlaYq2UrvFvb+UxgG2prNc19H+WTo/5Oo0TyRHip6RgtB+p1YoedYc5AUp9uG1euzqH7F1OP1b5EO27PzkhtEdC8Pdn5nGa3dCMLReYET5Ev6K/h+pzEMWWGWSJX38VUcTc2i8o7QrcSWmxXCliuGanK3R7eA5bTvn6WJC8+ziVLxKaY/46N2169ob16/uG334+wjR1zS9mB0xTwqrKIOVXRxxa3FU/fwOebrTHXWefqPQe+IpzgYuE9Wx0QhcSdsmXg0VWKDmqt73l5zbteIiUHUDilcyuW7jSb+tuWW2g/0I6SjIAR8IrE2k/lQ9pUSA0LSHLHPCXeNPK3Ozvikv1/O5ZcKJABgZA3VYKs1EdfjcM83LpnbMFKTNaYlJEn7dLOyAFPHIphfMLFzet95K27rNp4QzZLmAErRfXCZNgUTp6YdZHGRltB6eUGGloS0iUYmaegQzQyO7jOlm6cIxg8Fh1x85QLsCbR58E1htagjQaWTpK1NCWxS8HO58tWhf+XoUmRy5490FJErt35L6y9yDtDBZwZc/rlrrFLWVVp72HOXwPfIaUbxoh3+7EkOqDaU1iHRXTqowSnxjp4hqgKBOzxkBvZByfTs1bTbgeQKUY6htuyKPFyqOI1p9TKk2PYy93wIZW4bS7p8AhnRXytW4g1dBne0kqTbtPFQ6BRgw7qivG+TmP/KK4u4bmqlywS5mJIuqDWLcqT+B8sHxomEhuewfYm1V+8F94s6EaDZ9I5PHaf7PXe9kudo5RS8bxcZDwNH0bHttB5mpDWDXbgH5Y8lOdwFq/sMCa+Pckj21GeDSHz/1MkF0K9EtBjb5Md2tkcRpKi1W66HJaB36I0QuPgKALWgC/lArzXAJ89DZIh7EU4zlPn6ijIc7t7V7K8vV1KNi95BLQnjhDDOZZHPzm7Agjkm2rhKSk4PZYlqwXWJGRveLE4yONXRUP0tqJkEfjjn/g6oFN7t1neywZMv7c22mDw24bvs441LVoE9O4fhhu6eFGmKtRnJXLxysPz2VP2XrcbGOUQ/lNzMoKJgeifz6OplzXMvddNT129lwTHPK+e86IoffZlTvzZIj5HqbTcrdQSeojmtMdL1lg2jGEsRsGD5aoUYNF1bzymB+rhZYDoUX1HdH/MyLyepq36pwCKXrUQ9iYW6Y0Z/rYHz0/9qbTkzOu7rxxY9+d4FJynpbN1EcEzBYGTP5mb+4ub67RKNES02Fm5+n6Sp7Zs1wweyBSGOv5Hc7wyM/OiWyse8mkmCXfOvrZ71SiI70LfuE54Ni92IFq/oXDCzHrEST3UK0OaM40/pHrSmNH0mBi73Q2qiZ9gjp660hykjW+GyVGtosJmL/Kds4PqcHUjHGWox69dXeqZGkEVz+fJJquBN/e7gGANyi+qEqYYsMCVQjpipjtZ7YsvxJe5cgDn1kaWu39hQ8LrUUkEPJRf5kviqxY6WSK/UEaMFdvQnYZSO1k0w/DLuvZuw7BbC1p11hPUcMBmNrv6JPYlfLwp1lFvzRYwP6cbbwwZl/ouL+/zGop0Q9QGOq4DJamg3bV3/en+jONqSGLWWBxReiQf2pqjrMbrIsaoXfF3HpMaKkRBJFW7bCudmHishE221vhg6HCadO+XlYwJBoMwJx742yHoAw1xEODE6NL9u+s4DCnlXJ1krCszN1tB+Oto89p+nimFA+dI2uGL3fsgO03OIIZFZ9zpIp1iC723uJ6bvMVFb1edjA4jiHAaYLv5YeSHIFf0lbZQ4dKC+ElwxnmGN6iOSZc5yyz7DjHFXBC47gBOO+gGIrEobAzLyApbCfeYKgbvKjN5WUnp+W7fLe3TFqyqRFFMaLCASRU//ZbwaxTWAOu0yE/DrbIxgM9eJN00m6EGeUvLQUzNjVmjS99VUqWiBWpM3+cD++w2TfwIS55KCeaNr83IhvzM82d/ewp+AV8MDlEowygBxX6RMwk/3SEXItsfGKtsxL16U3LMC4V+gQUUhVSoKIq21vTu6jOJ3bsy+6Lq9+n95PFn6DYNuGelcll7NmtdnOuOGXpvFsqACgLeKEvoDWviDIYk+b/smCxRMqdZDaKJSe+5oB8pCtHKIEhHa8SvLVMPJ84tEnapkRCidcdVVnNLgS7jJRuQwdDPm2q3TohZwuH1AeKszJrY7WQqJCZOfrdhagbyEQNwwBgAkk2icK+xSCV7HBVnZDXr6Kno77JEeGA1hEtTQ7PlF/L0RNFBOGxL7NW7nx5TzYqoYBdmS7DqFhdaU7lIdnCigPxGgMySZUVS4pf1bx3/ztqnMd5kYorHrfQavlb84k4Oupg0/+6CA98sTNf3iRTfRayr6qacI27PFqmxqptbjfOCsY79nDKsUyJew2Z3X3sZyLPRjtYoASkEvmShfvOvsa2/pvccyrl7keswRwEn9iwdjv2wcC5wZ0srZvjT3QaYH/Su1v3UPzYtOrW/lCNTgvtY5s683Wi6OLreoo521jzbssrnp3NMH5qkBSFAdILUupOwGUG6CPeGQC+hQyA5n36ukxNCDQSRumUdzZh137nn+H7utHN+SS8U6OIef7+uoBlNdNInT34MCdQTdWa/nYuQdL9b2VgAf75fSx3d4uxQo3FZpV5lVxxxKdP1LJGNc9EFkRyCXR7JbZ6wGVBF8XmdDwLDEkIBq5nM2Lm2imV1ho/bayhD11S9JIPTcEGXa2M6Wcjy97PvLivbBrMX2mWZaH+OQp5efRx20b1px7lZlfd8YSMAcggvmWshtul3njjSIlsI8HVAZSZPEopzpQjqPiXoAisjs8luMn7WPDt4MDVIs7brre00ejTXgYOuL9TJ+oOpXxaTpngJr5PjlJV20KZ/CStaC9nH1fu4AQRSgOthKxVJEIfk0VgKv6uxvgx7j6L/UQewJwYLd7oC3ZrX9yQ9cq+D7gdm9MPYdvjuL9pa2t3uxs+bZLbh28M9ht7fH5FManGsgGkXoJ/WbWavd86wpx7QQUnpXYL9Fv6ByCizYD2qGEUQ7nqAumjAbk0xlQGq6TxRtUh/sPRGt7JG7X+VmeYSTa9L5ddouHnyo0AH1q/IElWDyn5u93KbgANAw+diytiBR5mFjJzUVjtNJKP6lq8IqyY64IfOO6rv78hb95edqroijTAXuJFRxPdLwKxHf45Rlp4DYNeI7h3Hy+8TgROVn7fP+70T6ueiTBvasVpfgL7b6Zrm4nU6CVadyX9Q4fvkJnrGiRHwomuZjDk+FNEEIGLjt+i/ADGFmKhwC4OuuUJdcrnXNj9SfMTnzUayazCPGTV95AqTS4v0K54XaEtWTazGlVYG7zfG6Usrr2qkeG5UE6E8OhjiXDrQZtFfgvozbgFO6xN50xBIQbW0TUZgDqLkR8vtYW6DVjLyRoytGkKGbmk1e/IFcoyzwWDBoSpz0qtUJWTpF2Edm7m7/By+pU1u8QmXazkMqlWeZP8qM5VOtk3kSVNu6iq4D9sIb3+IJhLXM1BqzBWIsf9L3hl02c51Z4k+JxNh+PtDFcp5hLIFsvf2FKDOLLWa2NiBD4y9KOTWb8H1wQlL9srSjKQD9kg+kIZqjpbVM4S20+dX9cO3L9VsJ3W8Lq8hSKdczPSwpRdJYthcywAt7O3RPlXdia2B0qAXC+iFaSkXmNph++cG9bwH3KYUOHiW+dJDaoI8fTCL7wYS4BRuWBSRYQ+4zjJMxZt3PjY7UG/dVMHzFhF6LoOUnycsliJq1DJ02XHq7vjuxvEze3ra5SSRT5aQz3cWQSMEFQDTQ5GFjqGHelUkMxDkp/foykE6aHAfPXOg5h4bAD8a8xtuh3WGrHz/sl4mcFVNcmpDiMZN3il/Jr/yk0QoUIaKuCN9YoFnwi4nNNiqteed6QTIxsNRlHNcdPv69+TcQfr4UAdDEnbJSeA891fcYVLTw07KABsOSUAjDR7hPVo1AbKnyX+Fi9Qp3841Ujy3BdhUkDx/KX2xd30tPGQcnsw1N2Y0JaHIjYBvXuWBjDPtfeRc6aM5A160MKRe6TdZAz2DJHE2TWMil/eyDyyzcYKAH7DotXy72h4zMvoHBJiUNUDlOysJB0XVrZlJI4qcHHZxoRiSy+vU6hbc/drP4wzCKO3A535bI0CjnlIUYt4/lZzq0jTe+TH5FnIX/ONWM2IIHgT/FLUPm7AC5/Oosll8SzXg7CUBQ1YbqXb2iMVQ0PF1qQSbqDtiVz9UoQIIU+G+HD3H7/nXOmSws6lbkYADz5YMtbB1oOHFr8A/dS2UnK094YhJh9lxjgfKaOa28o8cpV0YI7bC39s30L/11qjSQBWX8p9eXstRWEMxbY20GQ/yPMYbi5vuOea9zSe6/oO7ltdzLwngZ4S4q8JT+vS+QM5KrkphHkURCPLm14JBAyB4ZtIkK/JQIdNP0smylv2RAZMiZVwfftbbiyZ2cnCsDgKaMUkdX1OG+b2tVHQIkNiqZbIxmB/slxigP1rs6aimn5lbVkQorq49O5ipeMH/Em0Qy3O/ZnDyRDlgVo4WkDZ6s7/SiB3XKhn+b4bLEjdKxdlD5mQIy/3YEp+/8592MhQr0KE9CP1xidTUXpZeLOuOG4LzJfTCyK5W9IsRcC9dRq0jYUEUi1o0lmZ//oOrA17f/3jXIJ+k0B346B1verN12Xepwxw09dT2B6A1ZwCuDUn8zXIqCPgcm6SggcpfjWho36pZfhOi+rhOP5LdxMo9XmzwX65dXLMvAlgPY51yZcdbnPj971dUjBLSrUN9gw9rx3TTTGP9BUsi0sgHez47TqthmAqtnpSbhfhiV4GK9j7h55Iz8tsL/Fkm/qqr30zvduIi+SYNSfZy/aupunRb09ce6t2R+sS5J48ADsUCCLHsbDdwGccTG29Fn1kDveGf945bMzotrejRCNLiJSufxJZkVreP7HGoPPSn9zfDWkgSftkYKFRza12ewW0XxlY/hMA76R/HZ2zeDizbHY420npsLHQdx8DcES/Lxvj7hm0zRwvakNrXEOnJBEE3TGh538juKeY29xaYbR1pzPwVJJgyviLfVPRmISOPkCd9NNfdHvLsoBFNYzC0yMKBIHNcOcITg0moZx5sK8yGaQpufFmrHWUUOj+i+fCRXEoZx4xGJqxHaYUG2iu/foEJ7jfx/rpD75IpI9INXuXOPwJ+eaIoXdVscJlEIXDhxryE1UmfulunLYqfgxQd/a/Zrz1BxrRJahmetBRcfm3ivxAwDZy7Rtw3ycNyp/mAbEu+PUeNNaVClS+AeDJ9T//7iDMy1ztpUv0xr0ji1Ey9o7Ch2RzLDsgCo7SCIRsUlkHSqGZFuLHq1SMtMZAW8o6SOR4ZoVqxui5XhR5c7IRpx9p3g9gjP49BGYDq4gA3D/JwUxjxLPtSNI64cF4MkB0lO8kEyL6mAwQ4CKlcl7nrJGERfOkIK5Zea2ILEebn9gplHGxACgFK9bjzBbm0/TDIrJZ7rrb/BB2kzeXOXHWUfhDrs+LQxfSMkFhtFXWaMvTsKbHxngsdlWjeMjBSTeHia/FwxsFEQCHjHqkxwqNjU5RKR92lRrl35MQUs4g5MoPpxMyUFw8g5MpygQ8lghTEnCEEngTAc5dJPWjuQmhRz5gShoIUKjdxwUIQ8TcskJ+2qFkWTIUopA/6YIw/ZwS2x7MNpf0KXZJ2HabjNbtnDxMC8KIZtkqD/O/JJtsHexJUN63wVnGtltdvnTt487+BekoVcy0EYtRjSMrAOJvqdBzdkXtXA/OzLovt/1252kgwpWyZZuhB2YQDNHxsiUmhZgekVDLEOD4OcFtflqRTu66CfPVwSZEf70qY6jX665Z+sXqT9grFg0mTMz1t8LvTixLmJW/OCczvi7u44WrtDfGrLu9YBQSsug1vR20mOGG8YIaEjmaAB2E0ByxsTEW4rFOrCqfoMsEhfIlPS+AWXE0M7LYDyXAydsrSiefqrBAcutC3Xm8YrZWQ6i0Fefp0blskotiT41o45URGirr6qbCagFzdRrdQMIbESnw/lSN2omuFxtE7Aw1I0xkOl33QAI9oGMMd77VE+PNUaLIwa0TuB5cZ/DJzcCHp9spajnUG4xZiV75j+G8Ql53s+ECkZxMIFsii2JFm9KP3eehPlCu6y2ULPW2xN1ML2QrkMQEdGIsEbU+egzTSw0ZJzoM41jCI8Bf7PPW2GM4DSJw2Fbs1QnqG4ofC5PPgjhA3s8Ggk6Ke596FbZdmEh/nxRKI6Bmr2V4CZ5eIo0TZpIGpUHAwc0acWcCi7e31lV0aY8OvDczD7S/+9FYh7Jx/1QG6Lpe207Uy1iH1sHiOwLDpYQ7Kg+nKv2zdCnHg874z7bNVc0J96JIomoPaYVeI9mrHt79f7o85fKFit7VBGbgWEDT8uIEFFWJU/6/EXwC23o7Pe6n88ADWl6wTRpjhROLpGZWqtwaxxQ9vWWNDDBmP5eMV8/cHEaOeOkj4Z+C/SW5XtO7wvMXiBo8wIbUTgV6kJGml/Waw12YuBuRiZLnRpQ3BBhxpCEVtvGbMJVaF2joBGIlOAaFcZfhBwP16XjF8xQlMM+NqwOp5i1o2ys9Ahe05hm+Ii0HXcPF0auk5pe5WaMa2S2z+5U92CbQ0sFg0Jid6+9IfouKpwYIdCyqFCDA8Khdj7IpJX5qcxJ4y938rh5DUSoOEsvd3Dg6mgwTozDAlgbRyCXmXsd586ZHinawqD/y+hTAatSj3h0Aci9QiaaGwd/3rOcZBsHKFQyAPX59rZadzlKWjfdu85xoLqaQo9MkYuSPw/32DgLIKfaDtFGqxS12tOfd68WTOGs7ErnlP9OhrR/Tr/3FDRWDJJFAdnuuQj9hjTDX/qq7ev5VD8HD48vGxWUeshnRWuckg10SRgke2o1bGok+z0j8ISSLrwGJRxm+Myp2+3WfLZqpRTbvOnjRLE3RgRvi6ZcZIBH6/YylyiWl81vEM9wS0s2NP2Z1NNON7Vv2CTvU6c8DT3HsgBNrA+fMAkSCXkgfKsnRkhHMDgawDIzHrcOJVQOlKR3UV6fVrSn3ti1Scc8dgYnh+pfjhG998TIBdGZ/4F51zXzQqCl3DkcAfAcbw2JAAfYhL/NvgTGgHf37BdoZKwlTvmAibOXNrs1IQPPbaT102uj+N17mRux29g+oiYZwxGfnaCE8uP8PC7OaKm6TFtDvDoZygvFuIimfta1R1LUn+EV+MjdZtMyGR9mPrg6/hbCHAEhM0EYDsQPkZ5AScD4pgxQjGd+DPThhVuWP9V/KH1wo/P7FcGSClAj7mfB5dcDbBy88uVDzsAVpswRkTcgKi/Wmd5kDltTIyePz1hOrdGsLk8fjZ/dTGZOzxI+9/vDAHBmXhMpLm0tDOTw5i6SnKyHCztOGmQKkZugpOTb/wy8hG1EVFJzey6iKiyGVYwh1/rL/rlu1GjCr9OuwcD12H4pMou5VPzMHDvj9+l8pnSR2thUu+025rUW7uZhQMY9pLAyiCxN/HpO+ubllgVeQsLCfgj3khWDvPhiEcvjKlybyzgBKieNShuQJO3xEd29JjeHs9fYYGB8BNpTkYdY7mwYfa18MWzAjq7+NbajcG3SMrt2Q8ynDKDxvbVMYnYvXpDZhldmCGjQUsvdC0tIJPshHGN14mK9POCeTESXX16K7QH/VCwY370NlsWxur7FivoWF35S8BKcx2OlpJQ5ijPQsPIAoZnkuUbUAOqg+78mcZCG3X9SANutDORmCzesK8lgi3QQoIymOd4nrvyKrRZ4f4hQz2v8qS23pIrOGRHaAxl5eth5A13FyczbC9dXlr2Cx92xOauVEwX4XsLb6XjOCVPLtIFQDo84a+8jVGmfUuZXyFddgKdOQAMs6yQQeOSjafxVseRlYMkKukajeioQIjeutmh9zGNmNP8PSUe0nMfN9qM4JXHLu7c1HV1hCrSe7bjYXxHRKHqxamKtmvKgbjs+2l5BxgWccZfiqbteHMpzoQ8xhMlyin/lN9kVo7tgPDZlym2X5++GwmY/2W+qYNTCj3HGq58aIDmayI4we4KbFmYl4RDbjp5kKpsI7mykVgJLMNCdgrx+UD90rhISFyZexu06S5tyf+91892Y3p/djhqPVHN2ybuvhANPgJsagcF26zH+ewINjEAGyA0xU6HwxrBv2HOwt08tbIbLiEf+4aunrd+SbqPVJnp+bdDGgR3qxaqQpoy+w8Q2rXSuvpjBds8RLguS8cL8Y2T9p8Wmf8VrbZzuEpQwkllvf1tmAtsCyP1uBLwOycf7iGJbBAhHGlFfN0BS5zY2ddvSMkiolktH6ZUM3Ed16p0EGi4guczLGpsXR1cJRJ0ddTmHA9bAY7MoFJKyZIuNa1thImN6ld1Sqd1fYuhurL9udx4I1gz1PnRgPtIJi1X9SA/CK6jKAEtJJ+YCU2Ja2iXFsBkh9QbKhnb2TMh0ZvQhD0oIE0GTNEA3JwWjlMK12Swzt7/VeAB4D38qDvjE8+sziTKjO13WINsDpixBzLZRW0gjcoGc1ZlFcpS98GF79UC/sajGKhc7KtYeTe9k4T5Hnig9KAJmFaeGdiouTFPxZy0hK3lS3U87K84ZMDO1SOdtaqWatA5AaHa7Id6i2We9Y58kWsgJYHH+v2vup72pqga2rnZy5y6wsV4wkHV+mlhfT2qFNn/N9LdpPfpjcK+y/fx66JKozQORyVj4Vxg2/aldA1DIL/ufnmtNpynv5+JNdhUNWxOrk2NsasIKz5Dv2MEhy0Lfjh0c4hF2stWq7mFR4lUrVJqMOQNyuXVSw03RvYf5wQPimF0bJzX6eyiLgPfdI8Tp+BD/GZxmO+RoijmTTOXvhKYptkcVWcFh9tG+HPN2LTZe2W82VcbroWjAWuLBVRz7CsiLwHZoBWwgpsMn02GJGqUzisk2eHEHY7efdwgFDRrT4gfOefSjzaD3AHLoRFm4IIvB9YugPh2Alx+xAlHMskctAJckKUYX21Nlnyl7CoUahgEEkZSfa/39w+nyn2umxXoUAccrc+b3VLZpJPQ6nlFZNqi9wdydQedVjucaGrRUUY1xW+rlxDxx/Ye5uYltdXjz/07rc7kRdU4EHbW11G2/PaLdzTn9fPi+97SqldW8p4UmB+xNsbTOlxt0xbtY5YAYoLCdbjuT5TWXFN8YK5yKG4Ea/upP2ERXzVQTc7Vd5fq1mSa2XEw0xz+2lYvgx8EYggMe3U6ski+Ucz7qphqzWNaaMjytsgwlngk3bNLsHImCBrXJn/++FYDDWulFsWMsClTREjTl15q5ImzBgED+2MRoqOoOyXKpew2HEYfErPBZ90ofnf69qT9ytAVfh1uo0BNACpFipzv/1n7+2Mc3zj0885LL8OQ4uFwm8N8/tMXvLJKXN62qhny+IRn1jq0dKhsTJ9zaV32WgjqQzBwsysYgs9+Ofhfsnfw9cRxXLEM/T5z+F/VYbiX01GsRsmiNk91SycJYx7zcMA8TlYEX7M0e+EiVpAbIqsm8kefnRm94a5HG7Z/dBFtnDp6kEXOuSrVzeIfldpUwk0/jBW5THKRNdtTsNmaFHWdVNFD0c+fjU1f4Lpks3UELCnjc6xYMWiJleUih8/hZ105nZJEOz2uUFFxVQR4SZ2OEev/9l6qpE3uFOgQnoLaCzyymkfBk0l7xb75C/0NF55IMF0b6ooXjOoejAZfBqRkd6xMctn8uwLsZchsZYKFc/yUrUGWdklfAX0Pb85CqhfXjhwhcdLMrFVQ9H93sy7kwtGPnVwF6Lo9h+8DMy80jIh3b8su0DCPcsL3Zqp9OCYvzUgEkIHRE/Qkc1LBn3HdzjotsJuz1H5FdBZKoWla+YYGEFCkDzksWr5ZGQ9nq+Raq5m+UN7/g8ospOMkf6DgZpSIA9WpaWHBYmGrvDpLfVX6kkjAfw1T6X5szdBVd2ORiCugg+QcQ0OY8o1muuKUgl3ObGzpCYjvlKNHgWML//I21bfM+eTHBZriBIBzLYohTzoUWN1jdJBa8HNgmFqkvzYBYopJgEYX8uNYyR3mhozKjKqx6yvU5NWShq9FHkDskDnVFA0ACpuDYKFLOmk4etpy1i0zk5s0tyNQHD5m8MDX7M98zyyhtqPW7v0YN1aW9sRp8SZ2mzKm+JHD2peS3y6XL8jR0098R8OR6HRLNYFmibmIJpPSpHFdo6FLOtK85aOSMvJknaBQN80u3B3czTkhQiwiMAuBTO5cJb+L+uRwvH3rfmoiJ7WU0Mtfc2jMQu7NbYwGCPUoPudyVsWTH3sQ8c9QFC9pYDJuZnZvhg5nOvkta4dZfPFRaxvX+Fsf0USNe6GoTn5kh5buHggw2MiHMsoAkQhtxmZybGwGob7mFQoedf9PklVrfkcf25AO3KMbihOlUxrzOg0GJIe4jXDW0zTSITcS88Ou6YWaOhzHvAWvYPFz9Xj711KOEN8Jzcq0GrDlzKJJag9WhFyao/IaOZfzBmqEig4nOsxQlq4N0wNDNcrVEDI/Dkg24Gzedz/5ZiNcSclVUqewKQ8tLjj38D7D9zhu3fRw4gVMCZ0+v7QtWVYLp4niL7ufAOvSi/7+SsdU7uy6qvO5gWSnt5o5gN2wiNO7UlIDP84ZP7RXo4/3yvONZrMeI2ewBu+ITWL2Nj7Qma8hr0enf1KwBHxnoBi4zHB86c77OcGi2Cc7ahYwqeTrhxPDJT7JtrzVGFQnpiClJID7WJbR187W5ruaXQViv+6nnXH/GRH4WXLX3xbY86nnYSOhHTzzb8DNxrtSzVbbNhiy4QeFXxAKtOtXtXwSSptAWGLfu04SVAHuIynwNW+1zUNQEv/Ge/BZ7Q8C75jm0HZl+m/VvgnOXtv9Tgm24L+lPg8HYagg7qevxLsxKqfj8JbQcY4MYad3dgAYJWOttwZWLRZu/VSBTaK+0z891h4DwBXJn2jtqrekKKnRZDznN+gX6zmP/34lMwKFjOhRfHGM2Rx/FBCemNTwqy92N8BsLUiTppYujDfWlQSfeO/F6I4rBm8q8TxIUHQBoo/kGxm3iXDi0tZDZSPDsMVFgH9yWg4Z3C308Iwmyib9CC3Zhwa7Gab+AUbHolB4+mqbakG0pLf0CRa6vKQAzcmJr92mjyCI9I5tR/oKh7/m79AsPLtfEWCSjhph7VIPzkRConMuOz/64HU+E+Abbkh6a9SOnq0WGa9ECSkz7f1eFkZHRh5eKOx5n3XQgXcnCHdtPCjQCbqu4CAh1hoP1vft4sPH8LNU5P/tT4zhNz0eplCPNVqGqYLkoopuASmtjDi9FauDb5qgfHwcDJbIGqlSC6qCYQS8LEcQSvzTLMKlIZ64xinfXYbiGhwRhdzZlPW4tNRWu5fV5Pe2UA6E1pSuzq7LRVPoTEZkftmUQWg2CKQ/p2nfRxzibKSSqRU7tDznED37+g3L8k4lRBQV872SnCgkFBnyigKhCmVxdgN6vqfld9EgrE/vC0XGbwBANnHW+ruCCgph5goVUsvRhtWd7LDwgpEAgBxajlBLtrEOcTaOSvV4Yin8js6cH6WPt0SXagMx9DstMFOVx+WJUFR2SBq0aFG8jng85QM/uogdlJYCH4D0j2dMbbRhRR+sLFS7piCKnKvbm+EBCZEzZQO+cIxLWmDkRlgLwS/47k9qi6wL6VDjbuTBnpA/OugMAJwDWjvhkLwhs25XpMkx1PMNk01gonkF2b8JDgB74iWegOsbqiYWXIQDfgE5rOH+d3Ok6oYrHeLk1xXyfOdUUXx94I15x7Qk81kB2zkWVdkFMsjWuH/5rOOtuGg2IB87ghKGJmC/V2Y7onBcssTNVGY7OFix46TcehVk4H6jIUJ/jHA40pdOp3VukWP+76Zkh0UuWVbTmSI6P9uOgk9YibSUVwpr0JqEyQ2IdwEWvaY9F2qY3L+tBWpbWqyUlfULX3UFVyOLRag8oQJCi7m6fXvomMRc3A3HoO9PPBA2R4Njv7OXy8a/tkEt1AWjLYc34n4Sqdr76VxSXf61+NRzYd5vOZ6xUxTW/89v8hLe9Mr2ORzcgFz2NphR2nwdFTXqI8Xzjad1tYfeXQ3oaOLwqXKVPfdz45tYqgK46MuBdDfDLr4WbrNAPNO7fAqlXPAeK+LE4AUbjphLEL0l6WeWkkAoDlov78NMOTTMazlDiWQm5DMr3Di9zx4dpmRlF6DwXt9zgO+d3eE3THZMk6hgYr7m0y4PhD+Q2AqLBQcHybUpnDvUj0jSoQEUAwElmMk9/Su5wjcikgo+kMROHay8tNa4esZHmlRcws85f0iBD3V7qpl0wJePVB51aYyszJJF3N27bMYAmpYmVzthml/8Bd+/WuhAIEB6cIXmPxN4GzoTM26WpdQVAoVO2djcgRflgSxqIQgVlr5E4lYt70rFd2kdL44MNsjFDCh8mC8YbkIevrSh7eP7ognxk2lsTvk4C7uO/M0vLYk3pO5uBcq+34SuLBpadqhnZdK7hE3Z8oVpwkpbbvkXAv03mPDL395j1DnOwz00Dt377Bo+TZ3Rmitl7VTTQ+Ym15Af9yUt42nzU36XjeUlw62GA3Mb05qBvDP90NpVAuskgYsMBXfFAH9uwF/P8lW7Suin5PM2RrtbFNxqg+NYuNaGwUXqTz3Vbvz9/UkQomN8TS63ic83kFzQT3nm4rznxKbnRlH541kJUcEc1jXKeLi48tcxUfdPnVhxLzc1uxCzZb1a2yEVFdIVnFijdfTKO4ReEgQzt1ZHEn1pNInfzfDLVJluPsyCVjwYO4A63MRpfpjTzrAeV7Qa8peEJG92TjMOzlbOLocV86yib2Ng9WVeFFuVQ0PiR+bhcB5vh7n0kRPNxzAH5unHEo91ZTNsnpLWcgUIxvnBEixEKj/1dsLUlW+G20iXmHqhlcPiiTOLeWT049mwl0OjpA8HhuX5xcW2Pdiy/hgJlEkFKCJ92cismNICCjctBIUsX1UQnhSowFraO/mWUMKRA1k4DokTD61+rJaICYDu/rCQO7QKvger1aTDUrFHE0/QkGdXqckTyLKzmesxeNAwBk0mNuxubCDlB6heZaJni7kvSYK7qn53fPtdQRz0aE4Mn2b0O87h/zVI5s9fkWvfzQSqBwAN07jyD8VmPC57GdokQprf9MJF5tm1i43+t4zEqPkhlXsVXJHrXbN9akxvCJL2XLSbgm7X2/WTzuKhTq07QP9e+LhFCGpxs+7ZS8wm+cf0EJOk36ZRg+/pwdk5pU61fYD7hI7kvyeaUomxSJ12242OFWVMqIxD1pWgcpxULNdcuN3rjJvK8UUh9h05WBJC8/Z5/H9iOG78aYTKljO1SfXnCU+23KvIBhX+h8h82XA9ICLo4IvqGQ9gOOAeLkqN0aqm2ZRBSrjMnC2uM/puEIAgK89m/qupC0z42AkkbJKbwzeUkK5IhxBomf8GFM+FnX3NNPDoO2jz8TX9+3fsQk7E4EcDIersPGi5qcmBuGPI9mwX/wLX//P9vqS9Bd0zK62IeiUyaQlWak6S+6PN9FZd3H4hIDSefRxWpbnEdTwO/99YW0joT4g7eH88Bm9ThEWtMUECy2LcAjff59DinmEEwZ6K9hjYyxjzw8DqFw9Vm0P6kC0ifW9rK8oWGLnLhM4bD7PPcc5Wup2lTdwYBPySoMWraMTil3grLYgTyd60K1I60CdKpX5S5cme58T7LHJvmSAxzcYSshVia0SLuJlV2HOLsr90biy6VcpkrmyXifrsKd4PY2GHDCJhvCbiDUchMWRDpH44Ql4rqbh8vDdYqWup/3685eASR0zDd6e0Yx6oRNrOhpHin4IfjvZR+zvQsP27j9otR4M8NScYjulOt5/IP46I/6guRYJqPijfmTpdESssZEAlD87W0DfQB8/ShpXBtbfwJeMEBtD+DLBLYVghdDHTJ04hJV9jdvqmXqL7flGrf+6LJOM2+CWJBZIDi/w6hTAYhHINnY/iYnbduh7VwaGv0L+uQY4gxX7RvQsOdSofsUeNWtHMW7lfEBtTN7G1uCbQPrqqZZa/dc2b6DXuBTcvXaGwsQUyTQXNdeDnME9y1j41cIRMYrhCOg5OuPKeiVmHOLQJfHod3LeyJ+2VhqEQUwrH7sTIo1XdL6QcuT3XVLK4wnZNy0pmP8ubklTZ4GPB3te+FcF8D198XE79xKIQULnvdlzK2JcaoAuZ9969fLP++zg9VvJdeD+FhuEf3CyVHX8cOYbewoDbS2S6W6WmQKMTbj1h/hw1eSPKkP7djTD45TUQsA6JJ+RYKTByoyu+zqrFT9HFZMwaqsoQhzcJujuVvxIot5R3zz3/VeeXmbH27w/i858eCyeRjpJER7amvHX+0csLGJQRr/x567nZHrSgVVXJOO+AhHG9Wma+oIiWxoTBXE2KMTFWDlC8S9OgJJnUACqIYSH+hkKSml8RSGbWBP684bnaNHgo9BfV0jhBDzNPzpLioHbUmsl0UZJ/zsbIshxqRUU3HNDM+sP4QpmSlGZjsssafBdqV+V93zGFUg53hHJYT+2pWIzCxZTPmzhNs79j+j+Gz0tD7QQsYOCfe7Mg1KXeNzGfkmZTBKo2zmJmAhwVJVwE0B5Q6HDCQlTe5R8KA/kxqXIkJSgQq1sqx9UWnxzqkSi/P5kIx0yMLz93NZXb2+uzXqwYKirz9DnrFacLdfROPkvWMfmvg4vFD9Txf/FNrKBXjI0/DOG/wIb6n7DYZZyTEAV9L0wKmuw6ZdrLhABXTvmWXdcwkVjYUpe+T56qV5tCp0BPSIQDZ7moPcIL25gC/u1/Vb/FYo0/q/mZUg9KxUBUU7VyrJSiidm1SrbXirpLb06kxqFvbgWL1g1OdzjoJSg/KNMGHCXL6COQ2Vxk3NBgnTe+u3J0kv0H5r25EoTRJK1kO5ZvpYpk7T4VnHbZP0BWzlDiNYSYENkQR1kgs1++2HJ+Ff7qU0rJANTjbVMJP0xUBkUJxPrw0MHy8uzzEjHAcbbpAuTWLdGsFh+7SCTuxkwbqDR7Z1eGr8s4mY9bWohTIO8e4133QRwqiQ1khZiblw80DE+WxsfxctdxsQnRWOq3ZpQObemFWqNeiPW7KHSSU2mxMauXl6xIiyv513/3bFW64ceJWGh5rPETETaj0zuCcy72JkZQsjSe4+eWenuhEpo6GqIcigqjGYZNCkc0xEqdII9cja3VW5OZLNi1MjQjK2llIxezgvUZ4Pkvizcbpzn6jaAAxv7pPQCM/iLYy2CXcQ4GpgUW1zYEaD7++LfyRM4ago5WGPueXp6uYiblqZ/Jh5r0pMF9LwTbJFFMwZ6aRHilc5l/NSs835n6IT+RiPkfrkY8wCERY6PIylzjaQOlwIORxhvLNrEP/vmPxzyxA6LpSAnniTYEQn2TKw0JngNZbWSUTuEhi+wVB0wD8GgdZ5o59FEzx9GBtEbbOuK3nwO6B22vkj9iyjXDOSzLhh1UxhwjZVfa7BOf62bwlg9GrC8ciSPdJS5AubV6gdqtL5vyJfTsrQpSVWHMuCpQieqLX3DQpT60xtUjDZJG5oInU5WsOMNQC7W2UQAffcXheCLKoVsiHQlr8rRPfPnpnHtkQ0Oaip2JFQnhyb0LjkplLcurD32uOVY75XMfrnZsqiOV8/fs+zsoglBBS13TYWmUX2i8YxdQVZVjV09rtOPhv1cSAPMi/GWnA2fqMCDGPwxdVzW0LGUgi2r2diC7BMi2B5SDjidH6mGS6lAvwfxxcqimE+cNoHpebppuyj7PtQZu0WaDzZ92PFRqgUFGqN7Kk1k/2Z/GjdediO1+Ed8giGXsy8IPsAPp2WNsXvcB988lMYqh41Q8dWjojt2XRyyDZEF6pnf98xL3MvVn7D1DNpsG5qb4Fr87WN1/K1hTy8gdLY4brks9P3GcTlxB+rwRrLAuTi8+OnigWYBTxWX3v6CiGleisGt8ArdwwAu2y57BXne4dqomp9RycBj7jrSikcrSj6vU7djEqYiDzqKWA/0l8LnATr0GdnV2hfDzxOc2oYydNssFHXkijD0v6QmBjZfhx0z7+re+qO+0WEMjuTxes7h65xN120JSFTZ4gKoM9TTLwJ9GSRgcN1YWNWjZ7HvPIPhKc6D+2uBagWNoTI0IbzNv0vUs2R/FUEAaGpQNPUE9Y4RXdD0tMW7Pj2cNx5vnPbX1kpFCRrzisjeHC3ScMsboFXRYQbmImkWhpEicgEo5m+4To2TSiAzExTXMqc+zE057lSyOZo5lZneGNaeS7xNBMzshCjpo3TegynJoreJNis4hV47SvX53IHgau/qySAhPqy9mPPSvA6d/djBqY8zfv1IVD4zTHKukToSPuta1F6Xokl8u+U4SpJ+mfRs5Dl3kjG6p9cZ1hIjqbxTACfs9RTArGFKnQqgfRjCye4/yqeYLWktb2M+sPupiHWtKu7DosrQ3D93PW4RO3CdbZunsZC21D0UVwquekWdFW70sDOI6/iMoy0Tn6VT4X77XLQt2RIruGIw1/1nq5r9M/EB24AZx+r2BkBdrOM81RgPfvtEGGdzTTneQvc9ry15nZ1DWf0WFMNy3INW8sqAxFgKrqCm8NBsamSzrSkP8seQAX8C2/awpTsHPwxSuVrK8JNjJGmLuhPxL4su2PWRs5DrGQwzWjAKAdwX9V0vqj+yewqpRe64gtIYr43bIxLCK/cycFbY8HBfSQ/L8VW1Ls08qGeSV8KeI9/V544Bnfwvi9tkAeO78ckIr3jrLnKxZtkl78EIRyahAsjJTqjjEDUemChBxsbxO6Dc/BNsCIbIvLbkgZYELwYBCiN6NlrjMtj7HiZMuhEskoeVEZ3k56TsbN9eYXlWjpwLRW3SO39ZLxE3ARHzDEB+u3hO8kCTDlSv5v3S0Lcjd15LD6IsUVDUlLegJP3fJQilw+Xl4kOKfT5eg8qN1xy/T3R2WIO8tsXQW7Ob7HDvmw7dw9k+7utxeg7+FJ3I2SD+JhV3lUnUHBO7V3H7udn5dBtRtkxwt9CeYRF6Jl9pYhjPPKpNvUBQx6vWsbVXZsvGhKvBxdm7uUfDcLcFWnSqSw0ZNRfg+FurYAL2XUOZtpCrye4iohsTjSDnnzZrQQUZg4o1HedZ3rLp8vbwajJBUEYdQ3fU4EbXvFPD+P/JGs3eRfqZbbWJmHj+cewy3B/tK0MOyY62fJAkSP3ToXIpRkkPYMO36PJxSDkdD0gfS/5s39aMMSD3umccqn9jXUK9KE1b+cjq9sr6KPhmyBwh7X/MdPWljGDP8Cx95gq+veziK98thnihpIDtRG1dgWbqKcCLgTLEp0mHwp6UiNQ84lgU5Ku9pE0fgeUAaSdRWi7wNz7er7kUA8lQpx4uaP4J1JFgbO3RrF3qLWVA6N33BzKeAHHmuK3dcaMoWnR5/1kObOgMaXMrrIElRAiR5N2xq1lWYRiv0OSEAkd0m8FzirPRZgMzKKzvkFR8R32IHSfnpXrrlZQMToZVhjLk3k2cK+oU+4B9gHfkAu6WOj9JDGjJk5NrKV9z3OuMrANG1G3zwRQO6MHRqNpO86HrA9nq4jiKvrieU8LNHQ3apvwQDpfe7em94fJp3r3oeSok8lgUaZg6TFdfstFgzQL5UoJ+Qedg1ZiVQCOmow9awOX8FWMY9HHifb61DJCkMGmjiOKXlBDjyi0N9RVPKr2GBSTMxZINrnVkZYQpK2DtSebjt6AQh709CdJSwZFYkLpADA6MhOfaA/oQ88vXl8RH/zB9mzcZAskEPF1Yvm7ta/1ixrRDk8j0p7Q45v5holdILjTwazUbM25DZe+NepvN2ZnCmCDXhV9ntrvcfxvfrmZu+0fKsXhGEptqx++L7H/VkrC3L4CeYjDD58c41YyR3sdzSEbOBwilROIYRJfwSPAmlMUbmUMXo+wXwCWggXDnWa0cF6qdWTY0QMqXkDONNNM2cQgbk5xTp9oiDHdxiTC3+USDYG4NDNmSccFMD6AsEmkxP7Ib60pZ774j2M72lgHlHemYZb9ySBqqXrxcLG8KSPy+P8NRrwTIslKqGBbjGwc9JIxCPQ27LW/nxUi9Ex5a+swdUdpc2QptMkdAlmyHzenqkQMgoo+SmoSnlssz+JxM/Z9HqxD5J+6JoAUuQnkZR6xJm+KtqQMbVwNXN/3yAfvZgmSVG61Z0DeJ+Xdnzzil5YnHM6Ap1ySihroCWeyO9KH9RQojbx/MQiLePZc7ebFugNelbr7axKhl7aRHaliS8uxfx7Zo6xQVNe8qc0cmdVQV6JDYLIQLF7pKYafDPs826CZ15PyiBgpgdawWJm5mXJ/H9jovXqRPTzkOlwfJLHGze87JStJ2cUXiynEBlaueLt49wiZdzhmlRKhzGZsQH0iWs9yDyekrLBVtH7Xl5Acgu1meJaLxJQH++FEv2I5MBBsbh6ErIebHp10gdBsi1uUQ9iri6NRuzggHU/wMo1NqU78NDaapPKz7VlD1HAT0cQpGReo85eLnG4E9Ca846+rT9DMllvX4vh4WiA41k/IVitDM+1S13gUJekvCnnwSdCe3TzAJwVXHP86whZ/hV7IrGYRQ/Apts7cdAECFQcvCbbipAqDKkdbLO3be45oZJ/cw3Jy6TbCBjJ2XKpbEOSxcsDNg9/dfISpZAFUxp14ksWLDkTijvM62ASF2nCFLA1ktWNq6TrxlyER6PLjtKbBH6eq4/IZw58CGdoG7jDpHYMt/JPvKT8waA6MSx4IypxHBZd+DK7EC5xUhrJOfOKgq0zzBo75e+uFrVx5Rro9vwudILLCpZiWVyMYHYvqRPpfi0tvLHcH2BUJR6U+fQ1VUdOY9MJm7NjjqSxRooK90O2WUpYyMXbc0ddg+DBQNRXKSa/UDr2OJNRuMwsblGETXa5zWujAG8xkkSzW+8SmUxGOkCHf12APVKj0lj2A9yeVOt8FEyafLAYd/K8PpF/39nOfb5Zs7JuO0Hh7lx9ciAQN/jzUUm4x3BYAFbgMtdQGY2+0yqMshdTrWbkSklhl9sA1sqMsf8q1hHRZFBwHaYm/gwMJHY2xwdOpoNSmhFmABG+qzR5BeuzGOAtrEiG5xJHI2WWo35p/Ye15q9nzThqTJj+EjHYjLbvBAUvK7nnnB0tSj3EyeCCbPP1b+frQTiOawNiCs5htg/jx0s2JdiuwcPBsM6600lhXBtJate9ukZ7916C+DSt9mYwBprhC5HUF3ak0huDtheFAwthztLcQtDxD5Q7Qo/PFlmbUwRCCnJ8k8N2zqGofKDB30tapwk/G60Q1HvnUHHjIVrQYnNmnRC1jF8FAWv20dZ+ElV3YMvt/fNhQwiW1cXT9h+zjXsEeOZHbUhgYwTgG6tx1Y/LBo5pqTuIuBw3iAv/OWEmDolDbh36hYwino0h5Mj3DSVaKZ+Z6xJbTjpSMYP/tN40akL+G9ib63QrgqfrTXs9Zyqd9WUB4dkzp1Bwp7uAEBPR7hsl52+PHYRvKGm4ZI/oSX5GGBYTxDVne4n9j8Hs2XHaBygQ/qGt7xCLHK9X0GSH/8ZQlF3lewMQVct16Xp/k4No9m6ZMzOzVwa/W7NPp+EPSKyu7kI0EkJA1z+9FN8OUaAW48YE/00InBO3J+fGpZfRwBXCGTQmPEK9zeuVEdSQG8bFZbDnPN4Z4OpRNUwqZD8rbTKzdSBPacvrq7AU6nLIBylJ3Hbyu/CISq7HVnoNVyAW3ozhZDTERPVTuIO67zhpd4WHymPVhtzpy+QxgS977HNmc78EJHgmfKbyAJzkXg20c0XGP/DDH5Aa6iIULmUwwgWlmgyHZ9KnEgA7Tixitve3c4HFMbvO00f0lVD/i7hCEjsCPSc4WY3D0iS5NfzMPwV8o4Aq+2nWgV3qi3+oE3HQ0yd/T9fFaQmDEBrk51LJCEhBx0y1iabIpeEW+w/yZ6NwYDfHpvSfYmxpIc6Od1YLaarnWzYWtHU5q/D0j3PbzdkQWtzrEAh0AV0JBYyGzZ0+a3kL7ckuP7V/YzZGgoRODmTLqEKcS7t6AinluUmxyxKCCPtfs/9Uo6zyqLwDLn3qWfSrmDOo1GeZ4nwllJbW0aCV6KuZ6wgn+I/gO9bgdNleO8nBRWYSI4eImLiCI2DGQHq+PnqJoFG4z0t2WLoMbJ9DA50V2msxG0C45DDlzStRZRMlu0wCl9+kjt2CRYHxGGNSt9wLwUpDZqmbg0a8PpVUHPt1+2F9OaD3awsurNE3MG1yGoEMdZdw+7rDcp5E4+rjiXha4CGzg+J4kIMmx9UCiaJibgmwkcBYgUv08ejaCTzilOgCjI7rgRyKFmwehfrynOLHZk3oZwpcptqQpEywXRd+HOgh63xBbkyiP+5uQvzDcgda04HlqvGJnxLt1iFJPTFJ8UFG8HM6fym7V4BgOi/EwuGbdnNMqDYFxAhxrpJZgnFFwkOTAqZdaOEql+UrxTW8yGpGhd3Z7xub/W/JMEJ+5D43v4Yu6Wv4AIvmsQTfih9Zr3b+f946bw/F+K3V+VD2kjxVlf9jcd3TLUVAN8VESkrhm4lXG9cF7HIylTt5irEAOOYpyO6r6rlAcnoG0dHsq9BcaZuOkN3AUbMvw29oJyQEfN/jslqWaXyQhU3oJ2sTN1B0ecGYZZB30HVXCrOpAoMk2BGkoAslP3w7xtWPRkfk6oZ8TnU2qs0abEV/LwdVn7KFRPhC1A81wgnoKuabZIzHgxrkeLtbnXTZou6pv3eyBbNcbdIOPflyD4y4lZsNweoW+ik518XsqfUuG/Xi3wR5DJOdyTVKnDx509bfLTzvFq+znnbBqhiJlwPeqLTOIcQV3DE+vPuY/jL3y2/0xfpiK2TOkh1ISOfaleMZ9+phM8CRF7kH3ZYt7b5oHLXpgPD2Jfhmie4F7jfRRSY9olISiMrQRH8WLrpNkYSFnqRfaET9dYl7pFZP2Z75RobjvPL9dqix6EhZLGaBS6xvN3mxckMLvXiucbwhul9LutNUD/QoW89eoo1+JU5zSmPOcTnL7akKOTdPl3Ehl1Tb/nIHnGl5bP/aPubSqrcTW2QCv0nj96dVIb6I8pBjglPXdPB92XRy742nTXA/IJos7ftcECAsCdOeELN7mjgU5/n4FU+GBPWxD2NzeG9K2fl9iP06C/+bjzlUngZMC5QIeyqwp4iVzWnJaSNcSALwx5t9tce/pXY5s1qOC6a0o+6ucUPxv2sUsMmHIQB4yDcFO5UKTzGTr8PSNMrXZdZlATtA+WjJ074exbZwlmBbtJmeGjyzP0CSr+I37r1MgJosQ0IvaIwdWyBA3rgQc9XFPeliAhfMuBiJiiX09VWHTx1aBQZzGV7wVBz93oXHPZ6OR8QNWGVGafnb5Exq/6tmI6ecY9xcrkPs05PnKvgKeZsNOOAV7Xa++m1i9FAbT12j+v4Ciqxx7sZ4DwU93ckA3d/N5hy1aYyBSIg1pSHtlSWMr3O2bk/WqerRc4XOSXfNyz3S57r5FEUOagFrK6UAaq+fIJnkXvILp3sQvOkTXJeKzNyKfNKuLdEtZEQg3IEiI5hVnHb6ZO4IacGg1VgfUkJHAWcxBxbvxjM7LlrBWQ5v9xKxi0QiJlNNTh/L5GZUzgkHCil9yd6CWoClFnE7I8+A8ji+xJVKT810dixrhMk3ZuVtJ1iul4Ta5/gLpKCgdiEdXxI55k9dsQWBX+4iF967BoBOEYUjPn7JyZ3SwaAYAX6E4zlD69XOKvJmJuTg+5tNaMMt9IuRXma+texhLfFVFt2tcZtHBiVeAp6VF2TddFGLlIo4vqVs5KQbMEN37t0AbJw+5ORindFr3ZBxHjcqu2xZpKK8byr2MycerxGBI3CPvBc6kSObQOGLlrH4Fm4mHIgdMzKm7folg8sNFbeKyeFGws1HhnypXmAhCFkcO1dL79uCFytAly+vOn5miEnvI0RHbfQluz8hmlG9iKh6iOLOKg7eCw+CVqw06KPRYd86oAR3mdGvDVcv4TgLFNoyriDw4vP4cLuNj4ORi0a682TiLgQBroRdZ4WfLPmxweWOcXnfKg5OqJQdVVKgjUawqPZYH3CmTnqJ0qxYqfoiZ7wliew7UqfINUdSOEAVXRKzsOhkiHQ7uDGjBwN532jiDsabuvxLuNH0dtKin9Ot21vVXReBEQuq/xmjkrVnQuyvZ9ix/73A3y1bu8/ESrWhYmG4G1OXYxtDMcVPDAlt0x44pdQLA1MQzSPcuYacg1CkAK8RSz6AkDTsBzkIv8yQIUPfCX/uGAQQaZLPMeXMuWgGeLgOBqTXmWX7R7WakWLCLO2/wI1IsPWZkvmreZqooAAyahsNYbOwKJTGfqdVl0eP5lyviigBm0sV01hYEh1p/DE3HQAHEzV7TBNRUs10uQXSql7J1a7flOGhWlw8q7M2radPckjbwCTHbLMl3DWRfTFoTKzTlezL0UVPW+HO0o88d5J4T7HSkvc919PdzV7N9hELnrAE1n6iCU11GIMdriJCmprwmUDwybuNUCw56PXoAYbNwtn7VetImI8ZBjWGGO0WcSeXfZ9eYkwYPXP/SvTjWlR1M9et2Augf3hNSC9wOwdLccNIGiV4nmyxjlfGSdhnVWbf8PMySlQtxW1Ktzd9QsjkgC3YBm/YAcJUsfpvVzv2wdq1piJrf0OVP9cG4ZyMmm8GmHDIxEHfamSMlMHcBP1TarARcI8muWMT0lAC0V2nV1cFEkwW+Sth3k4lZGBq8tOcJ0L1NRxKjJs1NFbEVV4VMTZs4MFW05Ai3xbLQrvkcC7SyD3oA0ZzfMPfbnZTcC9i2WibakqUkz60l99OQjB1XVM/NURv98kaQJY2YfGGnfbMZO1E2gXx33ux+4VaGWoWnxEHtcBiw27EYGXUV/B1k7XiWvbUcTJo0hT3MPqM98wcfa9hPNNN2eXY050ABTcycV6TiZZiqqpbQlbLZg6WcmheuPCvJ39euapHXos8bkD8zx6CNhKLrrJ4gvqstPpDm7ICVdpbBX5+TCb5nfa/AKkB12YoO1Gp+xa2ZLqVl4+WVFsqBv9DM7k799FkVqk86BWnjs6/dmX9dznPEKDW+ofwblO09j4HS4Dyp2PWb4fiknMp2XWS/eFR9VvYVW+AnXnrZmZKm3yudmXwKUDjZl101M0f0AQOYglgJ8Mq36tYpOKcCQ3tlZ2WDqliyXHHqL9bBud5A3vEP6YlH37EKooox+syXvvBsIZZK9HNivS8gIzL8xrh2Qp+D6Z5HJNMH9KennhFngwHh9Mt9DXr1IsTINawD/HQ4PjDlUQRa7psbVbJZ/sIIC13JSGM027CgHd5+w1o2BKch5im8FnfoSfNiTjdvqPOphqeXX0wRxKCAWctAm+7uF0xGejw492tBLcxl3of3hmbQEpd/whLLukwkmPLp37WwANSU1mc+Nv4PGKv0r6zkNAjxucQOccaLP0uZ002pppz0njPA2Eol7vlaV8VX60HX8tX7tyLzx3F6u9e7Jmfsj1JC4fNWyXB89LVlSeMZiRvlPf7N4phL4iF9Mf/lxyMGil7r70DCR96DGVz/tz2qhsLsD9YY+dWiEA4Cl3mGOaQmc0VN7uVFIsX4/QLGu0LTmHMp/Jk6StLSj2jewABSR5BKF5YKuMSmW4vUSNOWLSDoeh74Xkzd4COfsgs/tD+yF1FUSWtlmX6/kSHscyNny+kLj+I7dNelfNQDdUa26qCwUEOyuxfn+f1eiqI3jsYzY9sJ1xAqZg3xqiKM1wyk7tSnH/VWB3owXLFvI/nv+K8ohLNqpE1RITeByn/Bwr+u8YPtIVU9HRs6lXzSBl7LgUPxJsh/UTAVTzKi3weHMvOanR2ZIRG8DyDNKLfYIDh/Og6XeTmphMJ808t4+oLQDASL2QICrq/PeRo+uQojAbxvgzJTXxXesCcbjoSjSDxDztTwfmCyLhkMILFsYR8fKuZlNHUcVAHddAAfbRoFtml6Vfr//yCj0+ATsy4Si2RGfdmSEG9YaxYuk2MUVDWSsVAKmRCBXfycCfv6Pf5JMr8EtWje9r3VZstiNWXlX7CjvI0p4idkNL/n1f7P8qTzx5C5XgG3u2jVyPh9Z07S6z8YZsbWFO5FPiCJmeX2a9t8BHL+1z1C67nBmxDxEOiqJnm/mhdElgiweqEcsKpTFSkJwt9tOeVEInX7Y/MBE3VIU11f8nB3lkxN4MaJTDLL69Wy9J1TNlNw8Jz283RxusnOPGsSzbVVXs8llHZZXzwqGSP7uWPY/V6M24FCmI2cENpjrMme6+1olGWYOE09T4z+xRg8yNFLILxyZY1sKkpVsUcm22+6/ogmDDI66fnojIc7dk51lZjbPQpGgYvBy+KwSSHDbj0r7SwVJuCyNrEbnJ6x7k898rAeq2Tx59nwGCmnkA5ulMWs0HwFvwvfM8YVjcQW28WNRh57eeqww8RTos8m/XgGJqpcEdL245PQny4VR8oUEyr+0kwK+wREW8ThXLdhTwh6znQJOA2CLG4eNcMnTAFJB5ih8gu0sJIueVv4RrmqLiuEsKW0OYZYVbEjHcd5Ou49odUkeJ9nZM5ev6qa2XzOtmpDoi4I6CqjK0p7W9FHMgIg2gXRH154VeqoOgEj3UT0PJBG4GFNHLP1QC5IR8+2RiPSModpJZXtRpMf7igj8ZVrXyW4SpcjpsRo5qfXkrImd/ImuLMd2ZJOwlhm2NKHVhr09mGdSrvUZibag8VTKpbU2UQ7KLPezBXB8Ud9yczQEcX+IlDwmR/WhehOk3yo+Baa/FLraAmLK4pd+BS9UGA3HonZwFSXAoEaGGqTVBcN/R/rsXVW8cPsoeHTtHT2aqu/msADbw3iw93RGYiZvwuLfk3u2GPw+kmDcS0MIDb3YU8eXc7VhKieoawwW4EBv1VKEyWLjtwlXs2fQw+giFNKUGm43D3qzquc61G0Y/5aL+ijSg4hAnQWhNmM3BkIu0/uPmDoCZTuRgll76FYCNOFy3FTLtynhONKT/KIKp5q7XZQ/PwloZPutbH9SddgRRavwSrkW+bsv6FndNq2tk4ERr6SyhBRLHrRsttRvv9h4b7j5Tky03xoHxvvwkwOFmbWn9LU4VJWsHckElJNY3O0pVU1qU6Vk4UPU3NYqqIK5/Xrs/iKAUZ+vR6YC6i1yZx9GQaMk2dhkrhp0WsJRv6zaYpnpzPWQxinelvK3eBx59j3b/m+JybWghJzVSnd58lK3TAO6zQg0Imfw1CzrGX14xCZCQZVA9Fxw9lmAzdRaZXRvCPL4sWFvSJj6y/daQtn57SiUVH2JIWbRMhuD8Sh3gWCVSyDGIowDEsNvptL1rProH6AVR4yr7PzgdkpWwLbgtl89xb8pnRMX6LD4ay6+MfeMd+WK97mW+h5V3jY4vDLJ1MlyNzamw3gQjQlwMApSuk2cgCjNN43G97x4yLhKMqGP/BtCsiqBNYsqvJ2FxEHGynP1tgC/FAF3s+6iEMXtthV/iNBC6vs6Tp0OXFhkcUalWkRrtXUcXwHAtn73LSwgfe/tHCg9/V+XGVFZLroNtsslVW9dRKPYDktZYoZIe90HAi6FwbF2SIoXHu9itNd4/8x6XVruTid4SG4h+YfRfJjXLiQN7YBUKZw3vFrFEWPrYLlgHfjLTVcBO3WNp82+QYBqA5pIobUf9P5884A/t1DZh/7LHj2DcT1jDHzuu19hGeD/XCiTcqsIxS5I/vKKCSVzZYj4T2PinwJrdhb+3TMj0aTFLm3qBIfUysoBLb1iuCn4iR1m1qocsMK3a6yJE9VqzQgswhB4gRvVtL6gFUSwywBvY2lRTe7FdVOWmppsnCW3MZavl0C++aPsX7RrmcpfRSQBGwtncE5xzYVj4h2ESUidUT8NAAgBkQBdhB7LxKz3WSU5frFFBPg0vHOIj/LixPRK1Se+xjnAYJylAYeb4vAk66BYMuuV9o9Z46dkYSkzAbvAOCJhD+kA5LwsdhOEs0wdYLKXNF4cNnTf8U30z4O8b9avU7mZELg9iHVzdvgajp0gmnNhh59rwkJOyizclHGqxUrqHYBSQE7UT0cPM8jYCGEb2dvObuh9h2Aqspgo3AT5Q0OGRLgfxHBO/Ogrh1m8OqT+1sFi3/elQdmc2hMe2vk5g4aJ4kvkbgtVNE24/OyN1wAvVMDMJYKHlQebThyD1zpcJpVc9aMsN8m/1s/LYeIelheIEGmcrx+THhim5hm1ahlZJax7ClfTgwZGPv/s2ooHP/QsjQg89RQV79qIhigMulU8zNl3OtsG7KCDifAhu1Av2NQMMFMAjTXSM5L+34J4UT6yO6OrY72y96fe7A8VBJxGwCw2wAtjhak8ndX2Jq6WcNcr9ubKy1+wZgdqwd2qfQ/sDHouvSX1gkJmj4H8tqhl0y3XdC6uCzjEkpeR1rnfTUPb9t3yNc4/BRJZ78lSwsCvsli81Bi/dUtH/Yu//9uMRyS5iYqinYeq5145GD0iEQIdCBCbo01kKW1iM9N6fqk6e95SGH4krw20drEtUnFd6h4M/4cNI7Y6CwwlwptsRgmk1KwcypWHlIGdXmuhhu+tFLlAOu5zQ87kJVn0Tx8TUwjIIDCpt9V+GQdNuZYnRrwkw6ghwGVAb1+gMupABQRy6K6llA79ZHmlEkPOoWDp7hL112Kpkfyq495K/3s0Thbzcj7/YVyMRZn2pZrzT67VwitAvHwAy6khC4XTwpOEoppujVE7eC8GEi7Cdd4F0+2GWCpos4hevXojtdaKMBYTTFMtUIVihcTrOYp4qBGFnjlJwOEYuOPeqwidU8Zk5V9eDNt60UUxnj9/ze1mdE+GdpAuZ3LMqrI5HenxdbrXD3RzR+/94bVhCSTFG/V4+HDOjFctBgDYh8OLegj6eXsQJEmkO/WGToYXxmn0CQV6nTZjJ/U2UN3l9TfbZ8udRW6iuy3aRMghctFQETf2fq3+WRj5tQmj50aN+VwLXVj1nBAKIRb/Ubu+L6FeQDkSDIQGuaS/lou85pVgWe5smOU5iTcaCJ/M2mLeyqE7zVNI+XDwFtwscqmEMgyD/rn9RyAdhjsua1AwP33FQzcr1sEll7CQsKDkqxudZxnARD1N4fANw8jl9B3rRUrtXHztqCvu0O5Nve+SPbjtuA6fhn3PvO1GDLLUZ1rtaOMuFpcyfMdLSAUBDr2VJ2LfxO9LASKOZBcHS/bTY+j4x3jJSqJLmnq3SGND39zJlVvWmUJ1BdVIITc41OPPO7DHpM4GDo5r0vFaFDtcatjf8p2ccLb1GKeOiXb+3dytvD9prxMnxH+3ZMCmwQqimIsoIZVgz5Cd2JrJLeMjus6Na/K+C+ZmMlvz8HVuITPDX3bULzmXGEirBc5MbO2/RC52qBrvcubCFehtX2ohOExQr5mY/OBLoEZCsuxvUnDhauhsm+RJXkDC8g3n3mp7+fPViKcMRjzB8SYZQPuocu63VK8uZ9ItgjXAW+sZt4ck87gglvFUjMilxjxPPqhXiMwhYM9QIWy3+Gj5vzgM0lK3QR/zjhpzDQHc7+CZbrz0hvOTo9sr6m7GwRPaVuT1cOnH7x6UzuzpnfioF+6BcgY3AEXC4hG8VkcuVS+YUvE7+V9eqIbMlqRc/JilkfjFPEAxco8MRq0ZTA34NPR7rPFPFp/PkVmRqUx+ACIQougSbEhaKGZmdcBGNyBFETTYKHoXw3mNfmRYarKD5xqCHR43WN1D7X/yaD6BxEIHKmuXKe7F0wWRzZN/R6x22BJieIJ0kMAAjQmJvuv6Fv7/M09FAefWDDPdEQxnSiWAs/909JdmVISUDLfPO7O677uz9fKaC1Wp4zgo08lRBVsf7vzroNMsgUqDf5WNBDEu5n7FivvEsKmfgHf7kxd0C3r3SvvUCymcrF0J8SW+0Gk1TjzECjXKOWzD7kghvEdZvaa6jXRHhaMQCSXHh87YGoayr+NoUnBDFJKkUk/5mD3ZGbQsg8ZH28Sej0MBu/euxu8uO6RUlUEywXSLAtbWfky4vjR4c9s5sKUs4B5vS7R7w5Q1Dw4xek0PL2laQfTRmUOVfECs2cFZ39G1hdh+G4Hk7SIcyszYCutJN8qVMmzZbi4oPqWp/Mw59GI21DE/xTJa8aqh+vz5Rqua/0PVlOlUv2H4VoOXV1Q/Th7XdIrLKrXvVIoG/Kcmhlikwd6slivL31Mmy1NN4n14SfHRIjWhm7n8KiJ1YKyc5Wxyc+V30RmAbYq/AnITz4BU9vMTXWBuKT9ozGCdVMjvMrGelW7uG9rdAM023x+cutxGcAdUZO/STZxQimXqdS4z2GZwjfHpABRFru7jcebAYJyWiOzBLYJaHuDGTpL4f7ty1hrKBJoVaGs8pihwe+OO8SfqPbm5G5I7swezlknyITkv59bBwNLjZtQCOBDJP1xqFhElX6xLlbyfy6Ez4nI9LM1LlyM6vffElRotMEJKDoL0BL1WcbffA0M3/CSEsTXH/TUc+fz6CRHwY/VHRc2oiZlh1VruhaN8wVz9ezKDgg6nxZbLYNTMTM0Ig0BaMLBRVc3SPIPuz3vgSrPFB6nMkmrVOVKonRk4g1JEDjwOm4CpcnaXUx3BOJ3CumOxjtwx6o3DzL2LjW88BW/s7SyktYvoMDWH9GAfJzWxGl3rXgj2oSLmiHJKmyDOAaqOsElWqBHwqOa/nKnwsgItN0u21xtDW3PfRH06TP0TQhqPmpjIkuyimkka2aV+RsG4mapWGN2Kwb4i6wg096B31kWU4PjUm1F03JBoWzB3/e48yZhidJ/+3IgvBn84fT2jifu1uSXWhRWt7q/4GqOVr5PUdMhWf8O+7Uor31cRQHGjW6D1fVjobsf1jRWpwl93DjlxiSlATMDUbF9cq3IxczCJoZDWIersFxU6/11LwGmW50pZb4UYOdCD3GY+o5Yk02CBAnXFfHyBLCaoywjqlFObBjhSVqh4mni0OrHD1dVg3vnk2iOUwIQoC5Dm7E7Sb6e9XTaUSKYfk6p0jC8pwD1bCNMOdXKYn8aG9h5DvQTTSSCNVNB+lEb9nxemrRamBNhDhWwS71yGmCMj7ZofmoA1H9IKC4zySX7gdaZb42fnxuT8mPeMJZ2dJRYAutnfDBJdGy3bjzJL7Ioi+z1wXsU4WfHMBrcPRKwk1XY9UC8EvtTn7YFdTWS9U7HWdIL+LvrdpaHDvzD4krg1YprJtwCJram7P3f93zAq8OG4a9J7HYRLTfwgBG+6qLZwb0qagbVun/YYZ1qrTeqLxPACwdzy1HcYbFd4g6Kvm8He/JKQbA9P8M2Jgh/gZgFQkkKATKur0UCPHMR7dpY00c1Yi6x1OUvOCj5OT1cfynxzEXGXyIHwj3cjP1yylGArw/C0WcCzhPpq7hEO/PnUOIFbVmVRy1EMBP6KLzKXkcgHW+JWcDbvflqSYynkCUvthPBlJV+aEGN51kAixddasg519OuZb86JDwrK7ZQGCcSfTsyzrGQRx7akQeyX/dLF4PNLWLNMhKoNZ+7krCYpxfgaUiBw2n+f4eo+HYkAMLoEhWkueGS5u+bygzYNKnb9XdgRTFxK1/qXm6vuu9lglDpmFjLNeI5Njx99nzlEnDlqlnmKxUCIVCpifFMW+JrtfvYncHwkRtSYwr2QLxa4AX619oODbwRo2pEZXa6rofA2GjxWX0CaHyo5JWeOjSxFOOe4GcSVYXs+107JVdafcmUpEvImMbREEd2/JnqOtpI5YbtNec/HyJ3E/us5fQfBpJyF/1Y261/tyWe+fT12/6535FlAk9CXZLAS3SPFI7FbVPSSsm0gNeXdC0jXKe70jnC3dkSPaO+bHouuXA6kwBhmmX4vxhkfFWnRZmNGiJdnDY74/udoJjYiFnB4SpcMtr6WvwwUXJhI2srPbZX1MPAwPf5vfGDqjshOYgiX7em4r7BZI4x+GlvPVs45VjHsZqQ8CG0GrlJQpm7Pptk3okh342dr+5uBEN6Ifi/fnOWNwMYLDtX0NCfuQgNKPlTEbx5XE65Yg0NNk2dWicaADURQQvHeKi8JCTxd7J0849x4NBozpeB4piCdou4/2S3fb3bDoDrXscPW8VaZs0ddzAuV/+aChKO+KqEPBgCNaxKyxYb2xWI78Ar46flqRy/Bf83KqKqFA0fkmAZLXMhZoHim5HA4T7kQuhiX8KyUg5cWBn1m4JCzd22iQ2WNrxZqDpqAJwy+37UZSc9Uwy14QiB2LNFDaM/LxZ+E0g0YCpsdUO5jvGdOH3rvu21xMK/4jaceE+vr+bdi5DtgmsqtwgOoMgW1LpQJrUUGe4W25fKn1Peepxc1v2hRBxLBhuH5tpTATEpPwomF9lEp4NEyct4ax51h8Mfj5FUmRXs/Pq09hPYnlbsWedaHs5fveK68tBoYXAaxpBRm6G0SKvKG04evbk9d143efIleTYt9e2wJN8rLoP3eOp5r8iqGzn8SU7RfliewgaViwO0nPyp8mLQ/6jMrYI2ydo1JxXRU2y+6tJWsP3OVzFS3Gqt8NtNoauh4Py1JjTMyJtj7bf9Jfm7HFO+7lcNTBEotiysri1Xnfl91MJ+fFSeiNUIE4gqLxtd+bWwTuvlt51pRPC62+7XyNFu8r9iDqER1XbSJLLMkseOBf7Habj2bcGLPd+mFgGdkCshaY9X9Eda1ijFt9ubvj5AbgPTDOwky3eqz/3lwXrdl7XTP85My/wuJvMNyM84UdaZjxGJMObVZYStreFHkifL5pGFGfFRQjvGSP2+UJTtqyPLpeUaOGY2rNd321vJtXP727Yd+TzorfoVqvMgEuXtAmX6QWmGVIM6XZojruDReyhmozP8JaumKGF9FQOwFAnNLkXeBPZIAWLV7KFtZp9S0RjQ/QX8zfwh+U+QSoYPiMAfB8WMvjexHMHCicl3G40p59uZBkprtzG8C6tF0DLPm7tIMH1StZBSohgLLUXbXscNgEFFwn5BEPiz/5vjZa1Y/sZKqCw82oHWJHh8kfscFqRaQokp04d0BAF5Dn/OZBXILOvcNGv5jnxKL3xz6z6T1/Hcjco9so06Ck7Z6zGiHMEVhWoEu+JTVipVUdUNHpQ2QZOqePGYNVfmXozKkLMsc8LUmnnTpx1JPIBbRava9tHn+Z7PNPgq1W/PU1vWI+OdpSZabQUTIte5Hg/ZjBWVRtuTGKsH4DyTVz6Yv89sM3LahfuzEzOUergTltiMeZLcCrf8oEtrYQCtnRveLOdLgSiCy9ZWX+Rhvo8RGyW5WjOrhguVnUzAIM7VEihvNZKuokc8XaaLn6UXV9j0CwycuOjEUW/FoQLNXqCz0QLfJY08Ms4qAF5dOYHk33P+lNxJ40qV4Jv20gIYLGb9XrjjPlphfP366g6+NtgmJ5KDNMF0YU4lQSuNjFV5ZQLd6n1eGqp73KLCv+fjiFi7mlEjmSC9qFNB3ZfJkeiekEGWdJ0mH0eKdFkoePbC6HVZfPDy+WMN0Bb8jEEVadj3AZ+qLb9oJT8YmeFw/VJXIbQG6rxZVSX0PQqNBkEEnsuwooQMUSW7l8kOPkytaaz4NECy6mPfzDCut8wHwE+2c1jc+QSksXxEmJu+kaSscwnJbeadgSpLIDkhj0C/iZiD+2qyGbk8o+9Vc2IFkAFD5G3sTeyfsd2tzwKWhVksFRt9rGgAROpJOn+ZQGBVrjMX9WIgdnKa9CN1V53QW93epYw5fShqpGLjAkmjSHrTOy4Grer1nOcr43DLiavhZfPFe1Fys1SxGN7Y/tDxYe5rWRJBbm4IRMJM9llfXEs8ViWmnncgISLPb9UMU3Fxi5VWp413zJ2p3OSBJS5VN+U1MMg5rDZ7O9vCb090x+cvKewK5AKxq2+1qBcX25s/DDWLuXnmRTznqDAMzT7EE9iT4SxX2BVYQVraLeFQCdES/n99znD5d2eRY3h73tWXPqjijcoATn8qn5OtnInUAFs8lv42SEho8S91aLdKUUxzHWtUwyR7ag+8JrXPQgRqqYZ28duFb9aa9w27kFZv67/ROhFG/9pq72Eq9PzmQe1p6Ge0IIGLQB9BH2j6gu0OVvECYAzya/v4VmLW4hmx6RHob5zC6L2qfI2MzbU9oB22a6Zzxy2S5D06NNvOsTmT1M0EJUIbROMqQ7GSeBzsvv/9kePWnRneOiT2fR1OsUMg8jdfv6lfvnvPBOYYjziazU6+k4TEnLjB6IARe3hrgfjv1UnMPP71ld/BpQV13rAlFDD3bymeQD2P6MJ/BsCsiPpZLimOtgRTbEAeB6TX5gmibiaufAdewHgQxxB3e6ptmapJVyLPofpiXNCuuCpmv4ELCZanRNzScOkQHyED1vvnEkca4CVia4+t3nlRqkWhSehJgODndX36bmz6Pf4QRtxZCbEoHoljDsiu/wVbe1ayX4T3KjdcYP8ggcVL1WOcg56vDi3+WMPfbbVlyoLoDV/28Jbp764CBcsRCBAqTiX28tWEXFpCS5rrRAy9NXdjRvLcfOX4n1YdD+bwgofBynvnHqNbwVzDiYDD8PjIznAyFhVt/sh2zo85MBWllxnZUGo3q+xecHphQPFdO8Nx0CeJGYahXk7G4WK2C7hDexAcdggFdkSZvRJK2sptbgcdi/WsV//rCwiNtKdYszZqjy5E3IqYFU8KYUxhQXBgsSaLHwQb0ZHoEqtG5sjPinAexQgIyOaWaR1SRLizVg/sNcQr1wjS0ycpSh6+/1/1m/PBOs98WxEh+8D+53nYI15SHfX7CyEquYoQ/4QQsnvCY3UQzDqo4DOplOSOBvaLqqUjAxsuUqb5Oavch2W5Yc5JXC/Qc23DDoUfl5oO+N2w+GHkn5W7sJ7WPdGMy4cOxiU0i3gY/ODBz5ujpYt0NbtDD1fgpplKiuBvfvRqTCzotcKRnrtGyU7MX+uYib0D90HZxwIo0NiIKb7FnYswBRlSfN/DlaJWDKc86YSqs+CRBNRo2v8rUZzNScBxs0s8Mj77bGowXn+ccBaTcTx1LBBncTcpAXG26aYTp88iOjfrmDp61ZFFiUI3QDDYvcmqfoIPYR2yGdTTNyAA0wk+w29wQWEWGpJKxhiGS7M4o9csJGRjTL4Girj6TcFAWoxmmRQltsQM209xGk02wBu0+L3nywTLScSyezs/PJkBuDOFU4QsuslqMGUmsTx+70d3laAMKvJjxyllUEqKml6rwdg2efkh5FjKiVfkutVaer5tWNxIGVkk5LYl9l0X4EA+lefdxzqig+BP5Z6YZ+JQ9DqvVmjJtADBqXr5VpBdDbUalQRuL1DvyYwC4yv7R0p7a5h8ysnh/QAkkxuP92STbMJgJ0OtFjKn8PPq7gLkojaU9cYxB/rI/5ztKVvulE0AgLLF6xy0XhWP7AUrusXEx7WAqifQkXPNVWiVrie1fja1xwRnABLzACaBReH4Y7mPpbVNcQOroAwEFc8U50OxWtevT5Cbq28gbrTzuOMkFPHDTx0td6T0VP0IKpidfAmUUa/1aZYRrepxvof+FHTCk4hVb2HhYnVhw4fq8Dkktfu8pW+2wR/hURQx4ZOUBBf+lpggAKRLL+gPDNmcH/etTwN4PSN5A8UPvEEDP3ntmNLeU1mqkNBUrf09spJAld+96j09U08jdysri/TSeUKQpBPFoZ4PnM6XekS3uYzE4Y2LF8yXV511A3edNRK6KTw0/cJW0huB4MxXSwFyROtV63r7XvWe4+BBpdatomUyfOVnutlZVVJY4ECsKXlsJdlygHi+KPb/vlLgCdkWOCTk7lkOD00ySWbo89cssKbe0zB0lKjyRzPFatW/ahSKIQmBrceMfUIZ6ryg1QLmXi1z6EUQ4dNvAWQItkxJBFE61bJLdzIAR+ouOe4dYNXQDjEk87dJDeXK0VSl01PRSgwp/H93xZMIwP8kE1ymjmJIvgDhKlYg4IMc8ruxNIbfgz7CiNONkaxaC+lYKCELI45Oz3AUqZa4I8p/U9wtuKMrUVuCdM36RChPRgMfIGUtSQKQNLE56B7D/U11OOHhoOFPPpYFOKBXGZHKIi9y0lfYXTRy4dp8zy+etgF6NBViSdi5ojIV7j8/AUiXdzXzLagP6ZMAM7wXNDYrZ/lADsNHgcroKQy1KruOyPlL12b6hidoq0uMKxOOcFS/jCM28/jmt1umS9JdEeDdl4URraEKocYg2NSWvDSM8p6i50g3606rSJDDl5PWTLS80vSpCOtApgNd1pAlj/q6i6dmgU56QUZiTDKxPzDkOh3lP33aQ0zJw9jIZGesL3/IARcFv9UxXk/GimQD4uXbj5yIL931yzt9wO9WUo8UHAptnr0740qsbVMgJdV0FCupwwMGwRl79cAymB0pq9ag4uBjSwkD04ACTwKh+78OptQ686TMnzrEYHnI4qn14JcjpJp+uhdfAuhlOY/kx2fyKMomOVPtj6LlNWx8YfnIxr+N05wxHbpJUjLddGHm9FfIuo8ytCQjdYyGENOLq23HjlQ7GAxUgpu7DzqhuLKyeBiQD4YbtohN6QmEsceR3hB8XQcZ09GutaJRB3MRdGuChEirkkfgJQaRP3W7t2nOSt6b4yZOgLci5yZHk5Vd32ZeKkt8ypGLu2FnGzR9TOF61cUtrkvGHie9T2DV/Tj8w9Bbv6TDs64QX69SxpPyso92jSp3/hDi7/wB/8SxxyGyP/ZpsVtuPokJkmce0onO1jD4CXxU7Co6LzePpVnkeE+QNnKjDUyY9mH2zq+IQi03/sX9ix7CUh12iCi89xsItm8AFAEgiDlXoferiEA9Exg4FHIf8zOw8qPF4NqIDGiiNkPJ3R2zgYAf5dDgAtCImHe6LuRWQoWevjpf5MwrHERencI/BeL3wg7IjLYiSEVjGgtYPoEp1eBbBjEIsZ8T+X4IX0pu3mITEq5/oUjwXxYBnJuu9seGdDHejhQKxIYHwpKAX31VCSe0LOC15JQz/XEvuzSmTdjC3YFR5ttVt+XQCNeQtuxb2hyE9ZxVEJDHXg6jh/LC0i3yhCOPJwIg6PsEl7FUv8AEAgHG1CnyA+MOWNcLe+6Jy8MXjkqyeQG8AziDTp1HQq2mNFGY2AaWBk61rM0x5cLJuY/S+4ZihLJ+AbAWGuNvVjLwkbffNtHQJJ84UKtRx4naWbGIEZEws7MU6DsGFT9Pz5Yu7nF7iMCtX9YXhj2qB/t7vOF5O4/rx3ZgMVxs3PgmmPbTGoIKcoZb7/rnTnHHDsoeNoaMr7YpOKWRneQlUIURoaCkPehzkBbnL6bY162aCasiFpCg+Zeq65AQfFH1elxHgFiD4R5sAqpL/nNXkcgobU6MgFYm7z6P2hbC/6hxII3GMC6BCu46Fi+ktryvBz3c+2Cc0h/biOiPYCxs4f8SNgXX/ySWyqxFoHc4wpTO3KMnzpHXC7DFBsBI21SMMx2rNC2O454oKM1ZshlAzEOVmq4+K6mHiX8DwlvplXRlTayD1CS6fCgG7PiYzV/W/Tv6LyVVBeM+j6QFrNMvVOiCQNeLFfUU/Y9q0q94hd5a68NlXIITPGoMzNyJFYL8V/5UPQMXFT2EjW43AfEjXdXBUPL7vOU6L2mmKEPPaxwRFaS1pFtCz1uHJOdFRKGSuSJD+Q/F+HjOyM0wnz5ayusdAfl2SBLlFXiKcKTNx//40PXm31KBDkcvDlxXNca1KdXvEVYv+/Xbpf46OcJV69J5RjXLJzP15uOreScjrZhGq28aGYoAseYOS8p1nNOARilF/OOyn+lR61ZWmQ7eMLNwytj5OIHIEFkVhTZrd816zuW1sDhzC4W5heZPH0UxjuGc/H6XGuDdflT1ZUUXhTRkQK/m6daxhqH5nQ9fOFTRCHqONb2tDqzQjpnxVT9GfpEYhcAdIipJWFa4GaGtm3/y8lV42/pRSf7Xio22EfOwwTDONZn5bbxKv8uzFCRP33l7/lcH7ifehP0Kz3HvknV8KoC9qbg6757V3iTpwPLHQrbtAN4gz1aiyBS6Qr17ncfl4F2k+n1WyAX+itBnJnw6kHZKvUT+BRM1bsN2UEAr2Ze5t1RT90YowOAHSaXQLvaO89DOMWeIO4odQn9bEAjrV2OAGvklkiu4Z29sJhEinkgVc7g28kS0RLzD2byirnuvm2jsXi8qXsgPZrjoDUDILSI3swSS+Wi2xup3YQgIO2isX8KSK3A4stTxWMXPNwIj1GX/XFOJWqKM9jVpL5dwyJbjReO1walQSY4Y28RX7TO1kpqaA8syauucW03gOYNBy6NYEw5HO1flT56TJH+quTAlIlIr16ANeZ5Th6kEt4+NdPLtv5hmMMkXq4nuCPh1u+NabKqVrxHhPABcklKq/rfXAsoS3UKmyLyLWjUcYciYAaUBPIypFjT9gGhhr7bcaSckgJs9YYXqCZmtDVOYWEjhkrFS15OdUiCMFCs8E9vG14JJ6gIY1BJjeyAG+QkCl7KY3syvQQWdRlqnSqa+9aVce6s1jDloXsfJPvZVrwxTzOdMvYXXIeUMTAV/hOCU0fUVNtmAFWSsBAl9xiynYTGdOvSt3TcMjjhzY8AqUAU7x+lYOEQOK5IQq2hDk64vJl+YmmZyebAw0bUiQgW4i3CmpDI6waK5uq6R6UeY9yzNhF5oqZ1QIvrWaIbbQcYBkkotbU8y04/6ouztTmKPILbU+YpxbJzP5jp4EV1VNDdXVtm7+qqKm/yw/g1T+dv53HzTWHK+TDw/V6GbNIG+bN8xFH9xTBGhLirCLE8R4gGyYRJdmwRt0eERXnJcsPbgHUcrkDuNcX5uty2KtV1RHnPcQGQQef8XpmtVIina9M9PkC7suSIowCd+xoNGjhlcuB2SZPwhaJA9eBU8jdYQTHctxjYslb7ioc0M9wg2FlJ1naGyJOlkj6EcAUCJw2rFYOxa5/TBDJi48helELTfgQWuDIRaZdwItTMLJqCqgmQZAwihi+SDT+mxmwhfXKpDFJZYFfc4up351XYpP56cvsXtqkqDhz8Y4QEWRSrmPT5NgUYNzZZ2H1Egsts/TuAQv9NnhyvQX3xvpoGZwo8sTUdlZ5qMzvUZKyQFvspFfyIccrkHlTqr2lHy8VTtvACzWuGJaPkNl+J4A0egERAhJfMAwudR3rr9+qswvyQw/yrb5bIOMlAGmKRIV+/x9ptdq9HuXzrcqODKtDrT+bu2bXhEMK2CgJsgpID2vd+SHKdi/mNjOEOdznfBn9xvFRNZdoxHeRbEf4mbgMBiF8FGcWimTHuKTXvE6W9UKJ9c82u3Uyl1mjbXPrCP55PB+1PQfnnCT2OeS4IIfA3mTVnplPX/SuCOzWJZGilmHLh/rRsK7Gwz4nvkWzD6wF3a4R43a6usV+5vplRFiiAvdHfhmJnzYV1btk31NRKNMpbQkrHEpaqGdh6iD+OadezOaOEi0cBv4QlFZ5IP20DpGLw7/0SD9k7rDBPDu3aF6bLA/CIHloWII3jGoiOhzRk7qTY32Js8VZYanxMAXiSEYZd1b61X1HpuyYThKLyKiAp9GRcn5CEnt53WojYRxO2bGkjRP0bh8DAtmsIum1arNbPsoBovkDg6XyMJC8yYuAxi2zxD+w+H28R/Rn/UdGf6JLnQna9SKFnHrGjaiUqvis4LKGCVlYpCChEOgEo5O5x5eJHuv5w0KLjFsKHimm5xQUmsRmKJ62+zMfotl24YGpEWpvjEKaYS1iyp5kQiQOXJi5j0NPGjXAzpImg1k07YZoJz6zZUrJ4Po+6LITLE8rx7QE7Kh6glpmkZS7AsbIwVPGqfiUlElbknRkLUKByyLOprKCytXUG+qC/0sxGPQglSNVRIaBAvaxBOnLf05vd+oQ1yedLnuMzsiZbb3tdQhi30OYYnuAt25Bk3yxqqQoupVRWdi0tEc2B/QhPN7/76GtZrfddntGGb/uTDCbG3mcePIA8M0hzz6fwDH64aiZpdGbO48A15B06TZ6vxudAr5Pdb2thsZeqwUFqwhrioLnrs2QUOHkz4jORXeS1+iqAY3pzmYbyNbuGI/QJXU8cFIIKexyCEN3j+zOXs+OusHoHM8BjwvHyuHwa/SaRMua9pZujqp5VCAx/5OXMpu46JbAqRavMOFuyJGqtdyEOw+wQW3E5hKEzejzgSILGXEg5uqqZf1cPs2QnceRilNLgrSpVtzOjcRThl1w0eDGUTbRS1A14vP1nl5bGJvzYK+wwMHVe5aruy3dJ28HWpF8qLSrW9JL5PL9vxHxoVo4VRUUMfx/6uYZX/Jn5P0EYDhkbnFemZYolTYv36zHICgTxKfpKiOmBUrZ5JYHBUjoOT2jaJWFeMowQdsKWWWWEsx2yVrqeaIfl7DfE0G08WqLKF35BlOLPbZM5eJ7ZS9KGilnFLfgUV2nk3rfJ2CpjCQCVYyhnLkNsL8iA2zQXDsg8/l4woU4PdpZ8KsJGUjixFhdiuxp7SW5sXadBfpb98wta9EtAlFjvLI3wUe+DR67VY0kTxoCuXtNkpduHSMPyAcfHHZGLS1Xu4fHXUp6ab1pZGDHErCAXDKTAm413Sl/26W0kiYIUczsTqmu59BEUuCzTAp4d3TGbnkz+ITNzkOJPRfqukMrUA4TmQTUn9hVw/3Rf4IUVlnX8iMYUc1/qVrPelBaFCYqNW1FCjG8Po6l4HGlpxSm33bL/6eJGAG7Sk+evXy+T486EJIaXriz0WMEPH8L3tRdZGf+4uhaEoZONa19lMvOhQ1cHoxAtvcz0+xkCNNFQj3DamfiMHEOy81Lzc7mWLgV8egxvdnl9asnKduRiGCB9iqh+l80jSZdih1vey9BKwNLSis8u+njGfjz5Lr9OHXCZ6CSAEChnSidorXcfkfwxii7mITKCQXC7bcqhHvOGJXMuyLeGlC/eNINTVLvx5OhwxXpObc+bW3sqCWhCsYlvmdMbG1VMAfHZ/Y8jSTu8lMv2by/N9yAaMiNhNRU+Nj0BkDKXFNLE5XD+S1NPYld67OIBXsNDBrtDMNkNkGLX9V1lxNFzEBX4nff+f3jDf/YWS3CRVNbcYNj6Pc/Al3unxZAXqwu+mncJin4pJOxE3Xqzp3XgIbuW3d13dN3xCbceG1fNZ6G5Y10ZuTJSAAR25xWN7oh7j52o4+Fr/9yR8IoGtc/TZn4QvBp0Y+p/pZivZv9bhmFGT7vpqxlwOXjUEZAEFEPpUF5KWPAoPpG2hyEUa7ZyOKqeveyXWwFNk84AWOsd2tbBgvX+YpY0LWOEKigNps6YiteyuhtwwCN2pWCAELmqezU+LTeDtrXpVSXbPapq9Kya05qMxE4Uniy1nCL8VPYiZO/7eIPWtCgTddeGbVYqLQSF2Gjhg0tz4z+OEa+EwzwfjJSf43WwhN9AyL5ulhuaW2QBzSXZU9Hx3Lyt/cOizE7I+sbWJ/OlsDbJbpTxqDojYLR5hmXE8pCjOZnbthJDJZ4jU+xaOjjLQ0JjnRZW5+f/YPAoozpToG/ebKSU5YghQugrQPCjFXydYnsgnd1Yh4gdcSvJX4W0Pi+GWu+J+ZmAwEvFBfuLkPQeRuKJi9g+9Q+VEovjwxgOySyui+GscYzL0qPA6Fr4aE6eP0gjr6aZzZYmIbknZrzNIuNPcyuH1jqXhR8wUWAJ2tR+1EPLEkkeXdlFo1cX+WRN0gx1ZRLAl5+XUeT2ZxxvcK7XkHILMxhtDg957wm2oDdURtsc526mEJsrt8iPpToHoPeqCQd/o4BBAIyC7ojHwsmj6Dq9jACm91Zq576xxFMYfp0n2xM9mgKRxVd7YJPwN6a9f7mi1/HWOzyAegsVhSTPjLDGT54cAhFsgm9Qpf39VG2l60Wf9aiLDR4DftsA/UXdihG3/xae8tf4voG+uHMYtDBvIK6Zs7wDruco76a7Cjo64Zp6vflwvns5LcVEEGWAq0+LTXhvXtJ+xffx13+TMdLv1zm0M9EMaE5uKNr8LsVyPyWdS62oXLZUC7wIweGL/ZiXqF2S8tP1DHUV6sPQYmcC4gIgGekrjo1jVtnSlYEMG6qC/KyTKUaMLJk+a0cdSmII0Vn9W5tQvvD5QKSfD5dq/YdNvjsPcdKn8CgPmu37HV9WhsrlPkvARQQlrDiygHrCdzoDWZs/GZXWZqs69IQxXhBTOA9FnTWIFTjPAbPZNHFkjt20ZApCvJuFSWv2H6ARZhfFJEGjpd5C7b//DcUjv3k9cogHTgv2Bxezh6mYfxJsGJBpyO2nQpRBHjRlBJSzDUqVbBl+uWys7MUuIS7P8EiHs3QBQV+NHSwObkXacvlvRmq5UNQyxVHBv4kw5FnqzECoSJarkGddGJPrv1Nca10Wi1m+CHhi0fBU9e/S0aY5DMKskVfb3t6+6N9nD9Lwar/lC7pm9D5JoTa+F7IBwsU68NufKFL4vEhYjUMbTxQZn2L/Jh7t1zMVbvKj6+1iFDys1rYoccjS/Vqumzu92ZG5aPjH+xt/kk8c2okGy41IMSgUKxE8SxMEk+BCj5r3lZpdujZFciJIMZ9Dhzf8YSLsA6r+XC+bQ4sRK+N9/nCwonnXjhdkMqGVI7h0yXrkM6bpDDenllHzVLBvIbKqWbkZ6GwxsAE7FCa3SNdiMk50ThJCzItT78/00GZH8ocf5K1TiBnTyB6J3ool7DXGs1edScKCxNjzB8Vjh++059ZhcrDJV7CxAqrxRudcwSDErK5zyUBbCOkuSMi2zby7MS09sw0iUXPdFyKUMrf8iGDq3JpAIkUyKwV5pi0zP40WXo4JZWgOkYYx7Sp5Y0hPo0zOWb4xAkeXPXE+bNLgekE7E8eBx9spAmkD+f/sopH1E1kjBxH1AWA4DuArdZ7G9tN91i6i/4JAJPikV23Xg6OdyCIo1JY8j9o+MvngFu6feMraDw92bwXTZiGBd8KbkpqSga0WHJCSVhq5t2+mO+mFDBKPHJeERWbiIq4Xspk/2u/z+QELrxwy1IyiJ6+NCGa3pjngjQAg87JgJ25X0uwnoULN0Yep4YG/QdeDV+wpQu4d16d2TcADtCaARLQtZJLMPsE6l1PhbpaWD+Pm3h/+u47ZkjvyPd6mIevvip6fjr8dcVKbxFbKnAHGOnMjcVLl8F+g+gvuXCp3joJ25yY21omYc6nEtCZXd0+NfHSeQaXueAbSMZ7bo369iNJcRUaRN+DXWKQs52njun1wi8aZtAHKpuS0PK0QfZEwmqOgGP7HhsMZg86ALdb68VkMknJ536crGuf08dXvTVD3DUCZgUDrDv0uxUqWbJOBwfQeeOTD/BhxzauCdJOlHEt3rhw3mDJFRHyhX/mW4Adj/vbmguzNi8WHcB7qM8efOiArRwHpo29Vpbs8pXGfu+5Pp7f2Q9dIICpVYhnwAT76w5LF24Wdj7ePmrKbds7Cy4cZErVPJPrnYlB7aDiEh7aHfh45ZFNKAdlgC9s1nZ2dGqkRize5/DTfsPSq7qLnHprggxPF2XralD63UhT4Ktrx+kOM6iJRJPsCh3+wvmeRrcAnq7v2AZxke4v96luEjsTuzrl74+Grgf1wlSf3LvxeDT6tIvWe3EhAmbP9/tc3TO9sN/xbDoNgFyUWrq8LXCQveKj54O0H0/MVphEla1BwylPthMGaWxdhOfGrH0Tg2TlfmRLjts578dp7tu8ASKsNUJPFTv6XTJrZGDeFHWYYy1BcBP0CyDAof2c4UmiovsZ31nos8HNJ8ZR1OHoKEEn/vW+CalIS0bn/b5Tuukun5WLqpExlY/06lgn09qlfi2dlLy5rzTSp79MKKeDrjdYjftUKMhaiX2hQiWWjEQG1vy5YeTCjSkecl8AJ6TbfChUECPC6avJCkHD2I1L52zAzJvjUbSNYLG/AN/8wxJ7R2xjeHlr3etl9gzR1t/RGCVBc2UvN3pgCZQtgl7feDoB+05CcUeP3KJr40FYyPviLiVXiTZz/3FEpsF7+JU+bQ2MA79WP9QgIEb+dOAz/zwLDKs1oE0EZOuRHuqKqjpVdMCbU+mNiyEnoldQFLny80KT+ZRHDHFF6XeNrhS45jZGw2QGRvm3prXi1JWHQ/koQUW9rzcpj8lis/cNMLOMLXW1wlnt4LMX6yhDk/V7JkZXCX8wj7QovOCx5dXzwLPcANnHc7EB9rtH3yRofdU2Z1zqP1SX2y/gwaMpVaVPlXdbcgvNI1QXTNjeM9GUP7ifiIaR9ZyGYh5MvQqQGEYtAIElEJjXUGVxsKWZaUw0wYFvvZ1WCOuPuxw63oTREcpyMc88TRbZT5JE/ytCrp0ZyJ3qO7YT+vT79btcKZqqUjd9wmKBfz1M43ekW2Glh1fqwUV5Fvt2ViGj0O+/QliKfvVAZ6DZsBd0l8bof0wSMcFn8gWuoV94v+M1V/l8sHrf2ur5pGwTMofl+BYK4a/9JWOZrteFgYlg3i+IFCFP5366Dy/Vufo2ANunLQfpir31ljJSsA6Cap9F6BgS5/GFu6CkOwMKbkGj3QT4cn+KG7uQwGNfdj4LE8DjKV5CCU4TTxMhj8DXdRA6Q6lRCA5qkwP621bmkXT2i3gMFl27MTnIhNhr+iI1wDBWkGOgmhKQg9/abixiJLVEXqTbWtwuiyrXT7I7t9U36ZAEp6kxe0Q9uAoskmiFgqSKqJh3ALIzs+UvNoPVl+GE9BuixxE+COBx0T3ZKhZ7ZTiWq2QMlSqURjQC0mvvJ+M6KtatnBbi+Bcl3tSWZ+ljYp2dnpNQqDLsmlPkFEENlYqSi6bkWxU1jzR6dM9pJwuRewMfnOWhBBOrBx0CmCreVHXmLMPGPiqP5VPSweR0axr4fKqPnAubZBuEIFERwCJlWpK0WnqqlPWHELsicE1U5XpCL8PFvQ89tj+peJsYuX2fOMV0503e5TcJBZLAuM/pTS4AdIgfer1ceEovPISif71fWd/rDbsaIjMQcP41aScS3DNEm5lSRQdQuOgY446Us4z8ZPgqZTqlGKgzzgeV0Wn5B6WQXU0r0YPMf7QisC/sVwlXu+JcPAzwXXcQVplzJ09Jqi1+yEQtpbaKXoJ+umcmtB4zAuG+Bf6eKxg35GLFCPeBbxpkHqUyy9Ez3GsP314fG/LEhnLw0T2s9ogL1dgn0+MCHByI3ZGbvOHyg0Sm3EU5CASOjoCArEzAFQj/ldCHSAKePtPuo6NobNeOT2RZg0KuRs6OQJb84MHi5Ex1b4TiegOwdS0bVDUQ/tCSkPBAPHslQPLBF/+QA4txrOaqBbUnLOToTIrjaQxVILz9UqJydPzaZytYQEe1TZJqmv7uVf7NOLrzEF0V9WEHTQptZCUGLv8fzbxKqEjIEJDWtbiaMeqVABW466nT2ed9zQ6VjeXYyq47qQwmRZR4BfW3xkgSorFh74wEsQrlWFWHg9/lG9fL3t12VIxfSGupLJoMsxsyUu1BkZ+m9vdsp6r2MUfRgYJoKGt9gIAjqLVTxE28Y9GSE0NrWRR4JHyUxUgQ91qVQvLpjPgxwvASpYrM2wkeRhCJdBTMjFrT+W9YGrISLM9i6/aRwfVQWbr9El6+uw1JwLfcmrcRU5sXi7+ds/xNVZx1NmFSAMK6GYw0QfYSofe/OIe4bNUvTl/XXQre92FJvaLpJT04JgBRCnkVWvoo0h1IuHNPJUhzbfbZVtx5dCx5BhybG1ilTvP9u5IlugH6W7be5KfvvarWEe1ILZD//BrG9c92m3PriCjFnuwV/0YrS5s3+M2+EpgRtd2vhT3NxJ236jRC3rOHpTkxMXKjUaiTDS4c0nqhFPmMqSarXhv8FhiDmBmvwG8bDjE4OpLRrgQpsR9Ncv8DWZBdDgxRSncd3EivGwJ/RgrmIGQStt6XzqycG2NWMC5GaEWq3wR+Y2TiulkKkkXP7qjF49J++8VGl7gKXrNO4CQxbUVXV4s68Bra9Q4F8Zje2nL1C5Y07CabnrICjjsVuYwOaLFRh0qiIS92YW1z6nocJyq695ZhneaAOG1c2oVZp6HHkmCUOfH4BfF39xfREPduKFE3zWetn0ZgT+eAK58j1MMrQfeI/RS1qD0gmXnr/WjKm7WZ63KKwomxxb7fozAw4Hj8ZORgfvXv63kqGIn9VCxaKnGkBT6gxdhZaw/HzViQztKKFWYJZjq8vxCVcWGOHn5qUtoExO/w8UdbN+LnIX/qvEKYU1XMGa5E+fhIlDiZ+f74uTjmFkVzY6UwZW29QMhiGrkYCzmPBT+qoRZtGOulBMZHyk1iEogBL1L6i08ngRWGXp0GbShHMLvhS8+waxOJx16Yupyi90B16fdNK4vDavlCNvPoyqAdI1I3JWtUrCl1vWi4qi7Mb43VP4KnMond4QFlGmu39HqQcFd1B2sX+oaVVK8Ix2e0Ib0K6iX6pOb9rceYRXwGliBuTPzCybOFL+VaXanW6FbL4eSsOEWMbn1vqoymz9KJHL1C0Ov3gcp4rhgcsB7bQHCu/KSXZdxyowE5KWEGkJYbFMVJ3huNSRdTgGXr8GQJZgMJtw3Ho9M8cbNcKqRcx4gJ/7/rh289jNVqSmEgmcwHjvZ/oS/UeVnTV3HVnwzn60pXVGZ1K18k6E+yCcqTdWY9Sd8kYCj4TTGCNhc27A6ZwVbvlpXGaXYc0Wl+arkGnxt9L0BwlNP+YKmDipHKGwUtz/AX1gHSQQ74RisCMjyID853J2AsgnfRrF50gUpjc6tWDHb6/w3vRJLhLqwligUXiwfkuWUJb3xuD2Ml9aDk59Fs7KKs7mllcMLZD9L/Zdx6ZFwqXfDbSGHkIHZ6Z9tHpCZtr6svme/9upxUBZWMNXWs+qBrVjOQ8Top4xXlXSXsLFsCfJy7n++PLpzZ7iVIXtKsmAwm23Nua/uTNPaBsxW9bzSsF6YGYzd+B24vGJ2qriu4sr0yfNSKs7gR89WIr77niYmIe342WC/f+AtazBN0DPC3YhxeSG6jxAdMeroxhosn0rdNsj1mPjj6E/vIKuKnOt7uQmfqhKL22ecsSStAomKhN3/4zX6Vq0Km/GmBUUwYC2/fLON4JLCdBa8cF4dwtqFsB+SLi3H+Ej1Cb5yNmmJDhCdZSl2tuUzRrE7OjDK/qJ1bKoeVRu9gm8LN9vL+v2YsYdHWqT47l2EUzut8qLVj7mFCcU/xcV3MyCSjEaSDDuz9ZkXtKwdy/EktdwS0Z0L0adPIlStfpIqJ2i13FHDPgxCH8uxbltAJANWPvZ5gLoJry/Pg5sU3wT7i/Fyj1+yPBvTtratM2F3eZA0K8rxH6Mz0WDULzhB9edGD2sv7wfALWqCJvF+rWC0ztUvptgvHg3mh27saDEQ60I1usC78NgNRR8uSutyvpjpWn6Lg+NL9m4JyWpSsGECnerCilQOQ9lPWhOYHHjEUIMVn1Z1efU9MdX87Hbbumf6nJxRj5tp9RGucAQyfE9LTXcFpht4wiB5PRFEXjJQFssD3rLZg1Qw9V2OSHxxnAnmIr352CBuQVs7eZij6urZu3LoFYVBZNe25b1W+ggkH685FPfsnxf39CcbGEd0yOy4oI2FB4L82j71wFbayiN82yTVNjGngz0n/SXqN5uMA+DXlb08mo9SFY9F5/LuAHABPHx5xDffMuf+lq7SmDVXL9CrgZyJLfxajPtMfFBnKoF1ix1KO64vRPav/QFHvj8D7LIqJlmNW1+kxaJa0CaG4pRZJjkLn/fKBSvh0kp2xZY6lhridkyXhHg+UDTeisA7G6ujGRF90zYW++uTcnJbIWOIfT0vA17wmhOu7D3ROKBnmUTEuKkYs4Jgta+voNvb8vMypZwhIvm7YDrV6VkiZtFmHppBTwAt0MvLJa/Uq6gngwBpljSoOr5MjdpCPx3WQJ2+Ol93k2ubHCKgetB/c1q/ZKJ+sMwkJ2j1WV+mOqNrT19s6dh1e4GIu6yAbXqjyNeNSlGZzA7zZ7Fnb+YbJfnIC9pTEJjglsbwadeCYCG5dJh0VZePNeTXkoxisDG7Nn+INZkHo/lx1GM1KzvEKYbhTi84NdyZeeAzqEGaA0uxPAHrLbUh0ow+LsKSr/Tm2Sd03Ha7EH1X/DXI1De8XBZGOG1gxGjNZXgLNn6uOff945WPR9pawiV3l1HVYxU59kktcaydOCEegvNTI0+81b26ObgFSGVfZEmXXA6bKYQ24HimbpvVBJ2RJne7jPZt0kmPHtUFceP7D2RV22E5YLMhsPvfI+CdXtsjTBdLiwyCRuhv6Uwkn9m5mNoBwl0yew4wllg/0S2gy8GB9q8aVBakkOISXb9lLNZGIkiOeGZRLP/JCc1WLUP/c4+cl4FvqhP6Q95Djv0i/DXV3PoliyFUNA9ZZCYn0fqmqKWLtMMja5aPtGoslDVwgQekkIhy2MCsFj0rRl/1/GcC93iZWINvvqZn6qwo3j1BNvYPJGFHcJ3CcOQdJCg3Rspq730ue+7SR70deinafP7dvpdOG5uZ1UGphl2iRWl1wfnQ6hvuETknj2ibaVCwtANW8POGrIzpF6bLg7XuQPqzl/2ATBnR573b8PLmwwXP8+3LBGGiFUkx17BS0TDyENDijCil2aOrvEVmqxJkd6NTQk/hi4iHmW9/LtpTQkeKU1Vn4w302rLZwFPq94tgH8ZzjXU37Hzof/sWnehgwHPIeH8vMvpDyoKFujpUigsnO/+hwwwi9cNszCty5xLRZq0BNCrwUw4/sPXFux4AClKRYcOHmtEkXVgAjxdrJ9rwaRL0MzlXv6a+zwqtPq/oaB+bsjzSMYDJnmkmW9NHoGF2NJNOPjNuD+jLM4toOZrGSwIqrtZQ77eSZDB+7NiB9jd6ezMLYbkSmOiHR1nt9H42BeZl4zlG0YQQHpgriHfsCW5WpNAQL7nkuIMf5qI5+3k4CQarrlBu+MIkP91VlGXlnASbxQlKu4F30KzBq3u0e3CnqQhuCmN323/7So6ELvRpXhBu356he6iJH+p5/M1kmfZXUPvJs3TOXFmnK3M86x46O1hhWnyUuPfhysX4jQkXCCUQ9RpLsZ6/0Fh18HHsWDW2DgFBuO9353Z2rGWR9IYWoer0vMu7Vl1AryqhO6yYapTcjPZgoQoizDtCU9dE348CVNW+49dHGoxyg34lUiUuiUAXOfKk3+prufaUM547SJu/XWYKrF3ZBD2iSWEUGhnW+3rDiFBYAbFa3H8sJW2pzjRC0JTVNq73HcD05WvtEWmQM6/ydIZcsn0uPRs6zfwMu/hro6igXtWeUxpzPDB7KYJbAu7P2a1FxGaLqMFG/pmp/f1htAw2K7XxeT1/4YhLKipjGnD7egEjRDQLbx92WzMObFb0k5Ep8+AslVWrCDJ3zs6C85RLoV5YcddaruRGTcj5IyRSlCmTVuwIkFanI75zMOk+PGIOgpaIEI6O7AOLgvCslkHn+XNqdkfgu/mkzpQGjy7Fi39VCWYRukv3C9pDLCUzV1WmVV6qqPZheIRGjo0Lz3oB2NqC2z2mLE/nofQ9H4C/Qsh8mK8/vqakuv4rtBD0287uzvEEAEMMuGlIrdMc3hkjIMD5H7E5bTStdf7iISqaDqs12t+F1PRKOeUKYRrlUiYhlSZsPS2LwdI9sLEV6mIYbqf1LUFp9IgH6/SIbZdorPPiUTPnQb2wMOUXj2e5E5qsM0kZAWUKCh8I9bnD4CcKYF6+UMKRyXU72UjjuQw725CBrV32swWqLDWwZild2x23CS3/OUK35lXBEJ4RHu1L+4v7F7xUOjVCDi3J0SWZFshQREEYghmdlFaWVwY7hHA5hatXUCGPYaCFK5q9wA1L+dPHxEATwHzzTyxcQosCs18jKgn1vcfh9mWUt+L8VYSULPoo2R1C1r7heA9f4WzAiEsDM+Lb8E6+dpAPcSssR8Tm0nfrS7+vAfb9M4Mxrzac/bmBLk1CXQ/c5IE1q+KCe8K1Fi5t25naN9GVdZzmwBah8t+uS92dVBKlzqwLPOF2pK73X7Ftt5hxXbHKzheNJQCOmXQaIWcpZrr/oyiLXiBCMJpir6NGnw1bwB0Kdg5djnJKoEGba4SV5ZArKoggMzu6rrzuZGTFzmpEUewW9VC5o4omv30ST45brWfy2IBwJJ/LAAbQ1EIoMn93KYdArgStLmlWdG8lIIqICOmR273RcbsJzwcyE4F2wkI57MjUU9W9tMkvXGWP6jdvsiZc7FZIO6e43qGI+Tca2zmeKn9LpSb0Xh8ibU3l86ntQaEDiUrJc+SmwmYm9ati4gbFfcYw0di/xP197eQy7XaHKgU8oGETXppHba+JgXFxdtHIeVd4c2qA8et0WZHZtQxhyQALAsMJlVUbV9UvxDcj5LGGZKtv++xRJMj5WHZ4AfyPcttJqeCxSHNaNbKRHBHhA1Id4TracRsQH5SNxwZqrfBldzpA35ndwqLFovV2U+IhVE/lGvsK1ugKBSR71JZiv1jxG3BoDiJaxqf9iS7mnz55LfjpnA6LfMeU6oq36kME0bGwRBTMbOoUFhpANBdLyJ80nDce4mvzNvNu7c7ohugktTFVM9YOEtWKgNyRVVTyYNXz1bKCJzE3UiKFMPDlZSqE75hhqIan3Vt8xWRwvaYI+cuedWoQRnm+Ac5Q/EjdzMu5ZFC18H7krAhYYzeFwZZnlEzKR8VyxOCa7OBjpIt7Dmo0vxUvimFnc8MpRgjYRtGZ2dhy0A3lojnakJvHshxVXjgyF/yabdI90Mun9ABeBEvYXwmPQe1e4uk4ys9oBs5zck5vjdTKcn6LFHtUXoy4pMbrDjwxQfEsWCKsm83d/IOqD4vLNAFYIvqRIfSZKGgvaFs0Ik9/6Ui0mCHwNLj6RA/HkrKv+wDMIfhq8odNdWUpJ3KecgGRH56EYbBglPy8Rw10BOwNju9p6N39kUwplExUVr93vmy03v4AxFnWtt0mouO4oaCZbBMMk46SXfuzDc0ph4hrzLkfzMFkUQBC3d0tw3yFYnJuxmqTjXMqxRjN/VmBD+GQs64PfWU8A579qclJ+BFu09u+1Pid1A/aM7UYRSFZYGRtY0RoXO2Vfi1KG+mtujHYsarHMbBKdM48cGgLLv8zyGVJCVdNUgHUb9WVyG9R4xWv5RZ0a2/xfpdciWtxcxdPIfA5hqhVcY59LAImUbZtuzvS6JNn5hCN5041xnpmRIn+38uV59P6ODz/d21koBWwKlFrTyGUStCPMrypP4sgS/uryvuyTiOADv9bmlYTmw2awda1DiM1PlcdEIRn/DJJHK8l+6h+5na6nM1eD1iAFhgX1ymSsabnARu6aW3MV8hHJBuZGQEqQ3LHQqLrcctsEp/m+Hi3HhBe+IjlXZszdWfMu/FtO4UbmRAuX8zaodD/Qvwo2GllBECdjqAsU8lJToWUaxWGVY3DPBfgJxQN2K8Y+zoEloxNQ4UqICLTMI7lq+qDh7Gr8ot6uInfUhqXjW6eLh/ByD03J9s5X/4jczkUzFXdpTWpUGDGuYDYIfirUNMhPUOHbNhpFn+2I49t6/RDXXKX7DVFxzNcrT289zZHDk4O9G4wz1iDkKk3Qn9RdA3pSp0DOxCM+Sug0OB2w45Vuh82SAAIZM9jDRDngCcJSl0JX8qG5wQq6iWZbJef2BdKX22nJB2J3kDRjy0BjdhUKee3j/j/8DQlkLdWB5UNY6tN9aBB6PBaCcL4R6b9f5jfNfOzIfNU+9gswYZS1YfVznTjR7almT5qxgEYaK3NXWcQa/mpdy5pXQR57d36Mpqnbs2SxksjpBIfZg4R7hQHduYT5/9RVVOdcgH48fMZ3AbBuDHbShh/01GzdnxCqWS92zjkOarCd8v7p3+KI7svaay0nhnDg+6Osy5stc9S45lbmqVrXrydULNaDYGtb96+SY7Y1+lG6wBScHc4qY257BIBeczzQxQTeWp2UL3kN/4309YHsOfeNRwJ0HDrP91rstFOsSHHbegJFaICp+VIrnHbhBpR+VLS46lFVtxFEHdd+URamiBtghxA3zSSWFIEg0Rdb3uqyAVqqGGde+lJB7rzD3gS4I3Ec/ptDq919mhk+OHffT34zvWv6AwTxSWH1tywFTJcQwX3w4NmdgC5iqzmjwVbPQasZpDOdHDjDey+rOHyOwvhTrJ1mujNPz+xdEbQ0hHymdo4u+Cu/N8XJLJq9oTFPVx+VFprXL23R+qwivNEp4quM+ePOr6f66e7dhYu4ONXZGqW/ZjhRb5hg71yoVO8uzxJOQxKSUqigm+T9f+DouCsuVFvazmtxcGOWFM8eU08/l/RMcZuJLtWssDNrVQFbkYVDC5O0n9T0DvpjWHCSjpuRpsq6I5wLMSpyrPPFhjn4ENA0DovsYjl8qfhh3QYXMIXagziJNgB8jJV2OqzqT7DBZz9ii8DMmKy7gSmR/NptxqWfh8QGoz3N01k2fMP9ZyWRiomp92WLJf5bk1h9z/a7qtH0ljGDYaRMI55Kj1o3e+lQIVhyhC3UaHZMCFby9cpmCBqMamnvk5Uqf44rmNaDHbqt2pIUnPwftA7lHMu1bWd7tWoovsMhV9T+TxaAepj2Y/neui8L3e5sRhs4rJyfpsvENp2OSk/ZzfHfZmlUS66gVNhE3sH+O5qHXLgRNyAsf1RAM9SrDyAY3g9Z+GO/gFYVlirkoHBs3vibzn59pXuNhh8ykgBVgDBT9CTh7Zm+McUggxwE/SWYbVJg4PTKFigt4sulcstAWOkhVymCWMDVdbFqtBzwXKv/BMcvIhQpZU4Ha7fxw01KJ4CgDJRv9+06EUEPZGbCkHO6NwuMByhEFBv7QNPwp5m/zh8XqXrE95I8ctL/rh06tllW+mkgeduFT1M8kVmWEpN897UoeT21b7fjM4terjq6xLfgpBrT1UrtSbyoe2OD8t0CBXEDgUqcsSXsFvy2uuvb1jLHkr9MUtI02GGcPSEEb+RRNYhpCvoecV/HxvyCIQLO10mjAarpNzJz7Whll2vsJcFWcZdQVDU8FL9UGK7kGiVTwmlOfncBobf/CCi57s4z76JfhVasrWxMTgxhpahMhmyt7gp0reRbTXUbEKSd+vIGgaeEmOTIbDuo6b6EareIo6K9xFPsPFOptv+RhNY8/D5rGrZaFQKIHP4YFHgTQUEeRqc1vAAmbFYDLogUaU51f/Y0O4V4Ac1UmwsRHcqvLt6LNKn0KPAiuF3Jy3Kk5VOVkPmUkwfOH1wC0BibzGISeE89FIvtjDl4YztCL6ys28KOxOZb3UGhzNvJEZH8yvATQ1AcHJ4uWGOssweltTk7vDqzEqhNV6afAiqmjdt9+kWnhi9i0EGyTHzEH5A4mIOuMeRkXED8yz/9twmB7f8COJbczibx+7pQck1YowLqKiPDPpSYttPizX3o9gaxw4iwjIPilUIXOD+mQcwdjFDLpCl8WHoF5kIyFkUP3vlX5Qns+mPsiY2Z51MdWGiIajLj02QKV4p2UVOv0PFzKshOhCM+EV6Sxr+SrS5fVlWeKZptqCui4SldLx4GGmboHRHTjdfCyTvBRQWxbs63+ketM0lBP5toRXYKNnIV+XxbOayHoNdblnPYrCbStialmqSP5yY+ZmStuLs836Vi3k1LcyaIW+pFyi7EbwA6x9vMjNkOutGjASumVE/08VxM3k/m/bkJ3XhuG/nNMPSig0H+h1ezTAb5h3+nHnPtFrHWDXyvQE8oDepXnjV5BQKpczznoUgzP63uxlh7vYcRtypKGAsrgDREENrmkedDs3g19BvT0Mz3Am1LdxwnKTp7RqkuCg4jWshaBGDxxHI5Nj8lFT4vApoIvce09wXnqlUel89ZsAyJZbXZtgN2Eh0nztaJjVf4ahMBLZz2TZIlwz9d6eFZ5JN/ndkc+Yc3Mk8SxtRXynxEPskXatqbiaWjdVcWo6Wr9XMglV8Oln/1652uNFoPlbLHXYfMLyj2v7j40zgVBdb4fW1r4Gb+INSgySViuhfzlsu+a3qG4M6pVgyDu0WM4xDGpzAezh/8P2PfrD95PviLg6vo8i1v3A549tpwiRZW5A+aM+5sJNY7dqMqWAhXQg4VadYz1dzT7ukWoHJwH88dn/uvWnXoTXNVCyZ9mHxhn2L/422bmF/g8q4fpQt6TpB3GYgMF4P4ovX82RJHNgjFPW6nIFAmaIvWHmIYAURHzj37jVNefajb13FtzRdrmmbfmmPETHs1EwgMnlVCUSqTmHZuSZkyE1SNPbJLcoKO2r5QmroGTeUh4gaUmDJYuAPIDUBkW7ha+cw9P6j2/qzPfZq7CJ5B1XNxOQKhfPQ5+b1S8t99ZoRRZwLRy8XJmNlUrjk8OkgtKTf0a8H2WruJ7i8oKSQXtEmEahSeRMsxh+328m7os75dwGk4McjXqlRoFHebBUoQLjL6f8dSNG254B2GxR/coiPy5JOeLH5h/Y55LYFT+4iVwgFYBRgy+UabsmkUjvdRi6RNl5J2/klTM8Nqor9zf8sqK2aNp01U6cOZ3mFVNxajAsiz+4oLYwt9PiMpz6y+2cnHDXg196RFRsZgnhQsa++EpWC31F1DwM22zXG81MLvKeenald2IcLBgQ38QiqsFcM0aAK4T1qJ+oklNNGvO3iDkDVnM+chMPPWeDMk4tu750nmHx4LjPnH+3a58sN0ZbNrNq005Lme84KoyYVO2uRc7SFpVCY3cchA9tJyCByUIwfuCNpaZg12DBBS7Y0H4+KAOTs2/SACjcTLQomSJMARUJAh7vIoEaF8/iyHPOag104HFlJcxpOf8hqkqXipSAixbG/02AeFSzT+UyI/O76p71DW+mAXOlnLE7N0zf0WqxjQJTYkSf9LkaLCFTqsGC7mxq7m2cb0v/FqUf6MtqcrPXsljV1ctzM4Laf6VjNLeZBgIykDH636IAR5OnTXuAVteBGRtzUjMQbJFkKh+XPzlM9AYp9sbLSUMbc7kZb+uFB9rmzUst8co7MELIoDh0krwQGVbXhhK0nfGcDHPw2Z5YJwk+V69eMfeVz0eK7CcJzk8CwkVW5t9qSl6n/y6kBoSEOqNH+r7LX87Fx8h923JM4om7AWzm1z7OmX+6APiLKjT51e/7USdvFrtBZWkxQBP2Tg76/+AZHEy2Ge3+H47KWDPtg6zTANGuzeHW1SgQoKNHk+UfWu3xw0qAJadetV7KYSn/mByOvtUQFkv4qN0VzYgxgOgQkNBNtQBNimhKSfHWOnA7spZfENdptnjQiLQw5Gt+a0H+6dKHiGR8mVULcyPZRvAaGolOc+Bs75ygiN5laWjpr+aZ4aDyjD2Kk+IECvb2b61ZqZwxZ8gEWGsMnHVTz1HVWowzskl4zo/h1p1f5dZ2deTwmwKdBTiJmxnSI+XspJF6BCJqtbXz2eAV6IWlO4i0CBRZd+49uXcnoHKB0idPBP+ktT+6t96SM0OTWx7mGx/wB+hh3t/xn2xaYNk6eMQ4L9Ruaev4HXDQnjOcw31cSOKUm8MQC7Jm3w9KjYujjmac8ywnvIcPlu6M2QJnIgfO1Zq27bioy1B6rLJoZDCcZ1o7JvArI1de9tBJ5zMt7buhuu7Zw9TYYw/jrW1rAS2Mvgr/B2TyoGOxxfhUnvIQxcJDr1MBBwcojmMXzNAyss6y3HQ6pA1ch0ec5zvLGs3FU9pC4n+wrVo4sVFqiKXr4SpuAD8Gpr6u04r47eYbClYdR1Gr84ECwsso2u6XaZrkYA99Xsx1QnTREiVDw0u7Pqyv4w0qboYhO6GIvW0E8GdovFJn5X+OP2bmG+GP8du8Jb5obRx8WNcbJAKDhuTuI6S/m7AJoE2TilZzjnwPoqDzdqDSBd9pvlW1b6uaLfpAE6U3QP2Qq68aKFRblG/8V+eLJwV0bXuurbMkRs1a5zIvucutHAzmIXkPV1EA8n3lmlHKeWp7reFgbFMNpsqOqop1d01jrHe6CIRlnE5m/4SoZkEaymnUmw47bARbYfyV7kCtn7nY7JQ2ZSSDMcAXt4b4baJio20dI72Q2eEU+rrh2VHhbF9gAytb68VoXeOTWeifpJ2fKc9xjCiqL4cGIF5CI79rTDmiWy5VDRDXcbBlgTNNCdzGZbNo1MUYJLESt6qxkOSgCkXM6E6bHOUolf/5ycCx1pjXMvdsKJg2IjUmDW2vLxQS7dxPBn8avZ7yiUJ8mmaU7Lx5kLApsuDF1Z17kdK983A5+BOJTj/ZDFOXmudiUYHREQyZeQY3oamtUDoot+J312+MMtBGrrLsUACnKli2bf75FKttxx9NsG538tx/qv9jgimkrJTV7OxWVQE/4k2EnZ+LskHnmUbFrI/FHXjlzooWu9hK0HVDjVTTfhu5J8dly4ij+mwWKSTi3yI9q/Lt7QsdeLHLSsvPhY3eKC4g36L7oGF/gDlInZVdF/oB7X0BPwR675PVKaHPTSnb4Lbu/S+MYN139mrL/la8QWk+EJyTy5o4rvAUEUy+7M0A0VQInwMC3PaFXiQge3jL8eXUz/LSf2z8UZL6JpbjARv1sjxKbqirQ4aMT4M5gVtXt6lonwAkkig1ol54ifPECkp7xm3Pf9BPVn7/KC/6VZGSVwLvFeZ48p16D9Tx6sshcv5dMtHu1BzqBtUQmv1F8NVWzUifvVsijy5yF4wEU3q8Nzc4ESbqa3xr0rZ4UzerRXXf2fWB0CKEPH2u1nIJaf1FGUO4lZMSe3ONIrXO/Jb7qVCqSEzuFLxEWPOg+zcanlvkITN5iLOZ9rs7DZxN2dmqAcErvtRrF37X9vnt8Bzf+zp3ek3gdczbGuZ3wvgavR/02hjAT5bCZ5u7ZICBCll7DGVT7AfLhQIfgGu8z5ZWH4Yb+LNJaJ+uOzlmvKW72Ouw/HfG969qOh1U+l0eLY5b45jf6HtXaSvU/ZfnNLAMy2XGiFXHs4oulde6UI4jxmtEBGQcIgVwEF/j6HDXEPO65Fk9qlrVWYNvFQOaqY/Bdgy0SucRE+j/nOAQuJRsgVKjh55ai+bnwvf1dG7gtsjTR0ktABXj1gT5+jw6YrIjvuVM8rsMq6fro8s8m1I+Dn/nQhaSJLTSCCrMZ5gxX7logmqnaq6HWYIa+XQ87hMDT/KFoLH8yF2euwWePHftNM3eUjefRdZKpo+GarmTnVm3AMrqQUSSA7MB1cfuue91/qMmZFaEQz3uUM7Q4NQiSuo6hafBQlfP5cA4e7nimMHnYGHmj4QGdi3aQ+I8y3WRy+Mw5qezHN4HDDmDKTH+QICkuvVt12c0b3L9wQ54RIjrxtujeGBPS7qIjJuWYFyy5ZcWsL09Hs4UBLoRY0lM09wq2Ya/vPIwqjWQWE/elItK37EsC99BDEsYzio8IWOIpjCw3OjceiqZNbiS7wlIwsk//G9LGtCSGMNZ24ycoA8cbKW6St0nQ4zhcsUqvlJWk1dEDI6ky4ABQgxNEEReCSjIZgL/1ckCuWiq0fmGfWRE3fp5oS1UDNI+mEJsCzMz2JA8ycW/2fZiIZ+KR7c6gwnI4imla++zm27zjwiafWba6BI/F0Vt3Hn2N+wsdcTHglCa0TMwN+dYH7WPzgso01SNHFJP2YpXHG82NM9/zxYdbq3f0ZwlIvQZw0YRzgtuiucTiS9oMGyYTVtxW9P301CTk/Q9ROkepkpcxFXhDf4AYPfxev3kegelHudl5rNhbwTUHd4wC8gz6STYuA+8yAque+1t7SKvYvFC1IrOguuejwfWJMMm18Csh6HrR3EzV/cFVKYMTr7xnLRHPW+sHxk2oy4pcI1O1Fo63HOXyDQ+msPmmIcUSO1McVU896oTJSCZu57WJ9HgojXFtBph0cOip8un4MBN0ujIrYOay/MP7t9O7wh4WbZdd2z1z5FwNwQsnn/0FgWozovhRHv8GYOryvNFDU+U75/5RjD/6/dkZGgPeKEwIcJqCwuWysNVZPLw0V6BNOQPTZ2+6VztYGk+3z2m7xs8NE6fY+CWwgl0RFX1yvDY9AcQJHvXX3jdTT/hs/JAQimRDe1z1js+BL8xD4i5JUpjkrmaCnnCrAtdi/TxsVcC8NHDtTnOJBIoQQRfVD7Vj8qza7+f7NGhAb9BWQ+W2iQDjHbUI+CTgyE5sTGVPMoqHBY6/xBQosUQYQCUhSlxaJa59YHwPODkFCve08DMnbkVokC+FfjDPk4mPeBpKDmafQa1hGcyad13eCBi7mrGotozcR9FRsvH2OXumFnsqYB1jmaRIeHbChrKKEr4PhlCxJ4+PJkDNH07UwvnxjsKiIFO/EhtgHSmjJduw7S54/Z7jvhomxJfYmTWeMiGwz/jZjaA4xrFgn4xNHyr2J3+tVYsahYOTVt3ud3+E2m6LSY3WOt0at9WXsakx6lyIz+hkNhCljwr2e8ehXImh4ibbFg0EW4NQZZmmGJvobiwdo86qwKxSkLrfnrxU9InKwQzVcr6xg3GnvCtY1p7fzy4pP/BC/kJNoiTsFNvQb0KhJMFiEj8r8YZ0uPU5i/2smKf34zx6yOObUM6a0lMjn+2ApBsnd0ZHiGS6aXx+jaHAaMfwD5rT/Ehl2P5J1t62GX7GQ7JAiqGpy1lx0qNaj3uN9818vi0xYWIYbG9u0VWBdiF4HVs2dvpd4HlLYiSb4bnLKgwzw+iKBP7aGt3UDAYLwzB3ecqVKj6VHtps3qm8vC47DfAeRIJEwctzGeBERoPmnhZbWbU/262sDqcc9Yd1h/RurFFkNhvq6bh7KzYbGZwFa8Rj7SOVYMzu/Ysqzxi/3g7S6vzknCRTsPSLubo0N0sESQ8aNqHbA0HypD7XxtowdzVg14ZX4Xz0MkCB0h/VUVjyCNS8sE82UG40cceR8mSasyU72CYIeCT/WjoJ2rw2Cm685SGi6cai2cVavMMUApry47BC3XThPOM59E1dejQOg4ChHbJvfW3GMJJxV3fh/1KLE9RP8YgFyg2+WH8gpDWb/AYCjNt75Y8g0P39biEv7H3SyP4K6BsZXPgmys0zaBpZU+BQmC7LlqbZOceklJqo+0xCbRWdVQFvOsAxMjG2rHEPIq46Cqhqop36hCZf0fqkHlXuTerK5cVMXBv/JBzuOG+KGsVz44/9N+MquZG3Gzq9yKREtxTrCVxzQivzxuwZsdNv9TpNHEAPf2OxgpAMpgDMxPEKb/rhSuKRVqKdMu5ZT0AmLoknheSAHdJHS16XX47KIDDeD2Ld5WbWYaDvLvkw//zCHY3V8SsVV/QamaH/3g3ENTueLmYrNPsBY5RX6g8dSpyIYmt94fX+aPXLMcK0h6gxBcOwklMK4F7fUoWyL/6572i6A78edSHFtVAtdDKRVa/PruzCaJ4Rr3nd9dKzx2IXnSDMKis0EgZYEjocj9jFqWA2ffUoN3gRLNJfLEekFVQyoaqthTb7TltSE/LhxRjUWxrcPZwA2EqRiIaTnrXqS4m3cDGZf5PmsZkmdFkWnEISK8Mwtx6XrBmVQBC0r0CJHdKqpzQjkHDJNNAhDVGLNR/BtZCBO+D1qetFariMsidQjX83ApOL3D0ObuMyvwllh+R9e3J6T45FZ2OmYTyPjItfDI3dZroitls0fs5oJYUshbd6fVfMQRfYtDmADrKgxedegA30YbSw9tdm4WVsKZ7Coe17vCHU5PsYpMCWIvP+5Upz9/o5CB2NQOalsZsGc4HgfXvnTgCYemGmH6y+5SCOnrpfYYqrg6mQOf/11pmP/kxjmH5wl3DLEPh5zwjsYaBABNQImwwmvv7HTkZ1C6AU/7ziL6qvIbz5xfusA/nlbwyIKCwpI2D9eV8/jPIg4yVzz6RmUBcZK62T2A12OfLgZwEatiJxBwUi/ZhoEj/4bHfEWZw/ghneot+tSlSBASGX3JsmZSKzwMjwCpmvSk8Z/FV9OdbyDFr5d+MN3LH5zIwoNsWTcoTqbfnlhp8KyYmPrOjaaT7rr2f1YBrxMgcBwxCfWCpbkktZ6K1sTNfTu+UJuEh8gC/U8++gyiJxuoMIaFtkOc555L9QZWd/dV9ybFZ/UUbbdFrYt3eQFxn0YQu5ckOP3lcEd9bXHJDyMbW5xkPcPV7VhfKSO4b+EmY1A82spblHyiYQDQ5oJAxR7kkLhiumh5Xh+60hbUUH3bkx1fp3j2TCtzluWQ0Fy+pZEn1T9jU2dXeYqhyhqilI/XpOBCE2W5W3+zeHEkdJ6Yz04xG2j+Bqa2DShFC8dI+BzjAmheEUyI+yT6chLc4tkzzDhnq0IPiWiwevT3HzemEJKEWiXnz4hNOy9lAFs+QJ4XtlDJyO5z8rcHrRpJ4zMBtbhC/SAjJhCQrw7n8IsTHfDDQluQq3rHKkU1XUpevKoJ0nGNB9MC20jH/2HsMEx/7U63BYwudqYqfeWd/vCPcYFZniF89VoEDQQuNdW8mzJYgBn/6PdybRME7UdbY19NeoW58uzWTbORFo/6bmVLE6Z918oBPM4NBylX7WDLY1sBaZxWgsRdz+/imV++dMPmuOdrxhfzbQxyZmc5Sb61IJitazT45pq4rAmdGvz8ebI5Q30c19Benx0W6nA62HqNXSH7FLGHkWX2/dwtdgpzlueTb/FqXhEZ55nUwR74F2je+ZnXnUE3rkeyC/zwbdSCHVpGoHynZKqPBLwRVpgattE99hBSRAPy9OgSCRro4fWSdpjcafoKQcqeDpBM/5zdlwzICHwW2NNyU68Vvzs0dkG7kk6HncT/uWSwVSrSuaESOOd+a8Sr9mhl1OWcnrP7IhphXH17Ruy6QBBwg9xuGzsDYvVJN8r/I4yhgHedMXimZQBGVrMQuqI3k4REuCrdkjqMS5uP5W4+ufsgur+EwfLrdIY4L87FPCEO1cEM8mb+CQ4YPKypa6SI0N4yQNlBwsjeGR/8DS3I2H+GK8E8zqdYbB3S14JyTwWGSC2LhcX2GDVPIdezTVw0hqc+UyuD4oYPfw5sXAs6I++ZTVyqfYC2D/vzFLWgF149sYBC+/fb2nhAn41yAGZu9f7+3742MEYu0covGyF7SvsMggmPmGs3eGcAQeM2OW4g+0oqbo2NMdveQvwSZls7c4h5R6AE4BU8XsiPbYcKEEBsIbggWjqjXzT2Jg/+O0slFblWmoYm5ve6iT3TJ6TNzEEdNMcUdCXdgyAZktVx4IcgAR68JcIRBqZd0c82inpChg3yj/qg8ohQsxJSQXUG4e+XbdnBQuO8O6izr3mV87zxBnXyVo9SjzxZHCyNEB4xkUx/YDK9a6cVsFfwqb3Hx4NCn5ALz5kEZglO0DK3vHswaU7qkqXIZ1/KqP69FrbamcBNK+9hOi3t30T/IwS7bT9L1++YhTnnwJPGHiUneu5FJfPU3Yw7Uu+anfOhdtr7/ZYcJSL51jXYn25RGehd9XjU+7jArrE4bumCldxe+V4Ckds7jhLjcxn+ii+QRMcGgT4Ax1BflQoeL5TWXjZlYHFgH0mEetSdSPsgrKmnZ/ehd/tFm/XVH/O+qfAUN5ea7GP937uQTwVb0fGb84SveLDHkJgjDyOlx2FcNkkrPeEj8RjPZUqWQ0t9ofaoR96tZzO+zsp3W++SlzsTMVa1bJG7NuLRpPypTPIoYEyrP+9sg4qdPqeCSb6bZDhHUuYRjuFiABBRIJ/ftAQ4t4R2osFY003oGTPZKLI3dRVJYWgj4AWZOsApujKKS4W1b8M7NLmprph5iCqsnW1dsD0wSSxTNw3jkP3R8AkyrvfOP9oKLRyEnMufNQnCqeh2OK6HGppdhH6Rm+BPRW/wTwM6vLBN5bly+SI0ZmdLelTmok6nBI/Ae96A98W4Un5xX2EkApAZMWCOFfm0LW3nUvzkXconJBnSav8nbV8rxLXHl8sVDwh3T7uW0V8E04Gf6FJIMDilLxUs5kbw5c6mgGrzs/dZb91P1GDSiFQSOrR2Iim8RwCuBPRM1IGVIGRNwdWogh0NAibf6EW/+c/hHqTVOsrmaseE384ND6CQrfjif1hRUD3EG7mW6afS8hF7NW25J+RZMNjboI0fsxDdXx48T1sYyqQclnWSFHg+LKbelVprzYCH7YyJy3I4ArY8uYtAMrYpx3+/CnGCOs4Ly6AE3c7IqFtTYePNDRI5JVUMC7P0M3anugoKq0/yOJ2e+cq8/2A1+U4P7RdbtCnwFEYdMggxL6OoWmdToePd5daqoOGUbdlbgUMdGDgP3zhPq86HM+vLznnOzXEFJpHgHxjbd0Taoj714lQoRvhKKTlf7R3LxY3nNcXC4Auig4c3z5AIJ3bNKCi23A7ufdApncNU0/MapS9xuEb0GEKbdN/1rEC1oq+VPynwGoGybUatOHFuUc0oLtujsmb84thcTFeO/lCJY96txvxC2F7VaxxB9MYQK+No5IQF202lQUhq7TtBpKeEBHEfH61AiHmJIjXFiZvGCQsPI66eos/j8kTe/1Ets7EtezhC8JuO+aO2aHTPOXnxxLw9F5yUmjJSMEztWB3oDXJeN5/qHE0bau300t4D/tN342jgVJoAgbXwENqaIwqhq+UldKTNE+RMJ9EXwuDZ0VGf8u4LqewgVjJY2r3orNdWzWMUvaMLDptd4zxeg4Dgja2zUPvFfNNKwvpMw6rlO/EK+bn13kPrj02ovn36xN5SSiUd9F9VhBbTPtfMvGH3M+QrgQbuCG0G/Rv1E7h1wLgvY5iD2N0f/PG4AkLfPX2KwBqToPRIcf3yBtea3wYooVXtgZijltGltOre1ymz/JY71LqXIuCFDAI6uCqk1XSk22DuGhebVjAT54kPP67s8EQB//iXZ5HtsaTZsXwpWZZzCMoJpp378d2k6vXIQxrYKlSbt5axbO9OFrAikWcCaGNzKWF/mgmtttvjtN47LYewTFbA7BuJiPnZ+TBb0ONtqIR9GsFopg3tIzaDpvEYTJjZB7WRmp664yrcsSBEhVA3pHHTWCMRitmBQWd3aJQ9S0Ea36xW4TF/nUasNXRvWu/M7P6lfRiAil9tes7eY22l/ucekyvyR/F+dDHmCaRYQrVJ74SSASf+qyvg3lZcsxmBDaIC3pSV9MclDUJhvDN/ADf7/Z7LzvnggCf1X5931bN9KQAjStl6+NpjD378BfZR8XCN3haODjX7GUookO/UZ+RwsXDuge9Yk4eZM4GzwrjlGCNDZhVL3jV7XtGHerV8NVKVRumnNtCxTloMYy86dhcEcnOVXqYvogO2hXumAJSEhmuBDq+6N15frUmyLTiApQhdtFTsvV72dsKhMu0zD7uqXJ1itEnXkyKSpvc3YwpHDKc6m23E8kICRRdE4jmKsxe5NgeBDKh+eglPJ1I2mY2hRnhcsWjiMGKx6GbqILySbNjnYKfeRguzyL9Zz31gDCa9Mv525d/gp6OOscGNdhD7Uj9NNeBWDQy7me0pvODstG9kCBeLywThfXBtdp3x2czcvBPJtIjfdGU5RJxvn6j+wr4hJ7wrXGAkQBw+8qvap6nPVbVRZt6gE5/0rL5lwL9jQ5sZeV4qW+63+U46vsLEKfgede8sTtCIH+JS78wREAb6YyKdSUgv7AuEAwp2iZ6rOXLyrIe1SzFD0em5HyvJYM/L76B0B3G4Wrmu+26TmbVpuTMihOPjsub86W6b1ndvFJpflTsuQcHGgS5Pb0TCjE8mz7Q/mZypEOq94xI6JFaW/Y3ue3IjcIHpJdgSnZvMdm1db2JIdhAQku+K8s51vgXac4oJKqs1dz+UVDtiFu6PlM4jqC8IJf8pMFYFuXSIOCMzULTMWbCaWQq3JXjoPet88x6IS2AwDVudyqal1Mrmi2J1uCp5A4yXKskjBRwTyykbr3N8SbPhDTFGTqK4Y2IORLxfjt1vbAdREMNw829+imfU+6HTV6x6pTodzY61ciItliTIrfqYrLpSQro/yMglJL+CQ43EY4RfLcWiYiAd6xCQvuhiFUjvf0HpxGcoCsHgBS8zNSgbhnrBJVH2JY0t9Y4Ivtxt6hRMsLzBD4tkwgzkO3xQrqf/5QPiCuKrZSFz+Bs84kUPkRg4/l6/r8lO4QEROXbnPR+62BZApqyGzJ5qW2sxux6gq8C8vpbno3Kb3bCkY+kInaKFXTZI8U+45oU4gHl6325UViUpRP+kDD61ZZc2SQxXzObzaSJWZzL3AJI4FG5yt2zQr34YhepmuAHaBOQXMTQsEaqdMw/BCy+RedreTmDtk2HAKtPLULWlMxigksmbUf7KxU15vUcq3AHsdRSpk29m78cJMRPdxPh/weTA+qwai4uFlJXn/nlHDM9Xbnw7iXkCUNm/DEX3thkOfTvUOEO7R5mCbytuDF0mL2BkvyN5ZaS7jFTGLdQkx5gVRv2ftUTcO4tAiV6ffo1jewHQV7POa/c7Ots8Yvsoz4m5WsVLQRb+cDQ+8EM6Z71XH8K5FoF8FO9+jQBqMKsIb/VkiO4bdXsmatbaRZpiQZAc5/YAP56X2WXjQKbZ4RJhhp4zYrptOfODbMO4RDIXIUgJXEI/Vw1kiiFPWtUMz+OiJYqQ9wZSss8lwH2KA3p4XfoPUOupvsom9VYZIesSylb6VSTY7UFymmCuCdlpNbMQW1sFbIirB51BPqr26PRZhjyw4C2fsiB2KPHZNuQwXX+Stwbkn4shAxL23g+3BHI082E24x4e4A56rlAboR3uImIgYIPuSIzxo2MzwuixfWs3Hpx2I7Jv4NWF5Q4+7kFn0qGLBQCkNfe9v+3F9koFQ2WzCSCARerbRvzfEZlimt0YXwaz639JUxXPFMriv8UgJq+7FDC/tWy/KjK02eg8gZ0jfIWeqIz2rPPlGsijMH1AX+JdFk72njt5f2X+ema7g0f2gFZ/8JhyVYXMfxAKhJFDGQLhmtFqiN3gu1ksHgl06p6j7siBKxOlob6n7Ig6MpW/UvCXhkcEgFfT3MDrQoKVTsYbuvHq3+iBdyCq2OTsfjjR4O4pe4x9pWxz7ROgjKhWIALhUxFGV+8C6HAKUXjAm18KDIHGAbuk70LME0EGkg8rb9iUh1f8GWz6uYfQ/xWgWsel336a4cht+kBmn9LTj2DDbk1k+j9PpZDgliPuAZoCgjkMsbz+XnRnISfsTnIdSlsSr+N9UF138gBWIofNa6PrXwMlqdREDvWAaEAsls15jGKIMGmCwen64J4+w0HzazsUWSvR48YkBXtsFWv1EG+qgM4T8mDOtUOwTwUEIrHKYHNBPh8asppMQi6faQbOarFRYBL/skZl8dPSN8I2Hk+D7+8N2FQ/RF/a+bdii6I9zBgWxRkztX1IvkU6ow4iPFHIdbuvXvsX1cRaYH0K9xpxYG4T2RXNmWXC9d1GBiKEZOGxJwccRRdJp/3ujYwb9ChrKtJC5S4S9LqxbQY82tfdphoBQ+NlpUtGUlAyWkL2o+fPdNL212GKl26gsFAC6kL+AuQkv/n7NY5R2CV4fF9p3kAeRB1a8q/B3Y5Ibyv1pmFOqaIWKi828jI8PRcEJHSkFmdVhyDjHccbhj0UbF/cuXInnp/xhkiI2cct88QNNHHq1TjFOFcwO1qAgkYoEVneL61u/14y89g7PrbdTOBWTGSuGJMKB4mD1ZIM7dyG/IvZlsfitt464hlGYhgo3VWW49Q8Awky6xeAYbeLoJQ3kGmNZZo9MN9Ic2L74Y/w8pOnsadzh9KZvVnKRfkkPJRJcwOHz3QaEJfVSNN07j3KcCGjhAjmFWBjxuvMWp3q1i4wE8rZGJMvoMZ1rDGZ2vStRqquF5dy0crE1k2aztUKMgdLjN++K5HhZ4y7t6lhOnQsPTk3MHs21/bhEj19X8oSiW0X9ntVCcdcEV2RhYboSFcj7AiCq7hQV6kab3bmklCRUAzZNdDQI9utfK0x44mKPXGXdT38vbkr7/YnKuSS1+wc/Qqf0ScXGkj9dmFCjs57AT6OggYGqj2cuCQOafj4ZxsqCqKCMJ9LBQjc1sXqiYW7VjXjxWIQjxteQ6eD5x5h58K0TFqqP7jpJ0TQ5pzCRNTrArSbjxRKeJXUa9BVoQSxmC55BbEfaDk5lLCyEgGnrQGqEK1eAFjjIE6VxEaArbcdkKMGuRGkJ+ylAG4Epcx32B3M1UTkChvPofbGWJs1Ap0LthC4rYEsoMxrJ4j2U+MaN0k/yJ3v9EC11I9tWAYg8agCcTI16Fg/T6i22E/sqIqJrbwvzzDr3xLi9BbDorYdWBdBmY4ZfOPg+BNeAYuW8T9WLstQM081aEzgRSMuqSECrxhNWho5Ve+aaBLxv8pnoSBVQbzanB3r1ZMpQtwEbTYNslAQm3QmtlaLL3Mc7GGAo4kYiX+lfincgIUiadzIine6zZ4vPCBdsMy/jUup+pI4cvcYd3S9CF+WMV1TMeA7/6FGdUyns2MOki/e4yYTUQh9X69oZKCg+ng25RJ9sRuUEnBqPPZsE/Kh/o+LfEs3kLaLIfyD8tus7df/rbvH3FzNhkhsqagzLFL2ElrF1VCZ/YsXZexOiHkHG1u/1NV7+wj83Bfkk+WKeu62x6mz+D2K0FWsSwZy5F/bl7ofXzU1Kb3AJnEx173CE69str9qRJtBEp9wrhnuHy/zwiEOl22q+SZhjCqcVHcZtL0S1MzmqA+rI9BU7E7TyC8dA/ZtekLuwUT8ahZK46JxdnJpWCYiGVHC71Lkmk1WeAazLNFb5bNyGEQgmvQ0Tvx8BBxoMCACOBdu7EEU/QbZpIpQ14oPHoufRIQWvsbuoV4o18uqB2KwFxSiKw3+Pb9EMOlDUgZI2mMufJkLNHNq35kxzAXaOZZSzuJpkdctbSEfiOjcxIcds4Vvc+b8/sb3Ukfzv5GcSpTipi9FDxd81w0swH2uMNkz9cnrUhaMcdkAJKUccPkTxySbflsUVJpVDx3YZEG9R/Z6vJSE3OdcUbnjKjock/wA+d6bBxuir9Hi1nK4BtJHoGc7MegTgz1j1JzVjj1Vw8kzoRVewZv/8s7sf0gNZDakUrohrM4y43YPrSyHRpaVlN/OSVUThQyGOOIdtZTI7ZWnmu/cNAWN/SUR3aV/9yn61iJMjZXR8eUYCFvW3up2+TmizhJXeneC8u4SNb4rtpoUfVDkfF3PzJf3146O0LJuZfVwj19jQ+FXIlZ3O7nWaA6/w7L9ytXlkFL8IOOCc4FKoXkyVqNBxXx8DrnxY6jCJ8t5Guwbyn7ILo8ik4LBziRRuAcpx/sqYwJ5AtMIwYkI+7WXgHqI6vBUIDkodceipdHynHaV+hv+nBAcsh8JUOdt2++zgG9Fm85LJ4I+ekDzk9ZGREQU02bki+pfjXZzXtGFHh+3/cYMAhKjXjsVrEMiUdj1o8/OjAoTNYHDJdLa0vRt36E657zgqoOS4jYezyiITr6l6+cAC9r7w1OKPZb+9OyRVbJYkl+BW3sbiFBeSbNcrNt6lAcjwj4rGc6lN2wN8DX2yoY0nI+Y1HybzQ7ftEL9hlAxFJ2HFP7OWb4MddTZ9PNO6d/BbFlvzNZPqt8i19AKiB8kSFWaRPfMay7g7zYsN94rfZIHY43UZ5h6YxoXs9N5dBy2kB07MZEQmdtp+PVZfh7Tc5WuY7cwmciqBDrTP6gDjVZ/paAivxKJQQ+yVOBMBjvDc0Aeucu3cR94UkNFRGVv9Fh3Esnx/5ByhBL3zv/U3/Rmflt77ILQp2+x+BQd5qJ9c+0cKMbpqzRk1xeqI913l9R8z04Yagv7s+QVsqWcDfvN0DjBXJKyMbOF39nw1R+FjqMJASlQjqC6x43LZIyArKE7MfSyH+c+ezGKeThZo47mMVXOk65vihftjv4/3fr1YhfAA7hM0efdxf3mu66n6opWBZcNt+UomKuFYvYvHFw6uWP7eGxIZc0fRM+izTZIpEvY/J2h+0nXOZDB1ACwXoab+bkx2Jq2Y597Q0qpQqzP6jv6vq3hawPDI9rV3UZBI5jCaRbQl3+PX7xaeTa2OoCtxieaqVtvN7VclqkUNLHFZljL0ffj9kUH4VneAKb7YA72CQVbJ8GzvdOXpAmGMVKSJIWFFNUdthbAHP9sIGCAKEBZP+bpICnZDvG4Gx53c7N2Ts0at8Q3odhPy6iEBXdTNNCVOe8uoNlRkAfRKozifFb/PwNoC976CSYRbry9RdausZAmdP4kPIyQYK3Z2dCEAHar314Z5dd8Uw+KGlUct06oMAHXJIE23t1g2YRTztRBQEDbqVaIlIplZ1ihfM87Zz+FE5TFmW6RmvffI7fxQtZlMw8ZIenJ68EldinHmtpH2C9gvDDap3BaVmJIrUv9rT3eyPDAvcZqSPIEcgo2d7HZZ2glfPt176yEdF7DcBhKtQz9vyiAoysUXnr4u9Hf/vjMvjNfS8FRuqtXxEFmFFaldW9j++QUQjgjjGQZ67pF52GMqc7VCXD9zPxCDbhCCum2Ds6LT15lv0hi74ACu8ASjXFLtyDG0Ch054Ms7a/RWBUEm2uYnLJ3CtgSPnhSPYLVDccYZjifo5TUZmFCfLkYTFzRIw9j/MGg9PbXkYpLOuaqLqFjHPd6ZD35UGWDEDapj/V2cNClmb4snucwNqTxMX2TbSSJpw8V+gn9KWYyJgDRqhD19yaIjOO+LCOGZ00RTNBlqiqq3MfwEyTmqFrFDKPkwYx1nYb6srLLHzBiPeOEfcL/ol6MUrqhr1kkGOIM1wJRFcoeRV09SgauvvCr6imbyIhMhCxOtHraUHlM2nlCGl0FBvlU7fosksOLRVvpBUKxuIS+/zHMkswMYbUX3Ffg/b3Lujag61KAJqAMttZsM7PsEPtIDVbDalqVDiaxV+tb5TKRmBv7qBngqv5UkQe1oVXk2AN8Ch9xPhwBy9fY3RPkkRpoOfTCT6ESEZCT92M7jQoBGBk9KRc5oA/G3fxXr1FfwvHvfStp3xTy87xngxVq1IIcDeeY2A4mcgBib0oEt+1SaPoWXArD5wagq7Lz1AglpI9UQqNjrJKHgoaM0qx4v2BymAyC9zhADSLmvqBV0rafdWjZzzrxLZvh9a6a5ZqFxT6peFMQlqtXbI1fFYPACaqykiD3isZUAV8VMjgfmltrLjyPwioEpZTqtgsJOm3jb1Md/gpVlV3E5McMGjuWY1Ja+ZcrbtDDpLw6iFsF22ft1Hfrhssw4De7R/NbSC4jXnNNqLFvtJh4HlC4ApzLBSsNhlUmF5qC4PEHFS0kYumiPOEpOWkzYdSwd9hdH5+y+RUTgOxapHo+Exv1RKSucXXadXypyNJ7YQB+t54UC0pLRd87YyuV9x9i681Yd1VlFNb8rlM8c0EAF8Bn1V79ueAxxraipj8OHQByfoxcfXHHq7lQbBZOFQw3FBDnHczFho4NUzVBgslJk+Pdf3t+0s7LLpsv7YjbJixJrCApJ0YBxhcvn845Va6FBDuJuVOVb5z+MNrbJKZYO9c8Jxne+5tea66SXsrESE6Rtot5MmdOBsY/C4lYfFopELJqFxfumfSuyGE2aLVBj+uGOn6cgeaSc+k16PI+EwlkSnWlHDh1Sz65k+VqAqEtZONTGFD5KkD3H8KBiyaR2KorspqjSHI6ge3Rs+KnwILpnDR4mVo1F7x2yJ+QbpgogMlKAe3LblsCHs/4G08AymHBs6yiEnTPcC+HaaXaxu7Q80xvKeeya6zqgwGKKgeMbBfg7+wQgBHg/s/zWED9N3aiz53S3pmD7WbrGQrsa7AJH43GgB5/WBtmCXEhq0FpomUEfUCVLjHtHhUWwAsUkvIcnR7INV7rdQEXCNj6I+CItLa2yK1jJwdD2QYdD4BdXUbLQCJ+i9WkF1xm8djD1jbkFv9f1UZm6JHnsssi4eG2K4zwHXt3RzITmwK9a8oAObD+gUzllVN8LRiWS09ZQ9+hHEKf91sV15ucwVbFwTSE7cEbzy1iDxaQeRsZvg4ufzF89Tw7MhGXXcwqUNrKIshuuSJGWfTg0mo+kf468um3xIOk27roEyRzTMA3LocrsuMm3x0jx1V8BVf6c5gOC+9ZdE99Of+ikw3nZpezStB/uGCM6mTyNWUl9ib64yXjEZLu/epB/eflJwC4HjchfeC1A9lwEWho3idI8SfNa8d61kbDtPXJy+J/jFgOmYLxyszUmZECpMVwCRc2nsvsgWN+cRTxLF83x6bfcm+cnmbBoiUuDfUKkYnN2xpSk+ZdTad952mC91bGZe7RItt2jDLac2twZrYZJ8NCO1Rsd1QTUOrEJEqHk1+s8JHyyTIxPO5mdDuBGzU7o7iW18JKE56n1KK5GxPC+QXBQ6Ddfjcows+oBTxjvmrHW1MvSNClD7IWIGnAXudcn37Ei+F3qobk6NIhi0DmTQtzOLvm8PmCx5ZA9avWddqSP7dsVveJGfmFCzLz7sK5TXnVb1e8XB7tNC56gim5iQ6Nf20aIdjqBN/j0CuMFLTAoj+GAA51l1y0HkuCtSmdvcmk4L/4Ve4EmjNMmX+KRzkKkYYK/yj1y05/UKojLfzeBd3HRuQ6DOFXCuf5psXopcFI/FLQMnF5ms353X1/JwK3/9AZPguTucSHhjpmHUAPkkMx+iZszVj/PryIxbyjJ2UdV1O4ism5Ba08rxYuXAeUTw4FD2n6WFrOdryNk8dY2Cs1aG2G6nrAWq2RAGW6GHeVy+2E1OCrSEATM+CiQK7YP7dFOu8qMiEEJqbITqvuA6uE/TONWcXiD40eCg928Vykw7sFlIDtvi1fdmwwGKxAl5t1BxGXLftjHQMDDPt3Gp6uDWLcAX8tp0tJhyrhGFfHEsTiDU5LCZfxV6P9RK04K0cqwBO2ZMXH0G2GUaNTZeAw/QUdV78uBsxcDP5HHH1Kww0L9MAELEFbMXN+GNl45maxJbqKwfcqpNGWl+g22c5TKeTPXEnOPHgiMT3KzAf30hkMzlnj0qxXpcsMqWCPGLmmBb2yNt1xPzzRlV0dXhLKAzAkpsHeB76pUUTtAy0Im15KkS/wI3GQ2ERyzaPOhUjmJ9Hc2K1IY9KVvCq53bCpIRh5g4p1Bqig8Dk/DywpLwBNyruqKuHVCgLXUJlc/GEpht8idLxkRKI5Nip6r4bCdYfTlMfEhOh6ccARJP7QxGzu/1QEyLDDkmO5lqRT8m88493PNBG5QznjI3qPz7NRCh6N3kxtvvTSSK1PxpZ0TkhFduu+1mbBmljD/Nxrg98F5wRtOui061zi3dS/ZtbuE/Exc4d8MLxUqlaBHnGHAm3vPhDIIGIBFOn97Vh1uZpZY/hlX0z2aWJbC30nBQ23REALZn3woplaNTqJ2Cn3RK/w2/pfYwl52vdkx1lVI0PAGJn8NHIRJQVxoLBorSWwE/F0/RMsnLf5R4GsBv8L1CwYtwsY0y+sV1qhe6ww7hkCJo1JJg0UYmZPeo1fx2d/ZBajQEg18fDYZdUDOFf/qn4RqMFxCbdfdnXSUKVehjhK5PXHXsz3COG0Nl19x6Q8greFajdkZd6tovM/DWk9n9ffJ45SZssQe6pVaI1uTsq97YsQZw7Usk2rHIQOyRiWCsiS84hk+6smH0BB4qRC/eOR8RiEaJbWdRGn9ljhAELIkj0S6J7GKk6f0BOqxGsSY+g8Yfu34xyWnoIkE4RNg7C1NhloQ3CywyjDiSJHB/5XtbWiu8OT4yq8Hr5+cDCF1N/ymdY51OhNoSDhbaDHPuf61BNBAjS6HPU1EeLVOPPjw0Q/9ZETfbq+8kYNMvNWa+mc8WSEVu0uR0EZ/dO1ezclKfU+et9r6eMk2EAGCL9I1DF64jJWPBXjoQaPwK5Gdj3I8Wgp0WJJKN17TiE1nc9ZNJot6B8X+SnV0ydKNSFbAN0YdJyYzKYIhfUr7AkseJd1bV4KQl7/jdwjUII+hyGir2lrzA0+rPy2j2EfzM8FO1kMQFqQAWG9uFg9GiO7poTu+uM0AATrKffS9Ns8tJtT0YTgyOVfcGwBaHYHHdJgOScXSmoRQlIIG+MLAOJDb+Kpa3b2Fwz6K3uE2u5FKND3ZOaPCdFc83lGvv1p0VuRn4Vh8eGHFq/j3UwOBLA2mdxlDe+dlbvBcFzpbP0LexVCpoILvva8q2O062sxHZBWDdCtYTtqIsBpAM4hF5jjiQyDuMyYP/tjEcoVvKRUzgiUoI2vmChAgUSlzQQQV8GStOe7qdtIU1jWf/AF3bV/nzwJxlzn8ab48BezpNZ0v2ddm5Yic90SWdJG60Q52weVUlTYMPbPve5wAZqXuBx00xbSIPlUT5cjSEzNDOfCgwO6L/m470HrMTVsaioWe0jwjlSlP5nsnV1lXJ8i9rGNFz2x1noeki3JFM+mOMY1dSImkJaj0olX964w6VFhpkHvz4oS4AO+2ODrELZm8J53JOqteSKCC9mz/w+hk2fljL5R1REFbc57PVmRKO4bfUZ1mvo5LxhnFltLyim6psge466FSGprEXYMQDGHYx1ZSS8TyFByeVeIExt4f6mFhT+ZBAgys22XjRXtJNImwbS2FGyKKoOi7Tay3KF9A66wwvXF1OydZe6y7VUU7DjmGwxJD+S1cNI6ooONMMQDhZYkVLmm8L/MEI379ckKCk5TkeiMZpuc5OJ3qWVlK+o7QoRJICyDjDG/4N/y92Jv8NETeBNFgBVzr0aMnhuLLCoQItvFp7+fhUYFXtCATLtiWUXOclOUn9z5XaltX9ipobqOPATf/JWsWW9WMj5otfcuZOynfNadwROVssaFNtMUeweb18rAUZmCm8tItkKCrNwX+qeEEUSw7dE+YxR2zT/VKq+Zk+6Pjy7YTAYQG0d1X7vdLWICzfRWDTVWGWHLlA/kZxln2wISA5d9orr5Ms8jFpMIfqU7ZYh1Zh5nj58CRVeBElo/TYbolpbSVCSjd275GoozUyBcgXz62zZhzPC2x6cp85Ff60eCbORT5qjDMp2AHhEs7E1w+3BFBKiZbTE9Mt1QMnMNejG5Ig/mQhI2dglWzJ7gH5B5xcoM2ijH9YZMYCvRm0axut2JhER6hg9ea1SGfn4NP5nDxhsgADqCl/qqoKH1ULI3DAu4z7eQGr2boXggckQBjR22nAj2WAWOA99OrL1mhHuU3qLrhE3fIJ/BOn/PnD/adSKThz22EcQGLZAfnpt6LkzZRPqwl6RnlI8R7cYQM1tSGP4cEaLxlGruJ3EUHm38wPMaj7D/t394mNOgnE8wcft4rSrR/LfVhVv6Rccu0qWJbEksxKjeER/A5ScMC3xsABzD3TVKyD/SqLuaC/wbwbr1c6IdEsnmwLlgMIlOi861/rKMJTbKFHKrtj6OZyzmt37ftuBo+k+3IyG7JmEiunUzkMhl1v1hjFPhXv/vjQ6qbfOkfB1zPajt+EYztjdH40ANvm3y/j1bO1Gf46x0id8jtzxGhkrCEFv7BhOzWt1mZxRvNMD2zF9RdSf0rNwPfb4YwvYBgQLbDkDEcgYNz38efShCb9P+axl3oJAb8dDpcTZED/zZQzTulYDqQyL5SxXMvCAxhjTwBs++AKwbpPC5ZshmNSyynyyrOXdP+4jYaf6Qk0/7m2GMErZ1War02KrBPjiXTdFXCzsy1yWlIoIRYqm/lkMc8H7Sc5LFIex5oZGetkboJhuqLQ7mSieFGNr7PxTvodxoeCKvCx2ZvhzoR3fnzzuh9/jZffAPGh6rliQJFDgoJgUF+EvDkv9ABdd7kQNxt3k0xYUYc1nryYhXu+0PihcmvAmLTI8rI719JoGqqk+B+0y25o6NR/EYBaxk/6YklkvtD0hW+XgfReybBv1uOK1ReUo64UJnhAoqV+r8jTw1XSlNt9YUkCqGLwd3MrBkzNMEOC1X1qH8kLGR7boAIlBXPelBlTqiAzA4HMpyRK2/APygAC8MTURZcUUauB899e+VXXT2ArOAuqc4n7fqbBamCJNQOtrALthkiaD+ntHaH1PS3nV9QdIPPuUbG9aaG5kuTr3NreoKQQwn47teGPXiRMa9DzylFYLUE7fChwiakNY/LmYOE+U+FvexZtNs/jvLeHQLSNVxly/dR36t95bWYB4bqEDGytFoOEn7jAMfuE/5NUGYtoht3CQwZ8n2Y72bW9v+0IDlHggwrbTZwHu9NWkNiYjjX2QCY1gSbEmo7JXeru5qPvYdNlsLeOYB9khx+txcxevSZTiy+aSrSY2o1gfwUewaKPpLWcWtRw45iSfZ91Dk1TxP+f+QmUptsxK6VUSKXN5EZlCF29z08pLjTmyyIPCTgX/IZsD2U9CTVjVccoWW3QC8j6IAapPMMyaDy+TxFNcpIRkPNBrtNOtdOIK2nnwlds7knmW+AVO95QypEYXtCW1c4Cqd5ukvy2SjBBV0oaUWlGDzYBQVh9hyGe2Wn5PleV3ZAMHkFXOviG9PdgLjsOM/Zp5UPkuK1ZmFGHCiUgmWDrKWOoo1yOxlwX/Id4dseqOH6I2BVpW1Kv/FeIXIhPId50uRG2xCzFb+uWDPvuyRCgRxA1Cr3OMPlpzCFd+5bhuRgplOX/u0Soa5+qj67UPYPvN8E05lSh9sM5cjJ+HRPdoCDD0Rm2UMKlrCjq8pa0bTS/rma0rnuHvE0YBR68qg+fgzSVD05qmcmg7K5j0//8qDmK8TegX8hSNDnBxHS1UmlfXbfvk97OzTG0L9JkWKm6TtS25TaxBHFoyO9mKu4zwflcPMzfhcSDwTvzUOdMQa2dpGZALPdwOp/gQ8JsaZQxqUHyg0ooXjjlAqTjKB/n0QT7E4QjWHgylg637+V31PvtnVHfsNWd9jVI7qzjGauNHNgLFWjx4b4VcaCwcI4WZw18Axd1113XdAHmyu5Zz8oNpnOZgaM6HQyTU52C0w00zTfI5WpRpAVvrmiTo9Z1KJmvBR1JRtwANZPMLV2Quz0DpoWPw/xNmUAnKJnBTBRH50CkH4fRqjVkALitKkzptAg73dG7rvcvdoAHNj39V1S0tPb3b+jgmGas8Hn59znS9eAAurkc0fCsKnCLqCLQicSMFL4/Diixp/dnthMPrUEmqKgrT7mwscwjL/GDTDCtLVoSEHuIBk2nz/z0CDAOrj2nvUo/eFVyf27I57acUVSlfj31iw35xPmxB3Yk6zfyppfZhj0/L1pWptm+8DdZPlEjuoaBLLyLbzWIvklT4ZncLZdw/eDte9JzXytjt2fKoZBpb9TPMv1qE52ckU3ulgqxkndT/wYffnAJT+IZ8cMlMFf6qpJYSUL2i9aVOI+d4CZZT788P/5tnhBtaZGevmINjV2hB1buJP82GKiC4G17u9fkQ2o6jY0zlEhxiU7oL2BOfh8S/TR2/4aT379dMJRd4ZdNHLJPoISB6M8M+UVIwcICp2U9h3MaX28e/sp4ANA/DOAGlumLrTjIBNbvvm+Kvy/yi0eWXFVnz4YogLLord+RTvGcN4x9NjOuhQTrRFO7PCrUuXa+miKuLCTfTVfIpo2d/fbZRyhWdIEg/DNXODQwG4XmVWtj14zoAZl55YPUCY2iZ40ty1EaiYaUnTXfdgzl7UqmYZa0BAxIRY5RY2vbtpb/2cFq2hBrfQSmSCjVXrlKffFN/hhsSRhLs89B0Fq47+NL58C7pgYWwKdegC89+fyNi6r+bus0ZjFOlb8gh6HQRROr/Dmrzvr3o/nCInsmXVJPFzFK+dHulrkmAsIGh91HAOVbMKgPX5ms91L7HsWbLvu6pyd0d9VNbLAAAIMV57hjqhBHJiPRtmhqOm5NlpmW7TiVBGpnGDKl59Dt8ldmwHa4AlLo07emFPkyBL9dcPJuv9VNFavJkEokMxITq7MW0/NEZz3s1UmW8M6cIfMFozQqGDvcRznBl/af7iNIXBsIe+KXycxle0FL10iOlgjt3p501sc4dF+MgOzTj/kP06g19Nx3n5rmRHUK8nXHC11wQ6FPVpy3R8tVpvdn5+Tn1W2n6dHbkpTZkPWVHVbnmLcludFzWmZC+Yog+jTW6VVQbjNFxVLrYSz64E2IO7UuuZ+SiTygQRBL1u5DixdLYa3Pdvkn+MP34/3LhKQyLsy/c42ii4ydeHKUqOAokDAdinamEN2Vpf3erlmVzipGURRnOUVfBFFRmQst+lkwVeFM4GANBfFfuY5ZQHqb5rVeLzXYaurp5ooVa1pP3Otn0MKgjwz1UqCblIEOColEBRpV7q3eJ7v9XL0xa/7LrcEjFSv/Yl7/jbGn4sSQhXJMuCFn0917CNzIxUij5lzU5szXhr5nABx4a3Hc1gyBCvj62Hik+LFAHrSOlMLjIlTZbFV48LqFvVAV/h/cbL2zSC92k/T96D90tI3nW+YPvkZ0hx5wAvIKs3WNyIhnzceVZ0hOb2QY6i9qAySujPoLTdqE7aKD+3AG9nQqiLQdZTNIcNlinGazIzIizodUj1A9ytKaCAWUUiW6iBTrifFLiNrvJWhGyHr727ysesCSojAlnbkGaPxnIZ12ld9EP/0obQN30B0/SobiQasTSzear4l2VSFZENnh6Dc0Pr+2utAH7dU6m7VP4kChr9GZ0zUpr67umR/f5NIgzD+BrlEOHQfHwpfoBUC+zomg3ybgyGKtsnCk1DAE7Z1T/uD/8SxAmghOot9vZe0OXziM1XuM57nqmgTCssx0uw8fMPRW0Dcwnq+GY4Ay9V0u6Pe6HoaDKjjBPKre2j/dsajoEdsYjsxeOC1UPA6tGz9rNqorF5HAwz96NJHYO2tz5VD0MTim3VZ1H84uoOnQPMSPp63UkQo5G3ug+/1EhjuwK58ORiBvC0XMkECUBVuB6+aw+Tmsr46UWlJjPmOGMRlz4cfUVCaEg/ICc745CwKqZ+VO099MvLyEz8fqr1Sa2kMSxIj56hsoXELTBMZszaP/CBBMym6Eq8X9c+aZ8alt1uqabG+chnmILOh+QEdJ3qfMOIgx5yB9AeWn4W6WaZixiKOiQnTdYNdpBAJKUczudBo/lR/m24rwv1SXld7zUrjfDUGwMyfiKw0vXgbxCr0gva9EEFBFpLaPpcnopcf1SwJg7hVi7OaY7PRpEQCjw0l59Y3r3+udFaLlC3JCSNoswsbJmkOSjMsBAMi0/O5sBZsfi3xKqA14XKawoq1csaCQvEQIpagXXHTcu/lgxGCjL4bev1sK7fGp/MyiCaBh9CNYx7iWT539dg89nhfbXoFDiZDjgWSv5q2CZ0jIQGn9FzjEmqsuTjBWyjSfIniGCVAlkC23jieUqgtuF104QAYPMFtVRmSVTyq8qmkIfB+YogByuV6k40wxTqygwSbYytfKFlnkFPtErn4eVd+fAREnhfzW//6Nnd57HjIEedoJzlzLNOUnph8TUc9WFX+E6DOtYnGFHV6LxKv2zIJyExfS8Rp1amb/ZD5w09FMOSW8NYcR2UCI/I8klC80k+2ccg6DF3eN2aOaKY1Rc0Ezlz4Z17SxVMGcVagrOk87ujm7yrjK/Z3t8S1CwETEqIbEqE+EJNgdmRkLCB6Y6e7uLo5y99+AChSHO102HkFvZmB2iqrHrtLeezQAuDQtobFOc07zGEfm7ThUXvT774SkduPO5THtDnm2miOJH/5aXDvwEAo8+EUCkJyiQACAwHT9XHkZLoisr0quD7yGyaTdj78xATgqkOdrBOG26+xHXvAKXEXYTxB0+WD7Cx7ZsA/cv4NUzoIR+auaStdkmGpwdI/JiZ6fIpDgueDVgD1O2BefHGq9uN52XgbmGW4tZecVa1N3+/+glqutk3FEccuRCqzAzZxn8ur1d0cu0KBAnfU88w88qdVmRRtDdZgbdOE6AC4OzjQWMRlQdY+jGbm15pB6slYpCYg8XE2WtvI3Ge9LnGU1FFgVxBNN5rqg04ItZm/gHDWIATR1ozz/XyeWaDOkjs+u/khW5ursR/MUAn8WkjMyQKSekBlHT9YmT0Qw3tAb9SCzdD30auD9J/xaVUbOKt/5peWZbdNQrAhKP1tngW+PCfgDLxTuBQANMDQpdgxMCES9l6jkDkmoUngOpSgyKrPwrQPhe6B3CZUw6bhOlUq89sz+XOrQRQGIUbTcQNsbK5+9K5bxR2ue1FDlXxbBWMBa8EaJLbd9P7MetfHaURpnQsVgNG5n1P0+OJ57NnsxCKYJRQsdPOfTu/EmsSpUPUhVLsRL8eWhIBOgFxXt3l7ZCTXD5A3n+s6fcGf60JtYeMb+Bqd8DF0Wvf8zWIS1HRl1zIkMn0d2x+bhckrBr7vzNn70duwYbjuuVPktLr2j5PTfJPzj6S0WutMo/+thkePDINDtsVe75K2O0YeZaw/sbhlqzx1FtMuIWbtgKoq2SeVIydMB6jWC0ld+9reH2NvhTBic/uqUbvJbRwTBp3m8rPN67gB92xfCw/lnq5olfbDzeqVQHm7BH0l7OFeJBE1suuoTIrgZ4MrzKpQU8H0XQxIqNFOLVaL1aJpTJGILv3NhR6FGnjVMte2KFD2rx24P4fEFkGmeukPezSY1/qjvYRzkXKouwtnCrdgbQVqjsrHMLwZ5HKMo9Jk+79FF3AtX5HvYdFBsDvdewi2kx5T16smWvkqueUPXp37opa8/hGe+8Gz7+SYg1IQGIqx4QdoCT1qLuOiCyt4lQtxt8LoR2V0V9ZeAKmw69MHJDrZ97EOLDe3T1OIIhfjf9+tUL46XOkw+TvFRqnhphyBGhDXrC1jj85TY19Oj9uQ2wajXMYEDOti13oreKCd6DXKnGbIAjcWQNjZDvHhuKJ3S3YfwbZScIxWQf1YJaXh4ZFpq9EIdiCoYVLcrDPtHTSAj9+cwfDbzXlo8q/9CV+qTwjPCqtxNeqN/S5tE+NeYF8XXLDJWE6O0bQ5EZWo+xesqkSf1KsZuEfjti+4jQ/8bDHY/htoUTSqFVErCDqo0mEdVBRV/aQN85bwH89arBoU/nULNnoH7CfnuJDuv/zR2igkY+M5cwkl9jXb1bMa9jA7N6avDgDQpAaeHBZV7ZVhSqnrwe5dXkJ4wdrkivBeEWaPpIO3CIh5anGGbqrbjh0/XDHHIjnyUmPHq+gLIJwyJu59AIsWEFmp0iRPxFuOAvsdoJI4SFs4FMe74KY+8weypF+KMHsbfLp/2uiYZiEjaryFxjKZ2JX3k8gtAWGzAQOsoftFGnqqEoORIIXPOsKUPQmyqZVJR/UJ9y9weWC5nPEm+DlE7wpU8meHPtolTsDfVnpnB8Lfcp9gQDxyuFM8N1ZuDGk6ttWsHmCAhoZRBnWoNTmMJobWieTRJB5RkceiY5X002GAfj2ZsqpaHLUgnPFQaJ7Hhin3teYrvZKUhvQlHwKrOBFgM0/QLEzxaH+K50C4t1HSCtqc6cUTiqIrxrfGw+2KE5ZKfW7LLrrs3wJyjT81PHYE8y30Ha/YOXOMN9TThXr2/o4znERhsJ+vBTYiQqVGlWOKpEPrJniG6TpOt1M3/CvxNH37Aqv/8gyAdgWfHbvXOesmL31AZe7vs9q5BBo/FXwjiLvBfLLf9I4YNTZRaF1kpsZg7aRxl5F/I02wVlBtmdQtasyOJHysMnjLJYR0FNjcBg21uzCRfoYzwDU8ubTEQg9QEPVSn2cdGcHK5+W4QcSYMlCI/vf4pomuDUdLE75ib8P6FnIpgNNlBMDJG8W4HkOQXRHtvEDBSlnE1DyPEE+BnTkqmOddPqS+I2lvgz0BjfuIMO7mgK4A0ZViO8Tgi5EFqfM30sbqrvnSkJ9wjH2aHj6tH3ENUlWBj0GHt/ZDyuMFSp9BcJwYx9lhUT75XKy/BkUg8VnYmUqcqabDO5jfb5+5wGf//cOOAepJVYBsaWaWpYoCBmA/Yvo3G4HTwbXriw0vUeN1c6Ys7gLBaLDFs8v4P04HgXMA1noCC10pi0li/vFfMdZ3opOm1mKnx6W1LLMziUo1tKjQ7BFP0MZvzOpik6KTVPaFC0p65CG6ZkNF5lNd5FOscnOFqJbzZan4cn5lssotnwrlfh+7ajvAls/sTdB4DaTmxzMWjfVyYeiSyZ3FPWZ9IJssKi3qT0YawzZrCSWIHR+kk3tB2f5G+EELsbvwLwJPcyNLU5twwji94jr885G+/zw1mihbOXE2XjvY+O7yDETO+jfRl2DEOaofIjQveMzIUPtwZT6iOxJQ0XpsTMGLp6msswTR7T87Leb+XcJXfAIZPfc3ct23c3Y4XArG9ZINzke+niqG/43XPNnR2zSskrQmDUzhRYdAWn51U4my5MEk8/BwlgZM98OueH0FUDrj4Dmyt+TR5Fx5p1GMvqfNk2y6kFUNQrCh9NtHSufw/QK9ibHu6SNtpWioxKC6K8Kx7A4ytAoH+XaIaetvZj5evCNk7y383L/UiEp8ajkqxX1sSqmhtz/9xLlGjthM55EYgiABeEKUF//PSiTd6XWWSzlZPj2NzeLl0+MhH6uO+8x9gK43H/89CYHojFvGwLbOhvexDaNcxfniBvbHZRuQoQuxt/wI9f3Jbw+WvFI++fE3j+9fDjAcpB+zSZvCc0GLUi7PeKX4BV9Nd9lj0R0i0RSEx1JskKs/DCWV9CqUHNek3/eJBRA/A2aVHBWCHgn95mH4pit1/ght5uAyr68g5mkUc1RqSaFXk5QeULuZHnwVw707QbWLc5NR0xoCYUUvJ3ARgrJ0gDilaiu03dcrAz9NLrNT2NJG8seU7CcUI2p/xBMNYJAfigQ1BGA5tvyALHfk6+d5Qq3GeFlpke1E0mskLIkkPBD8oMhpnMEqBSzHw3nr09V2dEbEpuLRBF9xHOgHQESptnzG0qUWQoEM/ZSbSrGLneF5RmT1oWtmvIyyztgdGouZH7g8yAmuzN5n5w1ucQNENckbcFeWYqdEzx3C6/3hOo5T9aeDmXQPcfghlThv7EcWl/1UYLbWIsG3RXyiffl/wgJMQpIpmNP9gaF4daipWpBfXA4AtQzpyLs6iFgTVo46bRFijOILMo5r71kqgmx1wQgNkBR3X3NICQGsz+Knph/opSTl5+bnkymVOXQVp4gu8qb/dTKQL1aKu+MirBbvSL5tO92n7Ui2PtOP1EcwiPkrJBI3R+By4eLYsi2mr7DOATtcPmFghI2GMLmyIm+y/PETC5yZAI10B1jYWsxdMpkY64fgSUKCVUlhEUaXOU6DZFBNXMzUIj5S4sZdP0z+evu81jGMlfygyKVRn4GHvuxSBH/M5E9NBO0Rim+0TTr4/FHsgvBfMf1IfeFh20oBUK8oOQjpKOLVkGt6C7atUqgv6ZbwIBRxBXlMI+V8BESKwzxMc7kyGT8Q+xdx+RXH+EhpahaPaIoMA04qhceiW/noZzPot42QO3CXHwixwyuNc9yMWzt1rLv/GaoYC5pu1iB9YBbQor1KiJdpZ74BDSza5q/5Qn7xh/0CNQK4Ol9GVrmrLFIIW8n+t+QUq1c3TT0ZKyAVACY7bO+US9Oc1ngOkBcWRFUNw2OneWKZN8r6O83295m/dzQ3IDFrrtsb0liVKiMQ6g5/OATqx343si7ZxcKSzYW7W2+3KZHYOdmRRtr4PAAkyLzmo77oDXU+YZNQt9cwkJItsJACVdSl+bCRlQgczmvdncq+BpkgaPZ6dVxOHyeyWBHQi7HeLpnd3KpXtkTnFEX0dQ0iXXDdxK429yrC4nDRMVIx3tl/h9bWhF8YcUMoNJWAjxfRAAO61OXGUi5p3JD00VQhH0KuYkMetNBxmEbUGBC0J8fDXAk9rqaKzOB9qgdLn2/01a3CPqITp+jmafK3GYAKRomzvfSEbEXovq716bPkFHZ6mugOovF+IgtAhxRXOGsDyy+BrpfQqQlgFqqGaZhLdi29u31o4FnFvT1IjCTaNd68SvsdBftNJQNatJ8AficRtjFIHJ8Vjbt+t7aTAV6f/+uoOuSDLZ0mUQCytDhgQzYXOtoHRVoNi/p1YJluOawSdIRWprGwlVtt4GXe4nu29y5kNkPArgiDckVi/n7LFwA0T4Kz1Era22A3cBMROHI+Bv1RIm/oCmsgtkCquzHrvDkrdcwnK6ZWwuC8NhDgeO6FWw7sc35/zMLkhaiUm+Zq0niDkMp9Wha8XhUnpiIgjlrtSQY+dkbscGO95j8uIKZXWBQysP5Hg52i9YpNBzxzoV+Bcj2BK5ysetRUR7rT9Yg1LNhpJjKFHuRjy7EunCRysAmAkD8AFMab4qIW/Tf9jD5Qqyae665I5szueb6YVZIRf2f7+bygFRkQb/9ycZWemi/S30KkYOIhiaUsujV2/HOhsCjPoUfDDplkDh/3FpdqjFa83/0Abf+RG5KPI9/Bbye7JURpJ7Y2Hu5N9aGarVmgXXdomVUhtaRLD0B4HongUT/if5B4BMc4DDWkAplL9hQlhkI6CUE++QqTc3+OBRI6JDE10/C+v5ys4OflVVSttWIxfmJlOVkFVHc+gU3Uz7W5SLFT8B1qRt41BeDZIneJ9VGKwn6dXN8Rq+8Tmf4I9Ge5DW8UMg8BOiWDJuHpJndQzULvtfRZi63gaTgaIpnjyxjKXOJcFaNKNmoIwYRETN/VwRF88a4vE8CPm0KmNWMURJUgI2qiPY2QaikQrDaHFGxVjbvxQuZOdEUQ/eRlk0CXEJym0owPZP+TweViSSrt6eHEVuf1Eb8IbUlpS1aSx/41ep17ox5Wlz7Id1PE3gHSCDBdT9RdkS2YIQjiVMTE5d+N9LddesyGPl+qORLJD2ZlCYVOtQCvTfV2sV6YjrEU1Yu7yAoeU4GQgMvvuiTg7MeEZWgzuR0kBquNJn5i7Q17zB93RB5+m8yjzS4Xrjg1tp4OSdK13szxti9RXLc04IQXwgo1Ft+e4dIYyzzP8x/zXTbbDxTXetp4D7EhZulPyO5pwjHQkc2EQFHlRFRoNbacxYfwVzrpqaOWTtQYK2vMQwBroxoLgD8+Xx+wq8KAnHhn5cBB/fzWnS2x7egKwb4HeZPakBeC3sEgZkWbt3TzSo0VmG1ebZazOM05G+Xf9In+s8S2RtE5Pfrsw5MmoW5PjF5pW6WNc/oRsDz7WUUCAunZravMLLwswyQhjEDIjnI4LPWJwf83wTfoYJFRwnu+6+aZyC+qCAbwQ/ExPpV2i43hMpr8E4Nfvh5GzdT0wYqD5O3NbV7e55o/u1hqpSh1sorFdFfeUe6kSBgmkRdRtmffFM2Yb2KgdFZSXMieVghBzsNYZl1kpv4+k9iWFsrzf94AbkZsCFvcDCRjiAMXI2wZKeXetyDJ86EIVwUqFs7ZVrgoyJexgCaT7FvPb1xdaNML6/0zWxfyFvJFeeI2NHzRomCsfaD7axywXzWu2qaZoGv7GcSRPEwz/J7vFUzznAOh0srpNqStzxyRBFAhdOonP397fX6jOzjeY0KJvY+HDQ+qFz/Cqsd5sCEaHUc2CiBrMvKn+N9Duk/D0c0FgD1Rs43M9c2Fvwn7MvagF8lmIJvTop0QZJSGSRlJnxFyyC9z5J+n4NeukzafZDUpxOQsIEypfnsnedeRDGYh0xwavworm9x4mqKA8PXk7SmH/qaB6FqYVJXAItbRi6mkSvlwoGbXiM36wmPdDLdm2iXc2UAEIUxBQtPsy8UKZM6Ytsa7gmk+9N5WvYisChi1K7QaBNs+j8SU2E4nUjXqO6wkgzV+OSgPUk8mavOGAe1UpZE0oCSQlJpV9lFSp+zwvNFPH+zIVelVCnNwa7fcB/9kUz2+oVGxYe1icetjj5MXOHjMoCMgXUMmL43YgAHQxWJ5ElvKJpe9YLuCZGkYB75lLq9voyqRIK55fIKwLAI6POilDWM1hvVy6lGG5MXXzKAJ3zszsw4cj1zfX0rAmR02nwPMMIQovq0Jq99+yWiTpOcV7S1HBMA8dNLwulaU7W1CWQqrQ/y6pK5HQi8RTdMvZWDaCdxzTNe+tOr8pcY4esohT+XRda85NNp7Yic1HMNHl0lSdakKkhd9++gVbBVkt1rh9Nup6tTA6OjbvNtX8fs/PsBZ5+MDnZgA0dkuqM+SzeH+uRbMAjycS63hEAMYFh0jrcpOHi5/bUyIoVN5kRnfAhJ8XfZDo1uq+lvujZ7mcmijQ9CIhKeVP6YMK4DHzAkd90scpl5kEYaew4Qz42GuhkPqq+8GH/FWFTen+9oouLsrmiepCcA+JxPSdvg5mwp3pn7jAgYPP0P+FCWFP4a+w8g3VU62ZNboLG/D6mr7J7U9P0qqDu0516lPxqppfjt49hrZPyOjFFWYCNR1bQfIUQY+pQ5IV04zyrKoxD8p7yibVWfhPU6oihIBsdmdnmALSoBGBYXxxsREiTSLihSMMPVN91oIy+h8tkyhuwOL22VfpedXVHUmAQY/dESs685vgNJG9lKX6V1H5dgfNWKF98nLhNWdhdk/xgn6lZQrC28ZcLSeaJ7tBkQ2vAc4BYmYqQf+s3W2Rb4KK4Wtgfq8VYzVPX8/8uX9stUgFg94G5yUD+hGpkOU+joQoH2x0UF4oMEJXo5lq5GC57wlu3C96cOrzjFhUzp7xGkcYETyRYq0cZkGQTej4IOS3HAreRSidpBMkfzae7D6pgOKzfZbpTyLZtfltXwWOaOCKTD/NCqZQFv1w2mlUhF89Q9ctJ0jNXB0RKs32hkwJ7MzsYTLUC5Yk4oBohnZ5IMDZ4svbiAB4AGzqUBQpnY1HHAqCebjHw4xZ7sQLLQvuz9nk34zVwklRlviz5j9IM7STJwqsKyskZSQps/O9eg7igmuGDcuoC2W2CYm8D2f74QlyQpHtNx5ZnVJQXavosBVn1SEFuKNh6vAnEthX8vn39/RFrr+63kFnHYo5NtExLbdqCR/zYNiSvvS0DM8BPew4LojzisUjeE/t+BHIxBSCfj4cWe/mXUdY3CEzRRuDv+fmrEq42J33ez29ICJPprgKMWrGRL56G1HOX0jPek/ekO0OFZQyiZdSqAwq+wDfRKnzeqrv1gZeT+hgOelWjPcLT0JaSaSNN/qK/9WEJZaxtZ5e/T+Xss4Dl+fxRbJ58ISc0zwOwfpjXrnh+MUy7irO86/FjDPaCRiWobQ6IvXroCZHrU9xl9/zZLDb83BQY75cHSRu/oVf+M8/cWaq/+bd+TWPuA3qxjKgJkhhOuha5wDlAsrOOV/szByFOzs6CmfwGjUqn9h0UB2bqYWQCsuhdnNjSlWRbsCkR57JuRTQiD9oQG0u26mx8sXBrZI52y3GwQKyjb5BN0IbwMpFKFsvtay3Wq7Gnkqm9G+BLENdQhCXIkpvFLk2TDP1wamWI860D1+naI9gQ2ObmCHMxN83H45qvcQwwy0m41xoTNows/0QzpQTG/AMx2Sl7u8dHk6nHgtT4rla3r0ddMfGf90z/3Eui+wUSMqu8XjaHDSLCEv+W8aNerDxXKfApN282CMSnz2Ox8TKMMRUxofBlAuNSvd1sWXPmiiAB6+j9tBV7xCST9/nT7E+eZJtiTeXxDqZMRAaJ2m7HQxjuGP6SEjwX1lH2SqtpaJHesXZeF0QJGVPksqJOzpoG/JZV6JZQgkBregKCYELPZzLQLgyyGs8ginpISUWaNDJM5NzFyiO2U0smgNwAuax/XP4ZJGlgYgsQ4+nOSR+OhZPd0SJRdu9djxSpR0Vv8I9AK7YvE+QzsC9fBi9I2zZBXRb6Mm9degKOEIIDgsD0uTaqhCbbh5xGKJmIFIS14ZPfSKZUDtWMiuy03Vy4SamqhPamo//0ityznufF2mYoKybG/3kADYi/JBTbmD2RdyfpLf5axoxurds6RZdiUefLiM+o2HEv12wN6JcEUAXLxNLF2Xyi2dp4x2rwk+BWwPWIBKugiBdpyT9EfK1/iVeYT4ccXD0B6SvFzywPhyRirUcnOlqCVsyjvSrFQdJ4ULMdyCPmLRht2iMisCKU7H+kYyoAF5fJ5lv84DvDuL7SxVX43JymGPRSvZNXK2pluj5me/yFQVvEfMJUYYErWXU6YT3nw2s/vxSl77Z+ji6fVYtB6M23RuTEcPjody9VRcGYfrq/gUCUXjBg9CqbEIKxrmAKS0nxRn9ejVf9C8qCFPQLsCnCCD45HHCzCpvBFHfgoluLvzClHx+Sji7FAc1JmSPSKEbA+166zEl/tmFsWMVW0I+G6Cm433FgrjiY+Z9Uyqykvhxilkdnq/7wKrOCHTtQWEr5iF2evLkJgIcy5xoZ89u2xZh8vWZLXpUEAtI0MuAe21e8RQLR598xgO5CT5jrcKydipvcUr0bjaa6C6DnOZLpyjDrjcopRERvkDRWbVs0jPnwypTYEsWUw4Cf4S9PMiNxjweZ2mm7oITScwDr062KCVlP7cBLxSEqAgECzdf+Nr5tmBHTvBEomcSGwd0EuKoD31OaRYmwvpT2Ez6Owvywof8hXw+wYTdt+OqePBklcjM4VWj2fH1hhwkEM/9TEvHOpOeGJJ9zV/WlJc37U5RPDos8vCGvElvRCxFYE4F7SwkriWV30yRSLY8lnJ0lnU6EkCXG3gOfvfehiZ9h42+NsJLneSBwY0Ak7hQjTEhpTe9r7LQHobN7Zx4ueY3tBHIhebDVtO+3SYKX2AaCKf6nhU7HahSw8w3MlTRPz/a3+TdbcTnMFF8OPvxGcUI3njYzDkQghmumJ4hYM3DduqWEgE7HEwBSOQ9DFBGTq8NtF1/uAuH8uravIzlymxTBUfHzRnuKN6+nMdIWmjWyVlYrSUjGieNbXId5Tl7Tl40b1xItB05iVWDNzPB3w+4oRGB5ClEwn9Eh6gh/LFfxpigh9kF3Us6qM/uecjrOuMmeqGYb1s+HlplJAryO/+twfhtIWJwz40jbCnAc9k9XRcAkiYolvhNZ643t+k3JafucsVatDSL5/q8d+0ycBS7/3ceIYrd6TzqbBUY4Wjgtjh2AdyWD7pTQii2FP6Lo56AvIpf3416n/68RcJNpar3Y/ZXcTU3K/FVXOz62QDeANZybRbz3ZyzGiCcqkvHa+ix/oEKy33YtmadQhAIXLoWWuE6MWwfHR4iC5kirPdTuHvutjR0XOUdhybRINeAE94eE4Z5LmXUmv2+gwtF3gMBZ48HiBD+az/u7tj2Mnd4TD+4ENO5waWFxGHm0nF2KCRqaDN+v/D3uC4XGjCrULHn+mmMYH1Ki2cSQgL5ly/yn2U+8o+wO96vmxJgw5mFHrfHqAx3Uw8akc07XPD1bcg9YbkB5c1+NYFz85gCh4Lqy7dpUOdHGwgvu0XIuV7BU8z7sH0QYCQ9NGOE75G3w4Ur2gNuUbcpB54ydvg6/6KghxDmEKqaVYYg3MrPgR/rqnty1u2z9p2Py+j3rM1yzE4RnuhgdThy4axe4lTqos2oTMtg9OQGN57lvlimcZm+jdGya4+M6t8ojfMbLS2ThMNtE/LTSRR437M9Da3a3EgU3XAoor8eVBxLF6VIycLxEihOsE8D4tfpwNK350sn/x2Z2/bZrdM7DrFBeoxa7c9lMtZY35WGCQ2fQLsy6352gr54UlL/OkQibPjqBkuS/qq0m8CKagQKRSOXEq1dDVFVPFT9lIGPeFZ+b1Fvfk4PcxvjgwliqeXrcxdbhvOPWmIyBj5D/wPjiBihYJnNaR4raHr6WCJ/w+yfknrGGj3/D8uSIwFby9ZZMiA9SlPHtE8YascnHuhW60BaA5mYGmqxM4Z4gFjlEMN26z8td/IHqUBo2BWhiiy1poEAS9E0ifS0tWLlrXjq9flNOJv0rGbGAJVtkzhIsS7X4KmCR2I6qv6q5LJVSTN5+NzMY3F0ctu6hopilpBDKF7jUOW59ebWcWYaOFgieqSVokI5JTn1Nw3MT3sn0Ix2qaLvSoOznm7BVwXrOzQxy/gbCoWs+CPhxza/F7Jzg+k38nx8xkOjlmg6F64cqrurLm8PyfOG3Hjo2Cd1XJajuBdUa88kLa725LZOGa89sY2Rdq0uHzypWal9zm6uc/QGca9jZvW91/UXPebaisLOcottqbf1y4zhNl6oc+KRk2GvUuPGVheA0wbTGKwPTxoS9UjtPA4UVIgGSeHnGxBx6TrpEmemU5PWQcKEB6/+cDziMaZWVz3cmcGWBW8+IWSCT8qUA0xYcApjnAHZp2C5Bz2OFxYb/zmi5VdNVi4adou6j2XoDioZZUELwuvFi5pDzDTfAMHPIuxBWY9PcrjVv0hHbdQN/p0ruhz7bxno60r9tIB7bPm+xUn7Efr+ShUYA/tSInPWEqaCHq05JGPpcCPy4WIDvbiUnC9PQ3o85s8KkJUbAVK8AjLlRxN/VoI6Lt9jR951OG/UfcTVyGDovMpyptmeqy8dP04FBZTAx2kLRT6ZljMm4dlaGE4B/CohX500Yt2V177SFb7R0C7DjHQILCCPX9xhnoNRpINMEtvoDKxHZ32scwBXpYJkKQjHFjwy8yDcDU9uu73qSjdQmuZl+ItPDIiPI0CBMniaoIrRb9jM5hT+WJCqDv50Q3wK5nX317e31fAoQBJC6qvM4kPUI9g9nsLSh82Gv0CjXLyitF921ara4qv8zGLIVDJzSFcrbdzvHd5fdnM8giDiMCt6Wl009KUYHNcUr+y/0+YtzAfTkdMvreGhG2r3hM3Nh/qkhFcyS/g7Co8HjbD6Wu+gtOvjTEzJLUlC8/AKLVg2fLI7Ckhk320ehPs3OVN+WEcAlT0llm9MWpNbp9ZJQ2YdfSdJl4VRnDu5OwQMoNeGZuD21WVvPHYh8Bk/lkvhftUSUoQd1rWg2ps3KM3RxEfAIKMla21RHVmejkTgc+FjZovi4L+YwLpbeBlr3aL33ku0BhHg31UWjEh9t7yfH7WR0V0s5vzTEBPlVyw4euD4oN9yU2xD4LGyqu9+/LxyBiVPEUkRX5JNV7M0T9hxtRWuFrt/JTJu2+kDL2tfL3MkrDpQxJOxqqOFFY2e5ujVYHB1q0OgDdNEPW3a+3rzP/ZRz6NF2A7LYY4lii5Snn9Xl7SFZWuqvX+e446ncApdC4gpvaNq9ZzbSY+yFaYlFCiJUHmu9WFguPG+m6umzPI0Nvty87jkYqmmgMr6vsrI5yPh1X6o1cVquko902+3NUoTW94Wp2uo9VZhf0SEfKyv+pa8nSG/K0s6Jm8xcJqqteOT+uyE88OCD6Nq+7JNHb2nSRPbzdZz4K35R65LurGWA9+hSyA0Bouo02hp4jHi41YSe2boDUzEcq3KpfnOpjRXTMURkNBQSYbHYUbejGqzxJp3cGIsx/5L1JZeYJxRRlvSJOR/StmeDePQBlKFIVyZgfawxpIToQZowKpNdGB7JTUPMtkJLd1VxaVG5LXRTsSM0l0jN1CN/cXXbnG3Pm6Ji4s98GMPscR+9P74WFYRSrHeJy3K4vp/YHt2dlhtZg1VTeQLDMMDEzParNgP7nz+kry5T2wMhjp1AwlXElCXZxJOAkWg+CzZmabqjlJK+eR5vVlyudkSY6PZVE7YvcJ7mDMrcPMSWBMMTv++01yrbsL7hOpiXLSI9WjzG9krj7M/DPG/EoC+lYWEplg0KsmU9m1pkrPHumSqtF1IXZyXxve54Zc28iUvwT8IURxEdAMYcsAGmSLmH2DkK7FAHWV/9n1VqDk7guMtPWYMR1TcC1EKSaudXQ+dBPsK6A2ygXXsmlRvZERPI94iG3D5j0qnb/MSfi3sdE1FPRtKzYoUO9FOYX1MrS/wL25fqgxWNc3niuOxa5RxtwGy6EM4oqdb5/FULYDA3oHWLdmu8holVm4P41lwbgaXgsPSCo4e/ZmbyM1QUN9vNivTpvukxtWEDgKTp2p/9w6DpBQ25lrk5KofT7VGymR203ZjqIVQ6HhaM9QPnLskxQnZVH54LUaCq7xt48GJL2l56jD7FEzBg7ZQEwQnFTxavPEx2Ae0dV9w6P2jE8Jdf//vNVBT1S68qVj3WKbJ9Jiw/72r5JHECOcE9zRdjgLe/tDuKEGdTrLji97pVNS+BSmA2CdoPfSZTxmxazX8b2CK+FWQBeuy++QJBA++t0iUpvO9rD6agyK7Is+RUEyeoLQ/Ek3MOxjGzmc5roEKvqX8cFUQhy77GbmoKKuD/0g2CGiOd0ojeDVhsiFPleFJFPvQrEKI4KlnDxhW2pkmOiQCg4e6OHTugPxcuW0M2NBtlUV5PiqzrRte/sqgqyBxWKB+soZI2qzeSB5BstYKnWzJzTvfqUAaZOHbldElXJZp5c+eEHq2moXmwkbBVMSOIDQBZyeZQLdqgBCRqDFKp2NsJGb4+he/s/YEYfmqOrbUkZq/PRt2R8RVo+Bu3yhcoHAjyd4QRygPJI7+OIlOsrZHms4JapcqFmY95Vc7C0pFgsluLkUqnoWYew4MpGPhxAgSmAssI1iKLxpOsX6AquPL+fQysVTtce3GxNpwJ8NRZn99mR9aR9Kq7dShrGwuYRmA7wR6ghFGKuZVAkYy6CFoO1NEyX+gDN6OPKSY0jdvctAn/wm67+MjyyiMEZ0nZ+bDS44+hATuruiiEO0QBSUVguE3NLAz9aWnEd+P9g7Znc+EMGKwPkUA2qUKUlsAG9Pw7Ro5doyKaT/gi+Dep4vdCLZBGLbuarRCs7kEaZDBb0nBckOanC+mjsgdH0Z/DKrn/kIiNgkpF7DFfk9H27c0dflKt5l37/hlaTaIVc/OJpa1PrimLCMDz6cb8zQxVlzuoWa9GfN1l1mlJqzGtsjd4QTEkkr08IrhfrIkzns1gymNsh5K5IgPqUCP3fyr420YHfWXmICJjrRUcENub+j6pdsO8v5dWk8Jk4J4EeIZUy5uR7i8lCKp9a42SbScjqSnHhN+btiwnyCV62zgPt3SQHqSD3kR5TAZR2Gj5XCfFsualGoSQ0WYqBChYB+9v1KQQcTRZFIPWtYbJ/m5ga2t4NLNOkaPHooffJeiWneQv96oZCPrBFjHCeyHvcpzgBeFvWvoe4/vLPv7tNW8i76I4tFxuqTHlwq3Y0/lirPEaT/RwSD+LUNBPB0y4kszfRt/zC0iiJqkR6oU0PeaEm8Kl4yKuuSkIY6fzDwTMH+zYXXQsI/1d//uLXvQmBdQ/B0nmVntbWnG3jf6cJzcpnANxLQGiCMsJX15vi3tCa7Envq8mjvm3mIUuZr/AYdF8fY0V/I6PM11xbRn7k/KmWrG0k5RuJqKs4NtGmb8uw7V7Ns9jHvFm0Rkstg1/e9uVvHgmTuABuZAtStwgy5e4stBwJ911dM7whwk1cYk9ObdjlVfV+zVkMqJL14uvFTAN5w/PbV2/EgOdchMmE14sP5hTmfP6UrSDIC8V4A552DjUuoMZXKVfU9mAtoS+GgnZBfNxixahxaHHTRHP1OBwpgMdi5O+Mnf4fq4fTSMlXeQHP7jaj2gRiMnY2LxBtCBYQXAXTKvwnQXaD0Ax2ltBSxte6xfzmv9hM26QvnRnbRI0h+K+xzk5GivnxNMG5uy9isMK116SVo+EENCpeYP+2mv4MxCcSQAqTR6NhIflMPc+vipPr7lDr9mBZXrogBSHMHPquvCrPs3LaSRP2ZsfUC7TlJdusy6URIu1c9FXVRDQ372iRQ6svFIomHJDakaeqNju1pUyTp54x6I6fu7aKQRUHzJlY6/m4rgDjD1CgwlqLq85E3PyvxEHXEMYBbrjczncsYjK2aFO9pkNDWsDCEn47H6EtWyTYL73koqK2sJVvg5mt/XC7dd8WqdMJgqY4YCiR2GMQRtGq7VR5DRWxNrm3lhZuKX8+bGXTNtP7/h5T4JHFbaV+A//un3JZxbQqBwCs3nxjHm450jG+ojWgIM410lVAIBrYK6+izUZwo5gAr75MlETxWNDeU1g9vtQs5Z2homPnTMIJ+n3W3IKwOscUlpo9yCDqASes92mQUg+6FOfXODiHsiEQqNCGG0ZujRY6ZO8x3eLvPBiqRVIgQ8qFzu1rV0WfV5sBRnkEYYFj2OQXV+7LfJom1+Ee5ho0DibqBbGQhf9N2cLclm9cd8cmAsyiBkHJ5izRyQVw7Nr3CUtvCcfqfMfwLY0PoVmNU7UY1sH875FOBw4aJh9SXBdRgjjgPYwe4Ww4s+d8150aI/kqRSkyHizCmPzy94I5KJgztS5RN1FMlo/tII8SPtbge5D5Zb8ifom9O/nwo4cq94YAdIlxBRDCZihLdSkdsPuwzOjsZKsFqQGG3kv+0euRe3IPUvb1ViKqILTaEIUtSeuxw/MH71se1OsvIG/sbZLPoJUuHdo6iBcoawWbzTDlBWkDBgLJx6HMj+gzypyMx89fMpFjkWpkYUz3TPypB4aWkHl5R9ZkG/Jh79gzHdLJ0xyIzow0+Qk2qaM0CyU2/9PornnnMwQTAzKZXy/l3b4ADQxWZEd+Um6y5xuuleE5Y2rAtpz9YNxvNuWSIkJrwSD28g6bQy4jQTnokk9J+QEH0y8J7oZD59+io8fAeJsxnezkEPdfqdnx8WPj98Fq106rlpaMCj307ucStmizGYv7XvlBGtHJAQ/dPUhGPImEKxUZj6Zt3ex7ByJ+/dZOrOlVRHtDQlOewQMcKpN2UZVwCHtLgasIS2oAMVtwmYFOmRPi6L4K4zRt0RdRoDQL4CNyUJuoVkfLSb8JOLoXtzC0qoiX4Rj3/Q1fKzEf3rCSiwsbtlWH/MVI0XDwqJNq5FmiJhRV0ACMvCvke11G22kx/hZW0utX009kfcYsNw1lTrJeuGEZjQg84G5oD3b6gsG7fo8KPewsFcEJ9FeTZBWoL96tsugQv3aJU7weMKhmqTVF1tKKPMrTg4/d/iWnQMYJ1jYRro0PxCPTDPBhtEPUoQGtgQR7Nsg+F4iZOOSCw9HjWoRDiZedDN2X65N6pGOxwBxtdZx5tSf7IlaesMtkSD1bYvL7oo8gSOMZJC3k8/V8eJgyBQPF9XIZDEGTY5WtsbeVD+V4ZXepqPuDX3G4rK7z8901NweW3IRT4Pt6ovulICnisvUCj7ZbUXKmMcHsA+UkfEJPX5z5ItScr4Zra4foNRgDliJlfFHHmTSRdX4mn5HvAecuK1M6i8hmG6UWInrXOQvmUv1ClMJimwEA6ERDLnfHLrzEUyxnfGFlsqlfViPqLQCBVPAE29/X5i+rREjw7hJwYeKHRFRjV6CispUvDGJV34O47vNCdroGBPQmbqelpj+OPxDwH0CJiCwMkTcbRcO8/EKK+h4QSUTfRF1FsfhQoHUcnZb+9+nKZEyLey1IDS6OR/VNJY2LEAJ+IoJRSyrdYXtePPXFhHdUWkiI8Qd0kC4tC7ACxlZt42U/AhNPqXZoUUS3hh0bSjlB1KDutgh7eNQAP6Lrow5EBILRCih76KkCUtmU8UHXClsDhtsnqmJh4f61K1DIrPzS7MZFYbs6Sipie6x4sYn5tFDN/4SzDyYOj/DdY8XX7KpMgsOtRDHQM7DBXecmfDy4oroCcLl0Xs/3QmkO/P5kRMLy75mZhi5wtwyiKeD9pAhGeMbd2OeSaxqsc1ZsHbVSOJVHELpG0+5hsrKO5+hwksoGnqctH/OXrAozhQeY04UASNv/ovepxu9ocSKfmJGFsx4XhgZQIc/MCWlBHTQjUzoh1NSL5h6NUxb8LccR3MUYXd6iKGGHwwEODwAY4rs6pIZsKVBN17d6vbhbLhGvFvwZNzAWmQtaQYcu0jBEj4DdhziQMj+/DcZnT6zEY0Ny0QPypfSQ+fljjpXmqrLTfOI+m4vQY3Bv+VvL79oQ4HAFizBzgJfWxVJ82VXPWK7G1O2IxQ9rFpLRkI1KKkujT5RzennF/gP4xXEyTvrlBpXCxr9/E7kiBdHVSg68Pr/zhgnGGnc7z/v5Gw3evp/ijmna0uEtp03Vh73YRyjS6Ev5/7LuTmcdOWygjpU3QnIlAMUksBKTaoODG9s+fc9qh91L6iprSdPYnbtgNI/7gbO1n68TQu+w2RkAuIpTqyNmxY4npEX0siOYiLXOhIdyt8Bb1EEfFi8FUPQSl1YQLqq3DzjXLSwWd79vFCk/GxiB5hW4+zQn9VYEJaXs2EsfB4pqrl1BHC83BLBwHzrHA6rHzwMDxwztAEnIIttCw+YTjNicK2ByHd0y+5+Hxb4aLlQsifsQqgCwKiKn+jVs3NYmYxL1xwEJ1TtH2eLuOOqa70XDJb0hk51bj52wYCFFxLPDX7CR1FyX38M9T09xlJGNTw/cxGKH4Z53sJeUAdgFzNjMPmFey+2lyfNQ8nuTHf8mDmdxxJ4fW3mWwDUrhphnJI8rNRwvVvKNpnPgG22GO/dcJFIzdPMiQWEx4Ixso89HQQUqNP/3LSvOagiUWhpfpvcaWNGNE82BUTuTUQyTvaUdpqFPLO9ITpUuTPm6rfFYSQBEmNO/3Z3dmVqJ4i/+EL4kJUMITgU8qhtt3/OvdDYZ7GHkM8+onfEWXF0JZSQeieWLALl4qxTt0nONBGdsCK7Ifs9GqYT/EtSkAInj5fOHSSdVMLc9TyNXTMUn6wwzLlvGWnzXIfRif8Zq1AcyqJUQHQ2OQtO+uxTLOEZmKibNcwAsT/odUJrfb8XiDlrWInT1CG0A3XoXxK27cVJ4//htjD//MGEU5BeKp+W7kym9w87pF8B5T0kqejLDiTrFhwaaVIgVM5zPL12j2T6l9m0uNxk2umVFXv7Qa6i2NRqjfoVjFKuxOZHUaZk+BcnHqLsG2TD/uBX6VgoOuUfJFbSGa4n7fq6s8+C4tMwz2oz0QLE/QRf+M8g2rijZPUjhArxc2jg1ny8jXrAM58COf/Qwuj6QXW5pzdwa9pIK/S2BXoxiqdsNbANov+KFppSh+QUaZkq5jgXYHxgfRkP3dwcS0G//L52edffROIBiZEoR1X/ZSDNJlXfoHaQFqTRFpyFWqSQ+QIv3iT2gWqDoz1T+AIKDQtQOGacTNDohJ07TcVxFcDN2lAXqzeU3sg/+2hU+hRFyGr+vCq7/yEcvTQImGgTXTi9xg60ilBHQAc0sbfz0amT534siXsI1vl4D8JwGHV48nZS779UIeiU81k3G5/4sQQ/RI3p9bVxwPqM2bfpe64cUGokwpuTC++yGPAix/As3gMI7kM2PvgjHlslPFqRYnIkXsQD8NM0i8iAXFZ/aJx3V3gYFH/k8XoKCvq6C6M7O5Oip2YkiIgYBLyH3PTrsabHzZHgk/fN/TdPJgTLYLqrjqF2/r9R+6/ivJUAwILkzN0bfAxtoctF19I43Jm0r9qy33gDHcCtv7S1ed9ORdYF0eEboFocSHtgAdlNkM7NqSGZ4yOcmr+cm/CugEXiRN8DzCydfc2INaqDKu0j/iZAOM7DwqESrIfK1fFp0CtixBD5y6lLOo/6JMpyXTUsyLJXZkzbXb9kjNZzOmKY46Xbt/+sjM9SXMK8T6M0KVztV3HqASrEDdPYnSkCzVMkI3ovTHVFpwW9JQSoqQYOjUH6FTvkRPzIe1VZkYXwsYbKvwLRGFpJsU8/FJ6aaCMfiJQwaerzmvjPjGRCP54+pfDq4OV9sbykgbO19QRL0Pz2IVqNBzp2p55paV6fLlkHuEXvYD+wpBUlPrZJSDAqvalndABPyUtMrJUhWVVsKsi+flcHwre853UhTkEQkh2t+PC2RY9dDhsm83SthfiJU2iuO9Pai5vUSGoSjv5jKL+3cj6x1V7Eu24Suq856Z26Y/fByfo8bwARm6s7eyhHVnRGXzIfIw5I+RjTQeoA7fOFB9uMSpwjBewbDH/tom/7ozDz9k96G5Pwjk+6+1VXlIzRpVyLQ5w4cSlbfFAwC+20XTW3DeVHSEt5DY/04ffwWIKpc5GMnAMvmJCZjk7LglwOABVsQ1EBzaUBf1hHwNt5qTFayEyP3l/wdMZHVV8Zc1UgEARoPrOqyPsXFGID/OtifB2bVaX+JbAkJjrCwIY5xQGs9HAsuRdaL0XW82vjXEoX3bcAiyC9ZzBoeqELGrFbJc+HHOg63e2XLAVXL38igex+aydOwKsKGO9oa6qBHOhLdr7lhgbgbbdvRPDa6mnP/v6NZ5HFIsN5a6VZYOLJy22o5qMB/xBHCDzWqLIPBGjrX0F/SX6pVdsUFTQZ/TXgeH27FQ/nRNRwk43yuKRGMD87VRN2T6v5L9t07rHsPwu0/T0Gozt+SzCbmr7K/6k1og3GG7LqinDxPcdL5DoFsjfMJarSwtZC9ARX8mccLN6JVZGuudbHZ5iDZbChRz+MJZvoevIUJCAKSJUJ5LXCn4aMdh3ZLZ41OUmRZDy3LsJZ2eVmAxmraDHSZ1ByFm5I7PQPtEucXDd5JBpnOFaXFp3twd/imk9AlqD/1takGnSBNlFc7l5Qjl+GI/y2V1zDTSn+zVty+JN9wKq5GII4u1yvplj8//0K6kKlC1jxtLDw7qGm5Beto3z0WjfxjuToAkqb4+LNa2AUpNsOYj7oI9R4AV66Ta0LsQI2QuWhJhcPU8zo/v8BMxYvaqbyOSrronwASlH03vVOIS5I9QMeuZrtCiT2qa5s+sy985r2r1lbbQuR+QQnEui/F7GbB3kKW/kIdEZh8IyUzjVi+WThJLi/HPn4alhZPW2qpnKHFtgMT4HUuQjsES9dzgZ7Mpv/1jOv127FKph/eMh+4uO7um1EncBK1MkxL+v0MXB/BwN68jcDO9tX78V0UieypIusaVFPJuMSeUHO8Wbl5sX6FF+HdTgLqRxhZbjzB8RvlrnwluRtIvb3PbYYIst1aKL9nT6fKKyLWcaQgSNzDp4zrJLQAcTFw9xJXCoS7lW8z6ayRMmsO7oC/i7caGh1lj0on7QTl4uPj5WohmytTxwzxedwyuA1CghmZFXW3ta7oNxIQ0AMwbWuRoqggSnLqsM4/jXL4hPbJWQLOzLXr/g618bRJNHqN2KvnxIug+j7Hz4L9eeafGeMol0QTBBDzmWGf0Nb7xkl2G7p6n7oTNC243vM6pwwUvZSAu6+CkQX85ERXKd0hryb0UAHr3tmP/UCgnUyM6JBxue5V6aCHCH9WoPNJkE9YRXEt1DNqygRhtUbOH7yfQCjAKFUd1NTn0yRwLJWIPh/lvPrrH/XyvMOy3Bi3/SUSn5DcV2LeGM5OyNKg4KeyGJKHfd/LfXXP8Wq+Z8XdtX+VFCVCGSjBMkqs9T9wjjvutgW+XC/IRjggQlvWgleTVcX4q6/vrpvcwXzq3VJyrYm7g7NEDuhnF8LrHwRd7fEs72PMfa8vE4Dm+lT2fz2bdbTAz7O2b3PhP64fjFbu3Fuq2XdtkFuIdfxKVUjC2w3GzKs6FohRUCw1DKmDmbjtHS6/SyOBLmURlGtRH05mKb679lnVH3sCjp0r3wSlYRHHNHT2sJAI63qyNn/gDSjkO63CweXb84Epfq2cscyCRh2Zka5GIMR1U4cwBVjhQ2n4F2Vla22i0hvXgCA8U4BLrt4LM2Caywz09COZNiku3Nu5vX3fvPUHYH3EiqjvXWdASmgI46N4ek4xLc79Qd4bH/OrLOJwGZajvo3QxAhxshbD2AOasowE0eo5laOT6zRgi6V5qK1utGSkFk16xfP0lCo0HJSGpQ6yx58j6t/TyUpMPn4XdwZufIwryIxopxWNfkq5PSkMgYYOGhcipKULhEPajiAxtD8zIFSAwkmPCPSlwo2WONZM5mj0X0Ds9VRcjTj3fJK+2fiQnAoLxfXqcK3hNg36laNuHai8rgwwQHvNCNN76fUqdAV8vsfyZtTwjhbOv9sY4Nh86px64a+oQ0XC0nZeuwnQsC+vNqphPPev7gmbrMG8XgeqBxkz9dckJUtxbRNkxIwOomtum4qt3nU/T0lB7AxuH03tF2Y2JNCIh2jwi8ZtupNt7Qa5ebbOGJHsb+dTP9C1NJUS/3Eayzx9Kz+eRxQowBRksf2zFQIdMT2WtDofoVUlEkmqhbLJZLHjjJeUgA/n0PHmpefXtZ6xLV1Y1/+S9+9tin9C3LGADBXLnRipCkVxU/0fRYbVgSDTwNbF56bMo+kmRse7Hhhj1ZWdyhGBIXu1wXcasPgnM90DJ7bXmQTyY8HS81gQx/wz1iy5r34HvpRf0h0A9+I59KBmk+2K2fFilJbDv6ea/LL9m/LCfTX55jAQkQudQaR2hJ3j2jKiHIuxlAFyacjsurqZdPWMPdt6OyqUS5Z89i94Wh2frTP7Uh3R54cVEtKZeypWv+1M/PgVnD9ZveVSdEUw8tNPO51JZqzu/0QABAt1Of/MBrq+j1LFiEMKDQRwZyzzg9NF+pm6Z/1Hyn6fWM6T9svfhLwHb+nhrcx0pwbLm8v5pjZT/1RCFopdhBRxiSHPMIrqnf8qhrlSiV7ubZzZ1pw5sJWJZGKgAKNK16QoqzUbI0ow3N4B3v177QhLYGnKGStYmMfLvcb6zYxiliCnLpQ2PWZxaVvWut218MHjPqPWDydTAf4GbzugZbUAsi3q5m4zvKKhBgXJwu0Jy8d9BDj93+Oq5AOGjHAZ39BBg614ts/YXsni3Zdukhj31pZOcVPGDhbR1LeMdTpwdrz3o1gbm3hqwacf+qM01zhpHX9/aSQpUiJasTASzy1GPkRaeA8ftMUqcF8EJLZXsmOirrRMu7tIpvx3/410UGd2juF0sNF6V3DPPpgbznO2RdgvATbOjFeEXuH7jvl7hf46L4ih7OIGplCyN+dejKz8WQZ2Dp7MliTjhjfUCYYKrGXL2OiiDT48VESMrJsv9tjvuis5tPXLb4v15FCm32i2OYd1/ru1/yHyNU466d8oRcfZ/U" title="Mekko Graphics Chart"/>
          <p:cNvSpPr>
            <a:spLocks noChangeAspect="1"/>
          </p:cNvSpPr>
          <p:nvPr>
            <p:custDataLst>
              <p:tags r:id="rId6"/>
            </p:custDataLst>
          </p:nvPr>
        </p:nvSpPr>
        <p:spPr>
          <a:xfrm>
            <a:off x="139452" y="1163290"/>
            <a:ext cx="6624736" cy="5900658"/>
          </a:xfrm>
          <a:prstGeom prst="rect">
            <a:avLst/>
          </a:prstGeom>
          <a:blipFill>
            <a:blip r:embed="rId7"/>
            <a:stretch>
              <a:fillRect/>
            </a:stretch>
          </a:blipFill>
          <a:ln w="19050" cap="flat" cmpd="sng" algn="ctr">
            <a:noFill/>
            <a:prstDash val="solid"/>
          </a:ln>
          <a:effectLst/>
          <a:extLst>
            <a:ext uri="{91240B29-F687-4F45-9708-019B960494DF}">
              <a14:hiddenLine xmlns:a14="http://schemas.microsoft.com/office/drawing/2010/main" w="19050" cap="flat" cmpd="sng" algn="ctr">
                <a:solidFill>
                  <a:schemeClr val="tx1"/>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17" name="RedCircle2"/>
          <p:cNvSpPr>
            <a:spLocks noEditPoints="1"/>
          </p:cNvSpPr>
          <p:nvPr>
            <p:custDataLst>
              <p:tags r:id="rId8"/>
            </p:custDataLst>
          </p:nvPr>
        </p:nvSpPr>
        <p:spPr bwMode="auto">
          <a:xfrm>
            <a:off x="5696070" y="3763111"/>
            <a:ext cx="996110" cy="694954"/>
          </a:xfrm>
          <a:custGeom>
            <a:gdLst>
              <a:gd name="T0" fmla="*/ 1538 w 1776"/>
              <a:gd name="T1" fmla="*/ 876 h 1168"/>
              <a:gd name="T2" fmla="*/ 1733 w 1776"/>
              <a:gd name="T3" fmla="*/ 464 h 1168"/>
              <a:gd name="T4" fmla="*/ 1538 w 1776"/>
              <a:gd name="T5" fmla="*/ 883 h 1168"/>
              <a:gd name="T6" fmla="*/ 1664 w 1776"/>
              <a:gd name="T7" fmla="*/ 286 h 1168"/>
              <a:gd name="T8" fmla="*/ 553 w 1776"/>
              <a:gd name="T9" fmla="*/ 1111 h 1168"/>
              <a:gd name="T10" fmla="*/ 70 w 1776"/>
              <a:gd name="T11" fmla="*/ 921 h 1168"/>
              <a:gd name="T12" fmla="*/ 239 w 1776"/>
              <a:gd name="T13" fmla="*/ 515 h 1168"/>
              <a:gd name="T14" fmla="*/ 1482 w 1776"/>
              <a:gd name="T15" fmla="*/ 927 h 1168"/>
              <a:gd name="T16" fmla="*/ 145 w 1776"/>
              <a:gd name="T17" fmla="*/ 604 h 1168"/>
              <a:gd name="T18" fmla="*/ 1620 w 1776"/>
              <a:gd name="T19" fmla="*/ 807 h 1168"/>
              <a:gd name="T20" fmla="*/ 327 w 1776"/>
              <a:gd name="T21" fmla="*/ 451 h 1168"/>
              <a:gd name="T22" fmla="*/ 1733 w 1776"/>
              <a:gd name="T23" fmla="*/ 515 h 1168"/>
              <a:gd name="T24" fmla="*/ 1011 w 1776"/>
              <a:gd name="T25" fmla="*/ 235 h 1168"/>
              <a:gd name="T26" fmla="*/ 1726 w 1776"/>
              <a:gd name="T27" fmla="*/ 400 h 1168"/>
              <a:gd name="T28" fmla="*/ 1532 w 1776"/>
              <a:gd name="T29" fmla="*/ 115 h 1168"/>
              <a:gd name="T30" fmla="*/ 653 w 1776"/>
              <a:gd name="T31" fmla="*/ 58 h 1168"/>
              <a:gd name="T32" fmla="*/ 1726 w 1776"/>
              <a:gd name="T33" fmla="*/ 292 h 1168"/>
              <a:gd name="T34" fmla="*/ 1776 w 1776"/>
              <a:gd name="T35" fmla="*/ 489 h 1168"/>
              <a:gd name="T36" fmla="*/ 1325 w 1776"/>
              <a:gd name="T37" fmla="*/ 997 h 1168"/>
              <a:gd name="T38" fmla="*/ 998 w 1776"/>
              <a:gd name="T39" fmla="*/ 32 h 1168"/>
              <a:gd name="T40" fmla="*/ 904 w 1776"/>
              <a:gd name="T41" fmla="*/ 39 h 1168"/>
              <a:gd name="T42" fmla="*/ 1475 w 1776"/>
              <a:gd name="T43" fmla="*/ 121 h 1168"/>
              <a:gd name="T44" fmla="*/ 13 w 1776"/>
              <a:gd name="T45" fmla="*/ 870 h 1168"/>
              <a:gd name="T46" fmla="*/ 1695 w 1776"/>
              <a:gd name="T47" fmla="*/ 324 h 1168"/>
              <a:gd name="T48" fmla="*/ 1400 w 1776"/>
              <a:gd name="T49" fmla="*/ 972 h 1168"/>
              <a:gd name="T50" fmla="*/ 1055 w 1776"/>
              <a:gd name="T51" fmla="*/ 204 h 1168"/>
              <a:gd name="T52" fmla="*/ 854 w 1776"/>
              <a:gd name="T53" fmla="*/ 229 h 1168"/>
              <a:gd name="T54" fmla="*/ 923 w 1776"/>
              <a:gd name="T55" fmla="*/ 216 h 1168"/>
              <a:gd name="T56" fmla="*/ 653 w 1776"/>
              <a:gd name="T57" fmla="*/ 261 h 1168"/>
              <a:gd name="T58" fmla="*/ 44 w 1776"/>
              <a:gd name="T59" fmla="*/ 680 h 1168"/>
              <a:gd name="T60" fmla="*/ 44 w 1776"/>
              <a:gd name="T61" fmla="*/ 953 h 1168"/>
              <a:gd name="T62" fmla="*/ 1739 w 1776"/>
              <a:gd name="T63" fmla="*/ 318 h 1168"/>
              <a:gd name="T64" fmla="*/ 1532 w 1776"/>
              <a:gd name="T65" fmla="*/ 115 h 1168"/>
              <a:gd name="T66" fmla="*/ 647 w 1776"/>
              <a:gd name="T67" fmla="*/ 64 h 1168"/>
              <a:gd name="T68" fmla="*/ 1023 w 1776"/>
              <a:gd name="T69" fmla="*/ 20 h 1168"/>
              <a:gd name="T70" fmla="*/ 973 w 1776"/>
              <a:gd name="T71" fmla="*/ 32 h 1168"/>
              <a:gd name="T72" fmla="*/ 1645 w 1776"/>
              <a:gd name="T73" fmla="*/ 242 h 1168"/>
              <a:gd name="T74" fmla="*/ 1739 w 1776"/>
              <a:gd name="T75" fmla="*/ 572 h 1168"/>
              <a:gd name="T76" fmla="*/ 1607 w 1776"/>
              <a:gd name="T77" fmla="*/ 832 h 1168"/>
              <a:gd name="T78" fmla="*/ 1475 w 1776"/>
              <a:gd name="T79" fmla="*/ 934 h 1168"/>
              <a:gd name="T80" fmla="*/ 1525 w 1776"/>
              <a:gd name="T81" fmla="*/ 889 h 1168"/>
              <a:gd name="T82" fmla="*/ 936 w 1776"/>
              <a:gd name="T83" fmla="*/ 1099 h 1168"/>
              <a:gd name="T84" fmla="*/ 1055 w 1776"/>
              <a:gd name="T85" fmla="*/ 1080 h 1168"/>
              <a:gd name="T86" fmla="*/ 270 w 1776"/>
              <a:gd name="T87" fmla="*/ 1067 h 1168"/>
              <a:gd name="T88" fmla="*/ 101 w 1776"/>
              <a:gd name="T89" fmla="*/ 965 h 1168"/>
              <a:gd name="T90" fmla="*/ 440 w 1776"/>
              <a:gd name="T91" fmla="*/ 381 h 1168"/>
              <a:gd name="T92" fmla="*/ 1067 w 1776"/>
              <a:gd name="T93" fmla="*/ 229 h 1168"/>
              <a:gd name="T94" fmla="*/ 948 w 1776"/>
              <a:gd name="T95" fmla="*/ 223 h 1168"/>
              <a:gd name="T96" fmla="*/ 760 w 1776"/>
              <a:gd name="T97" fmla="*/ 242 h 1168"/>
              <a:gd name="T98" fmla="*/ 321 w 1776"/>
              <a:gd name="T99" fmla="*/ 419 h 1168"/>
              <a:gd name="T100" fmla="*/ 829 w 1776"/>
              <a:gd name="T101" fmla="*/ 223 h 1168"/>
              <a:gd name="T102" fmla="*/ 164 w 1776"/>
              <a:gd name="T103" fmla="*/ 527 h 1168"/>
              <a:gd name="T104" fmla="*/ 95 w 1776"/>
              <a:gd name="T105" fmla="*/ 1022 h 1168"/>
              <a:gd name="T106" fmla="*/ 979 w 1776"/>
              <a:gd name="T107" fmla="*/ 1137 h 1168"/>
              <a:gd name="T108" fmla="*/ 1456 w 1776"/>
              <a:gd name="T109" fmla="*/ 984 h 1168"/>
              <a:gd name="T110" fmla="*/ 1764 w 1776"/>
              <a:gd name="T111" fmla="*/ 635 h 1168"/>
              <a:gd name="T112" fmla="*/ 19 w 1776"/>
              <a:gd name="T113" fmla="*/ 756 h 1168"/>
              <a:gd name="T114" fmla="*/ 1701 w 1776"/>
              <a:gd name="T115" fmla="*/ 248 h 1168"/>
              <a:gd name="T116" fmla="*/ 214 w 1776"/>
              <a:gd name="T117" fmla="*/ 1086 h 1168"/>
              <a:gd name="T118" fmla="*/ 57 w 1776"/>
              <a:gd name="T119" fmla="*/ 648 h 1168"/>
              <a:gd name="T120" fmla="*/ 597 w 1776"/>
              <a:gd name="T121" fmla="*/ 1168 h 1168"/>
              <a:gd name="T122" fmla="*/ 132 w 1776"/>
              <a:gd name="T123" fmla="*/ 1048 h 1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775" h="1168">
                <a:moveTo>
                  <a:pt x="1620" y="242"/>
                </a:moveTo>
                <a:cubicBezTo>
                  <a:pt x="1626" y="235"/>
                  <a:pt x="1626" y="235"/>
                  <a:pt x="1626" y="235"/>
                </a:cubicBezTo>
                <a:cubicBezTo>
                  <a:pt x="1620" y="235"/>
                  <a:pt x="1620" y="235"/>
                  <a:pt x="1620" y="242"/>
                </a:cubicBezTo>
                <a:close/>
                <a:moveTo>
                  <a:pt x="1645" y="254"/>
                </a:moveTo>
                <a:cubicBezTo>
                  <a:pt x="1626" y="235"/>
                  <a:pt x="1626" y="235"/>
                  <a:pt x="1626" y="235"/>
                </a:cubicBezTo>
                <a:cubicBezTo>
                  <a:pt x="1626" y="235"/>
                  <a:pt x="1626" y="235"/>
                  <a:pt x="1626" y="235"/>
                </a:cubicBezTo>
                <a:cubicBezTo>
                  <a:pt x="1626" y="235"/>
                  <a:pt x="1632" y="242"/>
                  <a:pt x="1645" y="254"/>
                </a:cubicBezTo>
                <a:close/>
                <a:moveTo>
                  <a:pt x="1488" y="908"/>
                </a:moveTo>
                <a:cubicBezTo>
                  <a:pt x="1488" y="908"/>
                  <a:pt x="1488" y="908"/>
                  <a:pt x="1488" y="908"/>
                </a:cubicBezTo>
                <a:cubicBezTo>
                  <a:pt x="1488" y="908"/>
                  <a:pt x="1488" y="908"/>
                  <a:pt x="1488" y="908"/>
                </a:cubicBezTo>
                <a:close/>
                <a:moveTo>
                  <a:pt x="1488" y="908"/>
                </a:moveTo>
                <a:cubicBezTo>
                  <a:pt x="1482" y="908"/>
                  <a:pt x="1488" y="908"/>
                  <a:pt x="1475" y="921"/>
                </a:cubicBezTo>
                <a:cubicBezTo>
                  <a:pt x="1482" y="908"/>
                  <a:pt x="1488" y="908"/>
                  <a:pt x="1488" y="908"/>
                </a:cubicBezTo>
                <a:close/>
                <a:moveTo>
                  <a:pt x="408" y="400"/>
                </a:moveTo>
                <a:cubicBezTo>
                  <a:pt x="415" y="400"/>
                  <a:pt x="421" y="394"/>
                  <a:pt x="433" y="394"/>
                </a:cubicBezTo>
                <a:cubicBezTo>
                  <a:pt x="433" y="394"/>
                  <a:pt x="433" y="394"/>
                  <a:pt x="415" y="400"/>
                </a:cubicBezTo>
                <a:cubicBezTo>
                  <a:pt x="415" y="400"/>
                  <a:pt x="415" y="400"/>
                  <a:pt x="408" y="400"/>
                </a:cubicBezTo>
                <a:close/>
                <a:moveTo>
                  <a:pt x="333" y="451"/>
                </a:moveTo>
                <a:cubicBezTo>
                  <a:pt x="333" y="451"/>
                  <a:pt x="333" y="451"/>
                  <a:pt x="308" y="464"/>
                </a:cubicBezTo>
                <a:cubicBezTo>
                  <a:pt x="327" y="451"/>
                  <a:pt x="352" y="445"/>
                  <a:pt x="364" y="432"/>
                </a:cubicBezTo>
                <a:cubicBezTo>
                  <a:pt x="377" y="426"/>
                  <a:pt x="390" y="419"/>
                  <a:pt x="408" y="407"/>
                </a:cubicBezTo>
                <a:cubicBezTo>
                  <a:pt x="383" y="426"/>
                  <a:pt x="358" y="438"/>
                  <a:pt x="333" y="451"/>
                </a:cubicBezTo>
                <a:close/>
                <a:moveTo>
                  <a:pt x="396" y="1092"/>
                </a:moveTo>
                <a:cubicBezTo>
                  <a:pt x="408" y="1092"/>
                  <a:pt x="408" y="1092"/>
                  <a:pt x="408" y="1092"/>
                </a:cubicBezTo>
                <a:cubicBezTo>
                  <a:pt x="396" y="1092"/>
                  <a:pt x="408" y="1092"/>
                  <a:pt x="396" y="1092"/>
                </a:cubicBezTo>
                <a:close/>
                <a:moveTo>
                  <a:pt x="1312" y="997"/>
                </a:moveTo>
                <a:cubicBezTo>
                  <a:pt x="1318" y="997"/>
                  <a:pt x="1318" y="997"/>
                  <a:pt x="1325" y="991"/>
                </a:cubicBezTo>
                <a:cubicBezTo>
                  <a:pt x="1318" y="997"/>
                  <a:pt x="1318" y="997"/>
                  <a:pt x="1312" y="997"/>
                </a:cubicBezTo>
                <a:close/>
                <a:moveTo>
                  <a:pt x="590" y="1124"/>
                </a:moveTo>
                <a:cubicBezTo>
                  <a:pt x="584" y="1124"/>
                  <a:pt x="572" y="1124"/>
                  <a:pt x="553" y="1124"/>
                </a:cubicBezTo>
                <a:cubicBezTo>
                  <a:pt x="565" y="1124"/>
                  <a:pt x="578" y="1124"/>
                  <a:pt x="590" y="1124"/>
                </a:cubicBezTo>
                <a:close/>
                <a:moveTo>
                  <a:pt x="1381" y="972"/>
                </a:moveTo>
                <a:cubicBezTo>
                  <a:pt x="1394" y="965"/>
                  <a:pt x="1400" y="965"/>
                  <a:pt x="1400" y="965"/>
                </a:cubicBezTo>
                <a:cubicBezTo>
                  <a:pt x="1394" y="965"/>
                  <a:pt x="1387" y="972"/>
                  <a:pt x="1381" y="972"/>
                </a:cubicBezTo>
                <a:cubicBezTo>
                  <a:pt x="1381" y="972"/>
                  <a:pt x="1381" y="972"/>
                  <a:pt x="1375" y="972"/>
                </a:cubicBezTo>
                <a:cubicBezTo>
                  <a:pt x="1394" y="965"/>
                  <a:pt x="1387" y="972"/>
                  <a:pt x="1381" y="972"/>
                </a:cubicBezTo>
                <a:close/>
                <a:moveTo>
                  <a:pt x="1538" y="876"/>
                </a:moveTo>
                <a:cubicBezTo>
                  <a:pt x="1538" y="883"/>
                  <a:pt x="1532" y="883"/>
                  <a:pt x="1525" y="889"/>
                </a:cubicBezTo>
                <a:cubicBezTo>
                  <a:pt x="1532" y="889"/>
                  <a:pt x="1532" y="883"/>
                  <a:pt x="1538" y="883"/>
                </a:cubicBezTo>
                <a:cubicBezTo>
                  <a:pt x="1538" y="876"/>
                  <a:pt x="1538" y="876"/>
                  <a:pt x="1538" y="876"/>
                </a:cubicBezTo>
                <a:close/>
                <a:moveTo>
                  <a:pt x="546" y="1124"/>
                </a:moveTo>
                <a:cubicBezTo>
                  <a:pt x="553" y="1124"/>
                  <a:pt x="565" y="1124"/>
                  <a:pt x="578" y="1124"/>
                </a:cubicBezTo>
                <a:cubicBezTo>
                  <a:pt x="572" y="1124"/>
                  <a:pt x="572" y="1124"/>
                  <a:pt x="572" y="1124"/>
                </a:cubicBezTo>
                <a:cubicBezTo>
                  <a:pt x="546" y="1124"/>
                  <a:pt x="546" y="1124"/>
                  <a:pt x="546" y="1124"/>
                </a:cubicBezTo>
                <a:close/>
                <a:moveTo>
                  <a:pt x="1670" y="750"/>
                </a:moveTo>
                <a:cubicBezTo>
                  <a:pt x="1682" y="743"/>
                  <a:pt x="1670" y="750"/>
                  <a:pt x="1682" y="737"/>
                </a:cubicBezTo>
                <a:cubicBezTo>
                  <a:pt x="1689" y="730"/>
                  <a:pt x="1701" y="705"/>
                  <a:pt x="1707" y="692"/>
                </a:cubicBezTo>
                <a:cubicBezTo>
                  <a:pt x="1701" y="705"/>
                  <a:pt x="1701" y="705"/>
                  <a:pt x="1695" y="718"/>
                </a:cubicBezTo>
                <a:cubicBezTo>
                  <a:pt x="1695" y="705"/>
                  <a:pt x="1701" y="705"/>
                  <a:pt x="1701" y="692"/>
                </a:cubicBezTo>
                <a:cubicBezTo>
                  <a:pt x="1701" y="699"/>
                  <a:pt x="1701" y="699"/>
                  <a:pt x="1701" y="692"/>
                </a:cubicBezTo>
                <a:cubicBezTo>
                  <a:pt x="1701" y="699"/>
                  <a:pt x="1701" y="699"/>
                  <a:pt x="1701" y="699"/>
                </a:cubicBezTo>
                <a:cubicBezTo>
                  <a:pt x="1701" y="699"/>
                  <a:pt x="1701" y="699"/>
                  <a:pt x="1701" y="692"/>
                </a:cubicBezTo>
                <a:cubicBezTo>
                  <a:pt x="1701" y="692"/>
                  <a:pt x="1701" y="692"/>
                  <a:pt x="1701" y="692"/>
                </a:cubicBezTo>
                <a:cubicBezTo>
                  <a:pt x="1707" y="692"/>
                  <a:pt x="1707" y="686"/>
                  <a:pt x="1707" y="686"/>
                </a:cubicBezTo>
                <a:cubicBezTo>
                  <a:pt x="1707" y="680"/>
                  <a:pt x="1714" y="673"/>
                  <a:pt x="1714" y="673"/>
                </a:cubicBezTo>
                <a:cubicBezTo>
                  <a:pt x="1714" y="667"/>
                  <a:pt x="1714" y="661"/>
                  <a:pt x="1720" y="661"/>
                </a:cubicBezTo>
                <a:cubicBezTo>
                  <a:pt x="1720" y="654"/>
                  <a:pt x="1720" y="654"/>
                  <a:pt x="1720" y="654"/>
                </a:cubicBezTo>
                <a:cubicBezTo>
                  <a:pt x="1720" y="654"/>
                  <a:pt x="1714" y="661"/>
                  <a:pt x="1714" y="667"/>
                </a:cubicBezTo>
                <a:cubicBezTo>
                  <a:pt x="1714" y="661"/>
                  <a:pt x="1714" y="661"/>
                  <a:pt x="1714" y="661"/>
                </a:cubicBezTo>
                <a:cubicBezTo>
                  <a:pt x="1720" y="654"/>
                  <a:pt x="1720" y="648"/>
                  <a:pt x="1720" y="648"/>
                </a:cubicBezTo>
                <a:cubicBezTo>
                  <a:pt x="1720" y="642"/>
                  <a:pt x="1720" y="648"/>
                  <a:pt x="1720" y="642"/>
                </a:cubicBezTo>
                <a:cubicBezTo>
                  <a:pt x="1726" y="635"/>
                  <a:pt x="1726" y="635"/>
                  <a:pt x="1726" y="635"/>
                </a:cubicBezTo>
                <a:cubicBezTo>
                  <a:pt x="1720" y="642"/>
                  <a:pt x="1720" y="648"/>
                  <a:pt x="1720" y="654"/>
                </a:cubicBezTo>
                <a:cubicBezTo>
                  <a:pt x="1726" y="642"/>
                  <a:pt x="1726" y="635"/>
                  <a:pt x="1733" y="604"/>
                </a:cubicBezTo>
                <a:cubicBezTo>
                  <a:pt x="1733" y="604"/>
                  <a:pt x="1733" y="604"/>
                  <a:pt x="1726" y="629"/>
                </a:cubicBezTo>
                <a:cubicBezTo>
                  <a:pt x="1726" y="610"/>
                  <a:pt x="1733" y="604"/>
                  <a:pt x="1733" y="604"/>
                </a:cubicBezTo>
                <a:cubicBezTo>
                  <a:pt x="1726" y="623"/>
                  <a:pt x="1726" y="623"/>
                  <a:pt x="1726" y="623"/>
                </a:cubicBezTo>
                <a:cubicBezTo>
                  <a:pt x="1733" y="604"/>
                  <a:pt x="1733" y="610"/>
                  <a:pt x="1733" y="604"/>
                </a:cubicBezTo>
                <a:cubicBezTo>
                  <a:pt x="1733" y="597"/>
                  <a:pt x="1733" y="591"/>
                  <a:pt x="1739" y="572"/>
                </a:cubicBezTo>
                <a:cubicBezTo>
                  <a:pt x="1739" y="565"/>
                  <a:pt x="1739" y="565"/>
                  <a:pt x="1733" y="584"/>
                </a:cubicBezTo>
                <a:cubicBezTo>
                  <a:pt x="1739" y="546"/>
                  <a:pt x="1739" y="527"/>
                  <a:pt x="1739" y="470"/>
                </a:cubicBezTo>
                <a:cubicBezTo>
                  <a:pt x="1739" y="464"/>
                  <a:pt x="1739" y="464"/>
                  <a:pt x="1739" y="464"/>
                </a:cubicBezTo>
                <a:cubicBezTo>
                  <a:pt x="1739" y="464"/>
                  <a:pt x="1739" y="464"/>
                  <a:pt x="1739" y="451"/>
                </a:cubicBezTo>
                <a:cubicBezTo>
                  <a:pt x="1733" y="451"/>
                  <a:pt x="1733" y="451"/>
                  <a:pt x="1733" y="451"/>
                </a:cubicBezTo>
                <a:cubicBezTo>
                  <a:pt x="1733" y="451"/>
                  <a:pt x="1733" y="451"/>
                  <a:pt x="1733" y="458"/>
                </a:cubicBezTo>
                <a:cubicBezTo>
                  <a:pt x="1733" y="464"/>
                  <a:pt x="1733" y="464"/>
                  <a:pt x="1733" y="464"/>
                </a:cubicBezTo>
                <a:cubicBezTo>
                  <a:pt x="1733" y="464"/>
                  <a:pt x="1733" y="464"/>
                  <a:pt x="1733" y="464"/>
                </a:cubicBezTo>
                <a:cubicBezTo>
                  <a:pt x="1733" y="464"/>
                  <a:pt x="1733" y="464"/>
                  <a:pt x="1733" y="464"/>
                </a:cubicBezTo>
                <a:cubicBezTo>
                  <a:pt x="1733" y="464"/>
                  <a:pt x="1733" y="464"/>
                  <a:pt x="1733" y="464"/>
                </a:cubicBezTo>
                <a:cubicBezTo>
                  <a:pt x="1733" y="464"/>
                  <a:pt x="1733" y="464"/>
                  <a:pt x="1733" y="464"/>
                </a:cubicBezTo>
                <a:cubicBezTo>
                  <a:pt x="1733" y="470"/>
                  <a:pt x="1733" y="464"/>
                  <a:pt x="1733" y="470"/>
                </a:cubicBezTo>
                <a:cubicBezTo>
                  <a:pt x="1739" y="477"/>
                  <a:pt x="1739" y="483"/>
                  <a:pt x="1739" y="483"/>
                </a:cubicBezTo>
                <a:cubicBezTo>
                  <a:pt x="1739" y="483"/>
                  <a:pt x="1739" y="483"/>
                  <a:pt x="1739" y="483"/>
                </a:cubicBezTo>
                <a:cubicBezTo>
                  <a:pt x="1739" y="489"/>
                  <a:pt x="1739" y="489"/>
                  <a:pt x="1739" y="477"/>
                </a:cubicBezTo>
                <a:cubicBezTo>
                  <a:pt x="1739" y="477"/>
                  <a:pt x="1739" y="477"/>
                  <a:pt x="1739" y="477"/>
                </a:cubicBezTo>
                <a:cubicBezTo>
                  <a:pt x="1739" y="477"/>
                  <a:pt x="1739" y="477"/>
                  <a:pt x="1739" y="502"/>
                </a:cubicBezTo>
                <a:cubicBezTo>
                  <a:pt x="1739" y="502"/>
                  <a:pt x="1739" y="502"/>
                  <a:pt x="1739" y="508"/>
                </a:cubicBezTo>
                <a:cubicBezTo>
                  <a:pt x="1739" y="534"/>
                  <a:pt x="1739" y="540"/>
                  <a:pt x="1739" y="553"/>
                </a:cubicBezTo>
                <a:cubicBezTo>
                  <a:pt x="1733" y="572"/>
                  <a:pt x="1733" y="572"/>
                  <a:pt x="1733" y="572"/>
                </a:cubicBezTo>
                <a:cubicBezTo>
                  <a:pt x="1733" y="584"/>
                  <a:pt x="1733" y="597"/>
                  <a:pt x="1726" y="604"/>
                </a:cubicBezTo>
                <a:cubicBezTo>
                  <a:pt x="1726" y="623"/>
                  <a:pt x="1726" y="635"/>
                  <a:pt x="1720" y="648"/>
                </a:cubicBezTo>
                <a:cubicBezTo>
                  <a:pt x="1720" y="648"/>
                  <a:pt x="1720" y="642"/>
                  <a:pt x="1720" y="654"/>
                </a:cubicBezTo>
                <a:cubicBezTo>
                  <a:pt x="1714" y="661"/>
                  <a:pt x="1714" y="661"/>
                  <a:pt x="1714" y="661"/>
                </a:cubicBezTo>
                <a:cubicBezTo>
                  <a:pt x="1701" y="699"/>
                  <a:pt x="1689" y="730"/>
                  <a:pt x="1651" y="775"/>
                </a:cubicBezTo>
                <a:cubicBezTo>
                  <a:pt x="1651" y="769"/>
                  <a:pt x="1664" y="762"/>
                  <a:pt x="1670" y="750"/>
                </a:cubicBezTo>
                <a:close/>
                <a:moveTo>
                  <a:pt x="1733" y="464"/>
                </a:moveTo>
                <a:cubicBezTo>
                  <a:pt x="1733" y="464"/>
                  <a:pt x="1733" y="464"/>
                  <a:pt x="1733" y="458"/>
                </a:cubicBezTo>
                <a:cubicBezTo>
                  <a:pt x="1733" y="464"/>
                  <a:pt x="1733" y="464"/>
                  <a:pt x="1733" y="464"/>
                </a:cubicBezTo>
                <a:cubicBezTo>
                  <a:pt x="1733" y="464"/>
                  <a:pt x="1733" y="464"/>
                  <a:pt x="1733" y="464"/>
                </a:cubicBezTo>
                <a:close/>
                <a:moveTo>
                  <a:pt x="998" y="1086"/>
                </a:moveTo>
                <a:cubicBezTo>
                  <a:pt x="1017" y="1086"/>
                  <a:pt x="1017" y="1086"/>
                  <a:pt x="1017" y="1086"/>
                </a:cubicBezTo>
                <a:cubicBezTo>
                  <a:pt x="1011" y="1086"/>
                  <a:pt x="1011" y="1086"/>
                  <a:pt x="998" y="1086"/>
                </a:cubicBezTo>
                <a:close/>
                <a:moveTo>
                  <a:pt x="1733" y="464"/>
                </a:moveTo>
                <a:cubicBezTo>
                  <a:pt x="1733" y="458"/>
                  <a:pt x="1733" y="458"/>
                  <a:pt x="1733" y="458"/>
                </a:cubicBezTo>
                <a:cubicBezTo>
                  <a:pt x="1733" y="458"/>
                  <a:pt x="1733" y="458"/>
                  <a:pt x="1733" y="464"/>
                </a:cubicBezTo>
                <a:close/>
                <a:moveTo>
                  <a:pt x="603" y="1124"/>
                </a:moveTo>
                <a:cubicBezTo>
                  <a:pt x="590" y="1124"/>
                  <a:pt x="584" y="1124"/>
                  <a:pt x="578" y="1124"/>
                </a:cubicBezTo>
                <a:cubicBezTo>
                  <a:pt x="578" y="1124"/>
                  <a:pt x="590" y="1124"/>
                  <a:pt x="603" y="1124"/>
                </a:cubicBezTo>
                <a:close/>
                <a:moveTo>
                  <a:pt x="1011" y="1086"/>
                </a:moveTo>
                <a:cubicBezTo>
                  <a:pt x="1011" y="1086"/>
                  <a:pt x="1011" y="1086"/>
                  <a:pt x="998" y="1086"/>
                </a:cubicBezTo>
                <a:cubicBezTo>
                  <a:pt x="998" y="1086"/>
                  <a:pt x="998" y="1086"/>
                  <a:pt x="998" y="1086"/>
                </a:cubicBezTo>
                <a:cubicBezTo>
                  <a:pt x="1011" y="1086"/>
                  <a:pt x="1011" y="1086"/>
                  <a:pt x="1011" y="1086"/>
                </a:cubicBezTo>
                <a:close/>
                <a:moveTo>
                  <a:pt x="1030" y="1080"/>
                </a:moveTo>
                <a:cubicBezTo>
                  <a:pt x="1023" y="1080"/>
                  <a:pt x="1017" y="1086"/>
                  <a:pt x="1011" y="1086"/>
                </a:cubicBezTo>
                <a:cubicBezTo>
                  <a:pt x="1017" y="1086"/>
                  <a:pt x="1023" y="1080"/>
                  <a:pt x="1030" y="1080"/>
                </a:cubicBezTo>
                <a:cubicBezTo>
                  <a:pt x="1030" y="1080"/>
                  <a:pt x="1030" y="1080"/>
                  <a:pt x="1030" y="1080"/>
                </a:cubicBezTo>
                <a:close/>
                <a:moveTo>
                  <a:pt x="1325" y="991"/>
                </a:moveTo>
                <a:cubicBezTo>
                  <a:pt x="1325" y="991"/>
                  <a:pt x="1331" y="991"/>
                  <a:pt x="1337" y="991"/>
                </a:cubicBezTo>
                <a:cubicBezTo>
                  <a:pt x="1337" y="991"/>
                  <a:pt x="1331" y="991"/>
                  <a:pt x="1325" y="991"/>
                </a:cubicBezTo>
                <a:close/>
                <a:moveTo>
                  <a:pt x="1538" y="883"/>
                </a:moveTo>
                <a:cubicBezTo>
                  <a:pt x="1538" y="883"/>
                  <a:pt x="1538" y="883"/>
                  <a:pt x="1538" y="883"/>
                </a:cubicBezTo>
                <a:cubicBezTo>
                  <a:pt x="1544" y="883"/>
                  <a:pt x="1544" y="883"/>
                  <a:pt x="1544" y="883"/>
                </a:cubicBezTo>
                <a:cubicBezTo>
                  <a:pt x="1544" y="876"/>
                  <a:pt x="1544" y="876"/>
                  <a:pt x="1551" y="876"/>
                </a:cubicBezTo>
                <a:cubicBezTo>
                  <a:pt x="1551" y="870"/>
                  <a:pt x="1551" y="870"/>
                  <a:pt x="1551" y="870"/>
                </a:cubicBezTo>
                <a:cubicBezTo>
                  <a:pt x="1551" y="870"/>
                  <a:pt x="1551" y="870"/>
                  <a:pt x="1551" y="870"/>
                </a:cubicBezTo>
                <a:cubicBezTo>
                  <a:pt x="1557" y="870"/>
                  <a:pt x="1557" y="870"/>
                  <a:pt x="1557" y="870"/>
                </a:cubicBezTo>
                <a:cubicBezTo>
                  <a:pt x="1551" y="870"/>
                  <a:pt x="1551" y="870"/>
                  <a:pt x="1551" y="870"/>
                </a:cubicBezTo>
                <a:cubicBezTo>
                  <a:pt x="1544" y="876"/>
                  <a:pt x="1544" y="876"/>
                  <a:pt x="1525" y="889"/>
                </a:cubicBezTo>
                <a:cubicBezTo>
                  <a:pt x="1525" y="896"/>
                  <a:pt x="1525" y="896"/>
                  <a:pt x="1525" y="896"/>
                </a:cubicBezTo>
                <a:cubicBezTo>
                  <a:pt x="1532" y="889"/>
                  <a:pt x="1538" y="883"/>
                  <a:pt x="1538" y="883"/>
                </a:cubicBezTo>
                <a:cubicBezTo>
                  <a:pt x="1538" y="883"/>
                  <a:pt x="1538" y="883"/>
                  <a:pt x="1538" y="883"/>
                </a:cubicBezTo>
                <a:close/>
                <a:moveTo>
                  <a:pt x="998" y="1086"/>
                </a:moveTo>
                <a:cubicBezTo>
                  <a:pt x="998" y="1086"/>
                  <a:pt x="998" y="1086"/>
                  <a:pt x="998" y="1086"/>
                </a:cubicBezTo>
                <a:cubicBezTo>
                  <a:pt x="998" y="1086"/>
                  <a:pt x="998" y="1086"/>
                  <a:pt x="992" y="1086"/>
                </a:cubicBezTo>
                <a:cubicBezTo>
                  <a:pt x="998" y="1086"/>
                  <a:pt x="998" y="1086"/>
                  <a:pt x="998" y="1086"/>
                </a:cubicBezTo>
                <a:close/>
                <a:moveTo>
                  <a:pt x="615" y="1124"/>
                </a:moveTo>
                <a:cubicBezTo>
                  <a:pt x="628" y="1124"/>
                  <a:pt x="622" y="1124"/>
                  <a:pt x="641" y="1124"/>
                </a:cubicBezTo>
                <a:cubicBezTo>
                  <a:pt x="641" y="1124"/>
                  <a:pt x="641" y="1124"/>
                  <a:pt x="641" y="1124"/>
                </a:cubicBezTo>
                <a:cubicBezTo>
                  <a:pt x="641" y="1124"/>
                  <a:pt x="641" y="1124"/>
                  <a:pt x="641" y="1124"/>
                </a:cubicBezTo>
                <a:cubicBezTo>
                  <a:pt x="641" y="1124"/>
                  <a:pt x="647" y="1124"/>
                  <a:pt x="653" y="1124"/>
                </a:cubicBezTo>
                <a:cubicBezTo>
                  <a:pt x="653" y="1124"/>
                  <a:pt x="653" y="1124"/>
                  <a:pt x="653" y="1124"/>
                </a:cubicBezTo>
                <a:cubicBezTo>
                  <a:pt x="634" y="1124"/>
                  <a:pt x="615" y="1124"/>
                  <a:pt x="603" y="1124"/>
                </a:cubicBezTo>
                <a:cubicBezTo>
                  <a:pt x="609" y="1124"/>
                  <a:pt x="609" y="1124"/>
                  <a:pt x="615" y="1124"/>
                </a:cubicBezTo>
                <a:close/>
                <a:moveTo>
                  <a:pt x="1701" y="692"/>
                </a:moveTo>
                <a:cubicBezTo>
                  <a:pt x="1701" y="699"/>
                  <a:pt x="1701" y="699"/>
                  <a:pt x="1701" y="699"/>
                </a:cubicBezTo>
                <a:cubicBezTo>
                  <a:pt x="1701" y="692"/>
                  <a:pt x="1701" y="692"/>
                  <a:pt x="1701" y="692"/>
                </a:cubicBezTo>
                <a:close/>
                <a:moveTo>
                  <a:pt x="873" y="1105"/>
                </a:moveTo>
                <a:cubicBezTo>
                  <a:pt x="879" y="1105"/>
                  <a:pt x="879" y="1105"/>
                  <a:pt x="879" y="1105"/>
                </a:cubicBezTo>
                <a:cubicBezTo>
                  <a:pt x="904" y="1099"/>
                  <a:pt x="923" y="1099"/>
                  <a:pt x="936" y="1099"/>
                </a:cubicBezTo>
                <a:cubicBezTo>
                  <a:pt x="942" y="1099"/>
                  <a:pt x="942" y="1099"/>
                  <a:pt x="942" y="1099"/>
                </a:cubicBezTo>
                <a:cubicBezTo>
                  <a:pt x="942" y="1099"/>
                  <a:pt x="942" y="1099"/>
                  <a:pt x="942" y="1092"/>
                </a:cubicBezTo>
                <a:cubicBezTo>
                  <a:pt x="942" y="1099"/>
                  <a:pt x="936" y="1099"/>
                  <a:pt x="936" y="1099"/>
                </a:cubicBezTo>
                <a:cubicBezTo>
                  <a:pt x="910" y="1099"/>
                  <a:pt x="885" y="1105"/>
                  <a:pt x="873" y="1105"/>
                </a:cubicBezTo>
                <a:close/>
                <a:moveTo>
                  <a:pt x="992" y="1086"/>
                </a:moveTo>
                <a:cubicBezTo>
                  <a:pt x="986" y="1086"/>
                  <a:pt x="986" y="1092"/>
                  <a:pt x="986" y="1092"/>
                </a:cubicBezTo>
                <a:cubicBezTo>
                  <a:pt x="986" y="1086"/>
                  <a:pt x="992" y="1086"/>
                  <a:pt x="992" y="1086"/>
                </a:cubicBezTo>
                <a:close/>
                <a:moveTo>
                  <a:pt x="1168" y="1048"/>
                </a:moveTo>
                <a:cubicBezTo>
                  <a:pt x="1180" y="1048"/>
                  <a:pt x="1168" y="1048"/>
                  <a:pt x="1193" y="1042"/>
                </a:cubicBezTo>
                <a:cubicBezTo>
                  <a:pt x="1193" y="1042"/>
                  <a:pt x="1193" y="1042"/>
                  <a:pt x="1168" y="1048"/>
                </a:cubicBezTo>
                <a:close/>
                <a:moveTo>
                  <a:pt x="1664" y="286"/>
                </a:moveTo>
                <a:cubicBezTo>
                  <a:pt x="1664" y="286"/>
                  <a:pt x="1664" y="286"/>
                  <a:pt x="1664" y="286"/>
                </a:cubicBezTo>
                <a:close/>
                <a:moveTo>
                  <a:pt x="1664" y="286"/>
                </a:moveTo>
                <a:cubicBezTo>
                  <a:pt x="1664" y="286"/>
                  <a:pt x="1664" y="286"/>
                  <a:pt x="1664" y="286"/>
                </a:cubicBezTo>
                <a:cubicBezTo>
                  <a:pt x="1664" y="286"/>
                  <a:pt x="1664" y="286"/>
                  <a:pt x="1664" y="286"/>
                </a:cubicBezTo>
                <a:cubicBezTo>
                  <a:pt x="1664" y="286"/>
                  <a:pt x="1664" y="286"/>
                  <a:pt x="1664" y="286"/>
                </a:cubicBezTo>
                <a:close/>
                <a:moveTo>
                  <a:pt x="258" y="502"/>
                </a:moveTo>
                <a:cubicBezTo>
                  <a:pt x="258" y="502"/>
                  <a:pt x="258" y="502"/>
                  <a:pt x="264" y="502"/>
                </a:cubicBezTo>
                <a:cubicBezTo>
                  <a:pt x="264" y="496"/>
                  <a:pt x="264" y="496"/>
                  <a:pt x="270" y="496"/>
                </a:cubicBezTo>
                <a:cubicBezTo>
                  <a:pt x="264" y="502"/>
                  <a:pt x="258" y="502"/>
                  <a:pt x="258" y="502"/>
                </a:cubicBezTo>
                <a:cubicBezTo>
                  <a:pt x="258" y="502"/>
                  <a:pt x="258" y="502"/>
                  <a:pt x="258" y="502"/>
                </a:cubicBezTo>
                <a:cubicBezTo>
                  <a:pt x="251" y="508"/>
                  <a:pt x="251" y="508"/>
                  <a:pt x="251" y="508"/>
                </a:cubicBezTo>
                <a:cubicBezTo>
                  <a:pt x="239" y="515"/>
                  <a:pt x="226" y="527"/>
                  <a:pt x="226" y="534"/>
                </a:cubicBezTo>
                <a:cubicBezTo>
                  <a:pt x="214" y="540"/>
                  <a:pt x="226" y="534"/>
                  <a:pt x="226" y="534"/>
                </a:cubicBezTo>
                <a:cubicBezTo>
                  <a:pt x="226" y="534"/>
                  <a:pt x="226" y="534"/>
                  <a:pt x="208" y="546"/>
                </a:cubicBezTo>
                <a:cubicBezTo>
                  <a:pt x="208" y="546"/>
                  <a:pt x="208" y="546"/>
                  <a:pt x="195" y="553"/>
                </a:cubicBezTo>
                <a:cubicBezTo>
                  <a:pt x="176" y="572"/>
                  <a:pt x="120" y="642"/>
                  <a:pt x="95" y="673"/>
                </a:cubicBezTo>
                <a:cubicBezTo>
                  <a:pt x="95" y="680"/>
                  <a:pt x="88" y="692"/>
                  <a:pt x="82" y="699"/>
                </a:cubicBezTo>
                <a:cubicBezTo>
                  <a:pt x="88" y="686"/>
                  <a:pt x="95" y="673"/>
                  <a:pt x="107" y="661"/>
                </a:cubicBezTo>
                <a:cubicBezTo>
                  <a:pt x="120" y="642"/>
                  <a:pt x="132" y="629"/>
                  <a:pt x="145" y="610"/>
                </a:cubicBezTo>
                <a:cubicBezTo>
                  <a:pt x="145" y="610"/>
                  <a:pt x="145" y="610"/>
                  <a:pt x="139" y="629"/>
                </a:cubicBezTo>
                <a:cubicBezTo>
                  <a:pt x="176" y="572"/>
                  <a:pt x="208" y="540"/>
                  <a:pt x="308" y="470"/>
                </a:cubicBezTo>
                <a:cubicBezTo>
                  <a:pt x="295" y="477"/>
                  <a:pt x="277" y="489"/>
                  <a:pt x="258" y="502"/>
                </a:cubicBezTo>
                <a:close/>
                <a:moveTo>
                  <a:pt x="195" y="1029"/>
                </a:moveTo>
                <a:cubicBezTo>
                  <a:pt x="195" y="1029"/>
                  <a:pt x="195" y="1029"/>
                  <a:pt x="195" y="1029"/>
                </a:cubicBezTo>
                <a:cubicBezTo>
                  <a:pt x="195" y="1029"/>
                  <a:pt x="195" y="1029"/>
                  <a:pt x="195" y="1029"/>
                </a:cubicBezTo>
                <a:close/>
                <a:moveTo>
                  <a:pt x="189" y="1022"/>
                </a:moveTo>
                <a:cubicBezTo>
                  <a:pt x="189" y="1022"/>
                  <a:pt x="189" y="1022"/>
                  <a:pt x="189" y="1022"/>
                </a:cubicBezTo>
                <a:cubicBezTo>
                  <a:pt x="195" y="1029"/>
                  <a:pt x="195" y="1029"/>
                  <a:pt x="195" y="1029"/>
                </a:cubicBezTo>
                <a:cubicBezTo>
                  <a:pt x="189" y="1029"/>
                  <a:pt x="189" y="1029"/>
                  <a:pt x="189" y="1029"/>
                </a:cubicBezTo>
                <a:cubicBezTo>
                  <a:pt x="182" y="1022"/>
                  <a:pt x="182" y="1022"/>
                  <a:pt x="182" y="1022"/>
                </a:cubicBezTo>
                <a:cubicBezTo>
                  <a:pt x="189" y="1022"/>
                  <a:pt x="189" y="1022"/>
                  <a:pt x="189" y="1022"/>
                </a:cubicBezTo>
                <a:cubicBezTo>
                  <a:pt x="189" y="1022"/>
                  <a:pt x="189" y="1022"/>
                  <a:pt x="189" y="1022"/>
                </a:cubicBezTo>
                <a:close/>
                <a:moveTo>
                  <a:pt x="390" y="1092"/>
                </a:moveTo>
                <a:cubicBezTo>
                  <a:pt x="371" y="1086"/>
                  <a:pt x="358" y="1080"/>
                  <a:pt x="346" y="1080"/>
                </a:cubicBezTo>
                <a:cubicBezTo>
                  <a:pt x="358" y="1086"/>
                  <a:pt x="371" y="1086"/>
                  <a:pt x="390" y="1092"/>
                </a:cubicBezTo>
                <a:close/>
                <a:moveTo>
                  <a:pt x="553" y="1111"/>
                </a:moveTo>
                <a:cubicBezTo>
                  <a:pt x="546" y="1111"/>
                  <a:pt x="546" y="1111"/>
                  <a:pt x="546" y="1111"/>
                </a:cubicBezTo>
                <a:cubicBezTo>
                  <a:pt x="553" y="1111"/>
                  <a:pt x="553" y="1111"/>
                  <a:pt x="553" y="1111"/>
                </a:cubicBezTo>
                <a:cubicBezTo>
                  <a:pt x="553" y="1111"/>
                  <a:pt x="553" y="1111"/>
                  <a:pt x="553" y="1111"/>
                </a:cubicBezTo>
                <a:cubicBezTo>
                  <a:pt x="553" y="1111"/>
                  <a:pt x="553" y="1111"/>
                  <a:pt x="553" y="1111"/>
                </a:cubicBezTo>
                <a:close/>
                <a:moveTo>
                  <a:pt x="553" y="1111"/>
                </a:moveTo>
                <a:cubicBezTo>
                  <a:pt x="565" y="1111"/>
                  <a:pt x="565" y="1111"/>
                  <a:pt x="553" y="1111"/>
                </a:cubicBezTo>
                <a:cubicBezTo>
                  <a:pt x="565" y="1111"/>
                  <a:pt x="565" y="1111"/>
                  <a:pt x="572" y="1111"/>
                </a:cubicBezTo>
                <a:cubicBezTo>
                  <a:pt x="572" y="1111"/>
                  <a:pt x="572" y="1111"/>
                  <a:pt x="572" y="1111"/>
                </a:cubicBezTo>
                <a:cubicBezTo>
                  <a:pt x="565" y="1111"/>
                  <a:pt x="553" y="1111"/>
                  <a:pt x="553" y="1111"/>
                </a:cubicBezTo>
                <a:cubicBezTo>
                  <a:pt x="553" y="1111"/>
                  <a:pt x="553" y="1111"/>
                  <a:pt x="553" y="1111"/>
                </a:cubicBezTo>
                <a:close/>
                <a:moveTo>
                  <a:pt x="546" y="1111"/>
                </a:moveTo>
                <a:cubicBezTo>
                  <a:pt x="546" y="1111"/>
                  <a:pt x="546" y="1111"/>
                  <a:pt x="546" y="1111"/>
                </a:cubicBezTo>
                <a:cubicBezTo>
                  <a:pt x="540" y="1111"/>
                  <a:pt x="540" y="1111"/>
                  <a:pt x="540" y="1111"/>
                </a:cubicBezTo>
                <a:cubicBezTo>
                  <a:pt x="546" y="1111"/>
                  <a:pt x="546" y="1111"/>
                  <a:pt x="546" y="1111"/>
                </a:cubicBezTo>
                <a:close/>
                <a:moveTo>
                  <a:pt x="540" y="1111"/>
                </a:moveTo>
                <a:cubicBezTo>
                  <a:pt x="534" y="1111"/>
                  <a:pt x="534" y="1111"/>
                  <a:pt x="521" y="1111"/>
                </a:cubicBezTo>
                <a:cubicBezTo>
                  <a:pt x="528" y="1111"/>
                  <a:pt x="534" y="1111"/>
                  <a:pt x="540" y="1111"/>
                </a:cubicBezTo>
                <a:close/>
                <a:moveTo>
                  <a:pt x="597" y="1111"/>
                </a:moveTo>
                <a:cubicBezTo>
                  <a:pt x="590" y="1111"/>
                  <a:pt x="584" y="1111"/>
                  <a:pt x="584" y="1111"/>
                </a:cubicBezTo>
                <a:cubicBezTo>
                  <a:pt x="584" y="1111"/>
                  <a:pt x="584" y="1111"/>
                  <a:pt x="584" y="1111"/>
                </a:cubicBezTo>
                <a:cubicBezTo>
                  <a:pt x="584" y="1111"/>
                  <a:pt x="590" y="1111"/>
                  <a:pt x="597" y="1111"/>
                </a:cubicBezTo>
                <a:close/>
                <a:moveTo>
                  <a:pt x="553" y="1111"/>
                </a:moveTo>
                <a:cubicBezTo>
                  <a:pt x="553" y="1111"/>
                  <a:pt x="553" y="1111"/>
                  <a:pt x="553" y="1111"/>
                </a:cubicBezTo>
                <a:cubicBezTo>
                  <a:pt x="553" y="1111"/>
                  <a:pt x="553" y="1111"/>
                  <a:pt x="553" y="1111"/>
                </a:cubicBezTo>
                <a:cubicBezTo>
                  <a:pt x="553" y="1111"/>
                  <a:pt x="553" y="1111"/>
                  <a:pt x="553" y="1111"/>
                </a:cubicBezTo>
                <a:close/>
                <a:moveTo>
                  <a:pt x="565" y="1111"/>
                </a:moveTo>
                <a:cubicBezTo>
                  <a:pt x="565" y="1111"/>
                  <a:pt x="565" y="1111"/>
                  <a:pt x="572" y="1111"/>
                </a:cubicBezTo>
                <a:cubicBezTo>
                  <a:pt x="572" y="1111"/>
                  <a:pt x="572" y="1111"/>
                  <a:pt x="578" y="1111"/>
                </a:cubicBezTo>
                <a:cubicBezTo>
                  <a:pt x="572" y="1111"/>
                  <a:pt x="572" y="1111"/>
                  <a:pt x="565" y="1111"/>
                </a:cubicBezTo>
                <a:close/>
                <a:moveTo>
                  <a:pt x="1682" y="299"/>
                </a:moveTo>
                <a:cubicBezTo>
                  <a:pt x="1670" y="292"/>
                  <a:pt x="1670" y="292"/>
                  <a:pt x="1670" y="292"/>
                </a:cubicBezTo>
                <a:cubicBezTo>
                  <a:pt x="1682" y="299"/>
                  <a:pt x="1670" y="292"/>
                  <a:pt x="1682" y="299"/>
                </a:cubicBezTo>
                <a:close/>
                <a:moveTo>
                  <a:pt x="120" y="972"/>
                </a:moveTo>
                <a:cubicBezTo>
                  <a:pt x="107" y="965"/>
                  <a:pt x="107" y="965"/>
                  <a:pt x="101" y="959"/>
                </a:cubicBezTo>
                <a:cubicBezTo>
                  <a:pt x="107" y="965"/>
                  <a:pt x="107" y="965"/>
                  <a:pt x="120" y="972"/>
                </a:cubicBezTo>
                <a:close/>
                <a:moveTo>
                  <a:pt x="251" y="496"/>
                </a:moveTo>
                <a:cubicBezTo>
                  <a:pt x="251" y="502"/>
                  <a:pt x="251" y="502"/>
                  <a:pt x="251" y="502"/>
                </a:cubicBezTo>
                <a:cubicBezTo>
                  <a:pt x="251" y="496"/>
                  <a:pt x="251" y="496"/>
                  <a:pt x="251" y="496"/>
                </a:cubicBezTo>
                <a:cubicBezTo>
                  <a:pt x="251" y="496"/>
                  <a:pt x="251" y="496"/>
                  <a:pt x="251" y="496"/>
                </a:cubicBezTo>
                <a:close/>
                <a:moveTo>
                  <a:pt x="321" y="451"/>
                </a:moveTo>
                <a:cubicBezTo>
                  <a:pt x="308" y="464"/>
                  <a:pt x="283" y="477"/>
                  <a:pt x="258" y="496"/>
                </a:cubicBezTo>
                <a:cubicBezTo>
                  <a:pt x="283" y="477"/>
                  <a:pt x="302" y="464"/>
                  <a:pt x="321" y="451"/>
                </a:cubicBezTo>
                <a:close/>
                <a:moveTo>
                  <a:pt x="76" y="927"/>
                </a:moveTo>
                <a:cubicBezTo>
                  <a:pt x="76" y="921"/>
                  <a:pt x="70" y="921"/>
                  <a:pt x="70" y="921"/>
                </a:cubicBezTo>
                <a:cubicBezTo>
                  <a:pt x="70" y="921"/>
                  <a:pt x="76" y="921"/>
                  <a:pt x="76" y="927"/>
                </a:cubicBezTo>
                <a:cubicBezTo>
                  <a:pt x="76" y="927"/>
                  <a:pt x="76" y="927"/>
                  <a:pt x="76" y="927"/>
                </a:cubicBezTo>
                <a:close/>
                <a:moveTo>
                  <a:pt x="264" y="489"/>
                </a:moveTo>
                <a:cubicBezTo>
                  <a:pt x="264" y="496"/>
                  <a:pt x="258" y="496"/>
                  <a:pt x="251" y="496"/>
                </a:cubicBezTo>
                <a:cubicBezTo>
                  <a:pt x="264" y="489"/>
                  <a:pt x="264" y="489"/>
                  <a:pt x="264" y="489"/>
                </a:cubicBezTo>
                <a:close/>
                <a:moveTo>
                  <a:pt x="572" y="1124"/>
                </a:moveTo>
                <a:cubicBezTo>
                  <a:pt x="578" y="1124"/>
                  <a:pt x="578" y="1124"/>
                  <a:pt x="578" y="1124"/>
                </a:cubicBezTo>
                <a:cubicBezTo>
                  <a:pt x="578" y="1124"/>
                  <a:pt x="578" y="1124"/>
                  <a:pt x="572" y="1124"/>
                </a:cubicBezTo>
                <a:close/>
                <a:moveTo>
                  <a:pt x="1023" y="235"/>
                </a:moveTo>
                <a:cubicBezTo>
                  <a:pt x="1023" y="235"/>
                  <a:pt x="1023" y="235"/>
                  <a:pt x="992" y="235"/>
                </a:cubicBezTo>
                <a:cubicBezTo>
                  <a:pt x="998" y="235"/>
                  <a:pt x="1017" y="235"/>
                  <a:pt x="1023" y="235"/>
                </a:cubicBezTo>
                <a:cubicBezTo>
                  <a:pt x="1023" y="235"/>
                  <a:pt x="1023" y="235"/>
                  <a:pt x="1023" y="235"/>
                </a:cubicBezTo>
                <a:close/>
                <a:moveTo>
                  <a:pt x="1048" y="235"/>
                </a:moveTo>
                <a:cubicBezTo>
                  <a:pt x="1042" y="235"/>
                  <a:pt x="1030" y="235"/>
                  <a:pt x="1023" y="235"/>
                </a:cubicBezTo>
                <a:cubicBezTo>
                  <a:pt x="1036" y="235"/>
                  <a:pt x="1023" y="235"/>
                  <a:pt x="1042" y="235"/>
                </a:cubicBezTo>
                <a:cubicBezTo>
                  <a:pt x="1048" y="235"/>
                  <a:pt x="1048" y="235"/>
                  <a:pt x="1048" y="235"/>
                </a:cubicBezTo>
                <a:close/>
                <a:moveTo>
                  <a:pt x="503" y="1105"/>
                </a:moveTo>
                <a:cubicBezTo>
                  <a:pt x="496" y="1105"/>
                  <a:pt x="496" y="1105"/>
                  <a:pt x="496" y="1105"/>
                </a:cubicBezTo>
                <a:cubicBezTo>
                  <a:pt x="515" y="1111"/>
                  <a:pt x="503" y="1105"/>
                  <a:pt x="503" y="1105"/>
                </a:cubicBezTo>
                <a:close/>
                <a:moveTo>
                  <a:pt x="779" y="267"/>
                </a:moveTo>
                <a:cubicBezTo>
                  <a:pt x="779" y="267"/>
                  <a:pt x="779" y="267"/>
                  <a:pt x="779" y="267"/>
                </a:cubicBezTo>
                <a:cubicBezTo>
                  <a:pt x="779" y="267"/>
                  <a:pt x="779" y="267"/>
                  <a:pt x="779" y="267"/>
                </a:cubicBezTo>
                <a:cubicBezTo>
                  <a:pt x="791" y="267"/>
                  <a:pt x="797" y="267"/>
                  <a:pt x="810" y="261"/>
                </a:cubicBezTo>
                <a:cubicBezTo>
                  <a:pt x="829" y="261"/>
                  <a:pt x="848" y="254"/>
                  <a:pt x="867" y="254"/>
                </a:cubicBezTo>
                <a:cubicBezTo>
                  <a:pt x="873" y="254"/>
                  <a:pt x="873" y="254"/>
                  <a:pt x="873" y="254"/>
                </a:cubicBezTo>
                <a:cubicBezTo>
                  <a:pt x="873" y="248"/>
                  <a:pt x="873" y="248"/>
                  <a:pt x="873" y="248"/>
                </a:cubicBezTo>
                <a:cubicBezTo>
                  <a:pt x="885" y="248"/>
                  <a:pt x="885" y="248"/>
                  <a:pt x="885" y="248"/>
                </a:cubicBezTo>
                <a:cubicBezTo>
                  <a:pt x="885" y="248"/>
                  <a:pt x="885" y="248"/>
                  <a:pt x="854" y="254"/>
                </a:cubicBezTo>
                <a:cubicBezTo>
                  <a:pt x="835" y="254"/>
                  <a:pt x="816" y="261"/>
                  <a:pt x="791" y="267"/>
                </a:cubicBezTo>
                <a:cubicBezTo>
                  <a:pt x="791" y="267"/>
                  <a:pt x="791" y="267"/>
                  <a:pt x="791" y="267"/>
                </a:cubicBezTo>
                <a:cubicBezTo>
                  <a:pt x="760" y="273"/>
                  <a:pt x="760" y="273"/>
                  <a:pt x="760" y="273"/>
                </a:cubicBezTo>
                <a:cubicBezTo>
                  <a:pt x="766" y="273"/>
                  <a:pt x="766" y="273"/>
                  <a:pt x="766" y="273"/>
                </a:cubicBezTo>
                <a:cubicBezTo>
                  <a:pt x="747" y="273"/>
                  <a:pt x="722" y="280"/>
                  <a:pt x="703" y="286"/>
                </a:cubicBezTo>
                <a:cubicBezTo>
                  <a:pt x="703" y="286"/>
                  <a:pt x="710" y="286"/>
                  <a:pt x="747" y="273"/>
                </a:cubicBezTo>
                <a:cubicBezTo>
                  <a:pt x="747" y="280"/>
                  <a:pt x="741" y="280"/>
                  <a:pt x="741" y="280"/>
                </a:cubicBezTo>
                <a:cubicBezTo>
                  <a:pt x="754" y="273"/>
                  <a:pt x="760" y="273"/>
                  <a:pt x="779" y="267"/>
                </a:cubicBezTo>
                <a:close/>
                <a:moveTo>
                  <a:pt x="239" y="515"/>
                </a:moveTo>
                <a:cubicBezTo>
                  <a:pt x="251" y="508"/>
                  <a:pt x="251" y="508"/>
                  <a:pt x="258" y="502"/>
                </a:cubicBezTo>
                <a:cubicBezTo>
                  <a:pt x="251" y="508"/>
                  <a:pt x="251" y="508"/>
                  <a:pt x="226" y="527"/>
                </a:cubicBezTo>
                <a:cubicBezTo>
                  <a:pt x="239" y="515"/>
                  <a:pt x="239" y="515"/>
                  <a:pt x="239" y="515"/>
                </a:cubicBezTo>
                <a:close/>
                <a:moveTo>
                  <a:pt x="214" y="1042"/>
                </a:moveTo>
                <a:cubicBezTo>
                  <a:pt x="239" y="1048"/>
                  <a:pt x="239" y="1048"/>
                  <a:pt x="239" y="1048"/>
                </a:cubicBezTo>
                <a:cubicBezTo>
                  <a:pt x="226" y="1042"/>
                  <a:pt x="239" y="1048"/>
                  <a:pt x="214" y="1042"/>
                </a:cubicBezTo>
                <a:close/>
                <a:moveTo>
                  <a:pt x="1444" y="934"/>
                </a:moveTo>
                <a:cubicBezTo>
                  <a:pt x="1431" y="946"/>
                  <a:pt x="1438" y="940"/>
                  <a:pt x="1431" y="946"/>
                </a:cubicBezTo>
                <a:cubicBezTo>
                  <a:pt x="1444" y="940"/>
                  <a:pt x="1444" y="934"/>
                  <a:pt x="1444" y="934"/>
                </a:cubicBezTo>
                <a:close/>
                <a:moveTo>
                  <a:pt x="433" y="1099"/>
                </a:moveTo>
                <a:cubicBezTo>
                  <a:pt x="433" y="1099"/>
                  <a:pt x="440" y="1099"/>
                  <a:pt x="459" y="1105"/>
                </a:cubicBezTo>
                <a:cubicBezTo>
                  <a:pt x="446" y="1105"/>
                  <a:pt x="440" y="1099"/>
                  <a:pt x="433" y="1099"/>
                </a:cubicBezTo>
                <a:close/>
                <a:moveTo>
                  <a:pt x="509" y="1111"/>
                </a:moveTo>
                <a:cubicBezTo>
                  <a:pt x="496" y="1111"/>
                  <a:pt x="484" y="1105"/>
                  <a:pt x="471" y="1105"/>
                </a:cubicBezTo>
                <a:cubicBezTo>
                  <a:pt x="477" y="1105"/>
                  <a:pt x="477" y="1105"/>
                  <a:pt x="496" y="1105"/>
                </a:cubicBezTo>
                <a:cubicBezTo>
                  <a:pt x="477" y="1105"/>
                  <a:pt x="477" y="1105"/>
                  <a:pt x="477" y="1105"/>
                </a:cubicBezTo>
                <a:cubicBezTo>
                  <a:pt x="477" y="1105"/>
                  <a:pt x="477" y="1105"/>
                  <a:pt x="471" y="1105"/>
                </a:cubicBezTo>
                <a:cubicBezTo>
                  <a:pt x="465" y="1105"/>
                  <a:pt x="465" y="1105"/>
                  <a:pt x="459" y="1105"/>
                </a:cubicBezTo>
                <a:cubicBezTo>
                  <a:pt x="465" y="1105"/>
                  <a:pt x="477" y="1105"/>
                  <a:pt x="484" y="1105"/>
                </a:cubicBezTo>
                <a:cubicBezTo>
                  <a:pt x="503" y="1111"/>
                  <a:pt x="509" y="1111"/>
                  <a:pt x="509" y="1111"/>
                </a:cubicBezTo>
                <a:close/>
                <a:moveTo>
                  <a:pt x="1419" y="953"/>
                </a:moveTo>
                <a:cubicBezTo>
                  <a:pt x="1419" y="953"/>
                  <a:pt x="1419" y="953"/>
                  <a:pt x="1419" y="953"/>
                </a:cubicBezTo>
                <a:cubicBezTo>
                  <a:pt x="1431" y="946"/>
                  <a:pt x="1431" y="946"/>
                  <a:pt x="1431" y="946"/>
                </a:cubicBezTo>
                <a:cubicBezTo>
                  <a:pt x="1419" y="953"/>
                  <a:pt x="1419" y="953"/>
                  <a:pt x="1419" y="953"/>
                </a:cubicBezTo>
                <a:close/>
                <a:moveTo>
                  <a:pt x="270" y="496"/>
                </a:moveTo>
                <a:cubicBezTo>
                  <a:pt x="270" y="496"/>
                  <a:pt x="270" y="496"/>
                  <a:pt x="283" y="483"/>
                </a:cubicBezTo>
                <a:cubicBezTo>
                  <a:pt x="270" y="489"/>
                  <a:pt x="283" y="483"/>
                  <a:pt x="270" y="496"/>
                </a:cubicBezTo>
                <a:close/>
                <a:moveTo>
                  <a:pt x="1513" y="896"/>
                </a:moveTo>
                <a:cubicBezTo>
                  <a:pt x="1513" y="896"/>
                  <a:pt x="1513" y="896"/>
                  <a:pt x="1507" y="896"/>
                </a:cubicBezTo>
                <a:cubicBezTo>
                  <a:pt x="1482" y="921"/>
                  <a:pt x="1482" y="921"/>
                  <a:pt x="1482" y="927"/>
                </a:cubicBezTo>
                <a:cubicBezTo>
                  <a:pt x="1482" y="921"/>
                  <a:pt x="1482" y="921"/>
                  <a:pt x="1488" y="921"/>
                </a:cubicBezTo>
                <a:cubicBezTo>
                  <a:pt x="1488" y="921"/>
                  <a:pt x="1488" y="921"/>
                  <a:pt x="1507" y="902"/>
                </a:cubicBezTo>
                <a:cubicBezTo>
                  <a:pt x="1525" y="889"/>
                  <a:pt x="1532" y="883"/>
                  <a:pt x="1557" y="864"/>
                </a:cubicBezTo>
                <a:cubicBezTo>
                  <a:pt x="1582" y="845"/>
                  <a:pt x="1576" y="857"/>
                  <a:pt x="1582" y="851"/>
                </a:cubicBezTo>
                <a:cubicBezTo>
                  <a:pt x="1532" y="883"/>
                  <a:pt x="1519" y="889"/>
                  <a:pt x="1488" y="908"/>
                </a:cubicBezTo>
                <a:cubicBezTo>
                  <a:pt x="1482" y="921"/>
                  <a:pt x="1482" y="921"/>
                  <a:pt x="1482" y="921"/>
                </a:cubicBezTo>
                <a:cubicBezTo>
                  <a:pt x="1519" y="896"/>
                  <a:pt x="1544" y="876"/>
                  <a:pt x="1551" y="870"/>
                </a:cubicBezTo>
                <a:cubicBezTo>
                  <a:pt x="1551" y="870"/>
                  <a:pt x="1544" y="870"/>
                  <a:pt x="1544" y="876"/>
                </a:cubicBezTo>
                <a:cubicBezTo>
                  <a:pt x="1538" y="883"/>
                  <a:pt x="1532" y="883"/>
                  <a:pt x="1513" y="896"/>
                </a:cubicBezTo>
                <a:cubicBezTo>
                  <a:pt x="1513" y="896"/>
                  <a:pt x="1507" y="902"/>
                  <a:pt x="1513" y="896"/>
                </a:cubicBezTo>
                <a:close/>
                <a:moveTo>
                  <a:pt x="1482" y="927"/>
                </a:moveTo>
                <a:cubicBezTo>
                  <a:pt x="1469" y="934"/>
                  <a:pt x="1469" y="934"/>
                  <a:pt x="1469" y="934"/>
                </a:cubicBezTo>
                <a:cubicBezTo>
                  <a:pt x="1475" y="927"/>
                  <a:pt x="1475" y="927"/>
                  <a:pt x="1482" y="927"/>
                </a:cubicBezTo>
                <a:close/>
                <a:moveTo>
                  <a:pt x="1733" y="470"/>
                </a:moveTo>
                <a:cubicBezTo>
                  <a:pt x="1726" y="458"/>
                  <a:pt x="1726" y="438"/>
                  <a:pt x="1726" y="458"/>
                </a:cubicBezTo>
                <a:cubicBezTo>
                  <a:pt x="1733" y="470"/>
                  <a:pt x="1733" y="470"/>
                  <a:pt x="1733" y="470"/>
                </a:cubicBezTo>
                <a:close/>
                <a:moveTo>
                  <a:pt x="88" y="686"/>
                </a:moveTo>
                <a:cubicBezTo>
                  <a:pt x="88" y="686"/>
                  <a:pt x="88" y="686"/>
                  <a:pt x="76" y="705"/>
                </a:cubicBezTo>
                <a:cubicBezTo>
                  <a:pt x="57" y="750"/>
                  <a:pt x="63" y="743"/>
                  <a:pt x="51" y="775"/>
                </a:cubicBezTo>
                <a:cubicBezTo>
                  <a:pt x="51" y="794"/>
                  <a:pt x="51" y="788"/>
                  <a:pt x="51" y="800"/>
                </a:cubicBezTo>
                <a:cubicBezTo>
                  <a:pt x="57" y="769"/>
                  <a:pt x="57" y="769"/>
                  <a:pt x="70" y="730"/>
                </a:cubicBezTo>
                <a:cubicBezTo>
                  <a:pt x="63" y="743"/>
                  <a:pt x="63" y="750"/>
                  <a:pt x="57" y="762"/>
                </a:cubicBezTo>
                <a:cubicBezTo>
                  <a:pt x="63" y="750"/>
                  <a:pt x="70" y="730"/>
                  <a:pt x="76" y="718"/>
                </a:cubicBezTo>
                <a:cubicBezTo>
                  <a:pt x="82" y="699"/>
                  <a:pt x="82" y="692"/>
                  <a:pt x="88" y="686"/>
                </a:cubicBezTo>
                <a:close/>
                <a:moveTo>
                  <a:pt x="1456" y="934"/>
                </a:moveTo>
                <a:cubicBezTo>
                  <a:pt x="1463" y="934"/>
                  <a:pt x="1469" y="927"/>
                  <a:pt x="1475" y="927"/>
                </a:cubicBezTo>
                <a:cubicBezTo>
                  <a:pt x="1475" y="927"/>
                  <a:pt x="1475" y="927"/>
                  <a:pt x="1475" y="927"/>
                </a:cubicBezTo>
                <a:cubicBezTo>
                  <a:pt x="1475" y="927"/>
                  <a:pt x="1475" y="927"/>
                  <a:pt x="1475" y="927"/>
                </a:cubicBezTo>
                <a:cubicBezTo>
                  <a:pt x="1475" y="921"/>
                  <a:pt x="1475" y="927"/>
                  <a:pt x="1475" y="921"/>
                </a:cubicBezTo>
                <a:cubicBezTo>
                  <a:pt x="1469" y="927"/>
                  <a:pt x="1469" y="927"/>
                  <a:pt x="1469" y="927"/>
                </a:cubicBezTo>
                <a:cubicBezTo>
                  <a:pt x="1463" y="927"/>
                  <a:pt x="1463" y="934"/>
                  <a:pt x="1456" y="934"/>
                </a:cubicBezTo>
                <a:close/>
                <a:moveTo>
                  <a:pt x="1444" y="940"/>
                </a:moveTo>
                <a:cubicBezTo>
                  <a:pt x="1456" y="934"/>
                  <a:pt x="1456" y="934"/>
                  <a:pt x="1456" y="934"/>
                </a:cubicBezTo>
                <a:cubicBezTo>
                  <a:pt x="1438" y="940"/>
                  <a:pt x="1431" y="946"/>
                  <a:pt x="1444" y="940"/>
                </a:cubicBezTo>
                <a:close/>
                <a:moveTo>
                  <a:pt x="1657" y="273"/>
                </a:moveTo>
                <a:cubicBezTo>
                  <a:pt x="1657" y="273"/>
                  <a:pt x="1657" y="273"/>
                  <a:pt x="1657" y="273"/>
                </a:cubicBezTo>
                <a:cubicBezTo>
                  <a:pt x="1657" y="273"/>
                  <a:pt x="1657" y="273"/>
                  <a:pt x="1657" y="273"/>
                </a:cubicBezTo>
                <a:cubicBezTo>
                  <a:pt x="1651" y="267"/>
                  <a:pt x="1651" y="267"/>
                  <a:pt x="1651" y="267"/>
                </a:cubicBezTo>
                <a:cubicBezTo>
                  <a:pt x="1664" y="280"/>
                  <a:pt x="1657" y="273"/>
                  <a:pt x="1664" y="286"/>
                </a:cubicBezTo>
                <a:cubicBezTo>
                  <a:pt x="1664" y="280"/>
                  <a:pt x="1664" y="280"/>
                  <a:pt x="1657" y="273"/>
                </a:cubicBezTo>
                <a:close/>
                <a:moveTo>
                  <a:pt x="1651" y="267"/>
                </a:moveTo>
                <a:cubicBezTo>
                  <a:pt x="1657" y="267"/>
                  <a:pt x="1657" y="273"/>
                  <a:pt x="1657" y="273"/>
                </a:cubicBezTo>
                <a:cubicBezTo>
                  <a:pt x="1657" y="267"/>
                  <a:pt x="1657" y="267"/>
                  <a:pt x="1651" y="267"/>
                </a:cubicBezTo>
                <a:close/>
                <a:moveTo>
                  <a:pt x="214" y="540"/>
                </a:moveTo>
                <a:cubicBezTo>
                  <a:pt x="226" y="527"/>
                  <a:pt x="245" y="515"/>
                  <a:pt x="258" y="502"/>
                </a:cubicBezTo>
                <a:cubicBezTo>
                  <a:pt x="239" y="515"/>
                  <a:pt x="226" y="527"/>
                  <a:pt x="214" y="540"/>
                </a:cubicBezTo>
                <a:close/>
                <a:moveTo>
                  <a:pt x="208" y="540"/>
                </a:moveTo>
                <a:cubicBezTo>
                  <a:pt x="214" y="540"/>
                  <a:pt x="214" y="540"/>
                  <a:pt x="214" y="534"/>
                </a:cubicBezTo>
                <a:cubicBezTo>
                  <a:pt x="208" y="546"/>
                  <a:pt x="201" y="546"/>
                  <a:pt x="208" y="540"/>
                </a:cubicBezTo>
                <a:close/>
                <a:moveTo>
                  <a:pt x="170" y="584"/>
                </a:moveTo>
                <a:cubicBezTo>
                  <a:pt x="176" y="578"/>
                  <a:pt x="176" y="572"/>
                  <a:pt x="182" y="565"/>
                </a:cubicBezTo>
                <a:cubicBezTo>
                  <a:pt x="170" y="578"/>
                  <a:pt x="164" y="584"/>
                  <a:pt x="151" y="597"/>
                </a:cubicBezTo>
                <a:cubicBezTo>
                  <a:pt x="151" y="597"/>
                  <a:pt x="151" y="597"/>
                  <a:pt x="145" y="604"/>
                </a:cubicBezTo>
                <a:cubicBezTo>
                  <a:pt x="151" y="597"/>
                  <a:pt x="157" y="591"/>
                  <a:pt x="170" y="584"/>
                </a:cubicBezTo>
                <a:close/>
                <a:moveTo>
                  <a:pt x="214" y="540"/>
                </a:moveTo>
                <a:cubicBezTo>
                  <a:pt x="208" y="540"/>
                  <a:pt x="208" y="540"/>
                  <a:pt x="208" y="540"/>
                </a:cubicBezTo>
                <a:cubicBezTo>
                  <a:pt x="201" y="546"/>
                  <a:pt x="195" y="553"/>
                  <a:pt x="189" y="559"/>
                </a:cubicBezTo>
                <a:cubicBezTo>
                  <a:pt x="195" y="553"/>
                  <a:pt x="201" y="553"/>
                  <a:pt x="214" y="540"/>
                </a:cubicBezTo>
                <a:close/>
                <a:moveTo>
                  <a:pt x="1695" y="699"/>
                </a:moveTo>
                <a:cubicBezTo>
                  <a:pt x="1701" y="692"/>
                  <a:pt x="1701" y="686"/>
                  <a:pt x="1707" y="673"/>
                </a:cubicBezTo>
                <a:cubicBezTo>
                  <a:pt x="1701" y="686"/>
                  <a:pt x="1695" y="699"/>
                  <a:pt x="1689" y="718"/>
                </a:cubicBezTo>
                <a:cubicBezTo>
                  <a:pt x="1689" y="718"/>
                  <a:pt x="1689" y="724"/>
                  <a:pt x="1695" y="699"/>
                </a:cubicBezTo>
                <a:close/>
                <a:moveTo>
                  <a:pt x="1720" y="388"/>
                </a:moveTo>
                <a:cubicBezTo>
                  <a:pt x="1720" y="400"/>
                  <a:pt x="1720" y="400"/>
                  <a:pt x="1720" y="400"/>
                </a:cubicBezTo>
                <a:cubicBezTo>
                  <a:pt x="1720" y="388"/>
                  <a:pt x="1720" y="388"/>
                  <a:pt x="1720" y="388"/>
                </a:cubicBezTo>
                <a:close/>
                <a:moveTo>
                  <a:pt x="1419" y="953"/>
                </a:moveTo>
                <a:cubicBezTo>
                  <a:pt x="1419" y="953"/>
                  <a:pt x="1419" y="953"/>
                  <a:pt x="1419" y="953"/>
                </a:cubicBezTo>
                <a:cubicBezTo>
                  <a:pt x="1419" y="953"/>
                  <a:pt x="1419" y="953"/>
                  <a:pt x="1419" y="953"/>
                </a:cubicBezTo>
                <a:cubicBezTo>
                  <a:pt x="1412" y="953"/>
                  <a:pt x="1406" y="959"/>
                  <a:pt x="1394" y="965"/>
                </a:cubicBezTo>
                <a:cubicBezTo>
                  <a:pt x="1387" y="965"/>
                  <a:pt x="1381" y="972"/>
                  <a:pt x="1369" y="978"/>
                </a:cubicBezTo>
                <a:cubicBezTo>
                  <a:pt x="1387" y="972"/>
                  <a:pt x="1400" y="959"/>
                  <a:pt x="1412" y="953"/>
                </a:cubicBezTo>
                <a:cubicBezTo>
                  <a:pt x="1406" y="959"/>
                  <a:pt x="1406" y="959"/>
                  <a:pt x="1400" y="965"/>
                </a:cubicBezTo>
                <a:cubicBezTo>
                  <a:pt x="1400" y="965"/>
                  <a:pt x="1400" y="959"/>
                  <a:pt x="1406" y="959"/>
                </a:cubicBezTo>
                <a:cubicBezTo>
                  <a:pt x="1419" y="953"/>
                  <a:pt x="1419" y="953"/>
                  <a:pt x="1419" y="953"/>
                </a:cubicBezTo>
                <a:close/>
                <a:moveTo>
                  <a:pt x="1707" y="356"/>
                </a:moveTo>
                <a:cubicBezTo>
                  <a:pt x="1707" y="350"/>
                  <a:pt x="1707" y="350"/>
                  <a:pt x="1707" y="350"/>
                </a:cubicBezTo>
                <a:cubicBezTo>
                  <a:pt x="1714" y="375"/>
                  <a:pt x="1714" y="375"/>
                  <a:pt x="1714" y="375"/>
                </a:cubicBezTo>
                <a:cubicBezTo>
                  <a:pt x="1714" y="369"/>
                  <a:pt x="1714" y="369"/>
                  <a:pt x="1714" y="369"/>
                </a:cubicBezTo>
                <a:cubicBezTo>
                  <a:pt x="1714" y="369"/>
                  <a:pt x="1714" y="369"/>
                  <a:pt x="1714" y="369"/>
                </a:cubicBezTo>
                <a:cubicBezTo>
                  <a:pt x="1714" y="369"/>
                  <a:pt x="1714" y="369"/>
                  <a:pt x="1714" y="369"/>
                </a:cubicBezTo>
                <a:cubicBezTo>
                  <a:pt x="1714" y="369"/>
                  <a:pt x="1714" y="369"/>
                  <a:pt x="1714" y="369"/>
                </a:cubicBezTo>
                <a:cubicBezTo>
                  <a:pt x="1714" y="362"/>
                  <a:pt x="1714" y="362"/>
                  <a:pt x="1714" y="362"/>
                </a:cubicBezTo>
                <a:cubicBezTo>
                  <a:pt x="1707" y="356"/>
                  <a:pt x="1707" y="356"/>
                  <a:pt x="1707" y="356"/>
                </a:cubicBezTo>
                <a:close/>
                <a:moveTo>
                  <a:pt x="1626" y="800"/>
                </a:moveTo>
                <a:cubicBezTo>
                  <a:pt x="1626" y="800"/>
                  <a:pt x="1626" y="800"/>
                  <a:pt x="1626" y="800"/>
                </a:cubicBezTo>
                <a:cubicBezTo>
                  <a:pt x="1626" y="800"/>
                  <a:pt x="1626" y="800"/>
                  <a:pt x="1626" y="800"/>
                </a:cubicBezTo>
                <a:cubicBezTo>
                  <a:pt x="1626" y="800"/>
                  <a:pt x="1626" y="800"/>
                  <a:pt x="1626" y="800"/>
                </a:cubicBezTo>
                <a:close/>
                <a:moveTo>
                  <a:pt x="1607" y="826"/>
                </a:moveTo>
                <a:cubicBezTo>
                  <a:pt x="1601" y="832"/>
                  <a:pt x="1607" y="813"/>
                  <a:pt x="1613" y="813"/>
                </a:cubicBezTo>
                <a:cubicBezTo>
                  <a:pt x="1620" y="807"/>
                  <a:pt x="1620" y="807"/>
                  <a:pt x="1620" y="807"/>
                </a:cubicBezTo>
                <a:cubicBezTo>
                  <a:pt x="1620" y="807"/>
                  <a:pt x="1620" y="807"/>
                  <a:pt x="1620" y="807"/>
                </a:cubicBezTo>
                <a:cubicBezTo>
                  <a:pt x="1620" y="807"/>
                  <a:pt x="1620" y="807"/>
                  <a:pt x="1607" y="826"/>
                </a:cubicBezTo>
                <a:close/>
                <a:moveTo>
                  <a:pt x="1620" y="807"/>
                </a:moveTo>
                <a:cubicBezTo>
                  <a:pt x="1626" y="800"/>
                  <a:pt x="1626" y="800"/>
                  <a:pt x="1626" y="800"/>
                </a:cubicBezTo>
                <a:cubicBezTo>
                  <a:pt x="1620" y="807"/>
                  <a:pt x="1620" y="807"/>
                  <a:pt x="1620" y="807"/>
                </a:cubicBezTo>
                <a:cubicBezTo>
                  <a:pt x="1620" y="807"/>
                  <a:pt x="1620" y="807"/>
                  <a:pt x="1620" y="807"/>
                </a:cubicBezTo>
                <a:close/>
                <a:moveTo>
                  <a:pt x="1638" y="788"/>
                </a:moveTo>
                <a:cubicBezTo>
                  <a:pt x="1638" y="788"/>
                  <a:pt x="1638" y="788"/>
                  <a:pt x="1638" y="781"/>
                </a:cubicBezTo>
                <a:cubicBezTo>
                  <a:pt x="1657" y="762"/>
                  <a:pt x="1645" y="775"/>
                  <a:pt x="1645" y="775"/>
                </a:cubicBezTo>
                <a:cubicBezTo>
                  <a:pt x="1645" y="775"/>
                  <a:pt x="1645" y="775"/>
                  <a:pt x="1651" y="769"/>
                </a:cubicBezTo>
                <a:cubicBezTo>
                  <a:pt x="1670" y="743"/>
                  <a:pt x="1670" y="743"/>
                  <a:pt x="1682" y="737"/>
                </a:cubicBezTo>
                <a:cubicBezTo>
                  <a:pt x="1682" y="737"/>
                  <a:pt x="1682" y="737"/>
                  <a:pt x="1689" y="724"/>
                </a:cubicBezTo>
                <a:cubicBezTo>
                  <a:pt x="1689" y="718"/>
                  <a:pt x="1689" y="718"/>
                  <a:pt x="1689" y="718"/>
                </a:cubicBezTo>
                <a:cubicBezTo>
                  <a:pt x="1689" y="718"/>
                  <a:pt x="1689" y="718"/>
                  <a:pt x="1689" y="724"/>
                </a:cubicBezTo>
                <a:cubicBezTo>
                  <a:pt x="1689" y="724"/>
                  <a:pt x="1689" y="724"/>
                  <a:pt x="1689" y="718"/>
                </a:cubicBezTo>
                <a:cubicBezTo>
                  <a:pt x="1695" y="699"/>
                  <a:pt x="1701" y="686"/>
                  <a:pt x="1707" y="673"/>
                </a:cubicBezTo>
                <a:cubicBezTo>
                  <a:pt x="1707" y="673"/>
                  <a:pt x="1707" y="680"/>
                  <a:pt x="1695" y="699"/>
                </a:cubicBezTo>
                <a:cubicBezTo>
                  <a:pt x="1689" y="724"/>
                  <a:pt x="1664" y="750"/>
                  <a:pt x="1632" y="788"/>
                </a:cubicBezTo>
                <a:cubicBezTo>
                  <a:pt x="1626" y="800"/>
                  <a:pt x="1632" y="794"/>
                  <a:pt x="1632" y="788"/>
                </a:cubicBezTo>
                <a:cubicBezTo>
                  <a:pt x="1632" y="794"/>
                  <a:pt x="1632" y="794"/>
                  <a:pt x="1632" y="794"/>
                </a:cubicBezTo>
                <a:cubicBezTo>
                  <a:pt x="1632" y="794"/>
                  <a:pt x="1626" y="794"/>
                  <a:pt x="1626" y="800"/>
                </a:cubicBezTo>
                <a:cubicBezTo>
                  <a:pt x="1632" y="794"/>
                  <a:pt x="1632" y="788"/>
                  <a:pt x="1638" y="781"/>
                </a:cubicBezTo>
                <a:cubicBezTo>
                  <a:pt x="1638" y="788"/>
                  <a:pt x="1638" y="788"/>
                  <a:pt x="1638" y="788"/>
                </a:cubicBezTo>
                <a:close/>
                <a:moveTo>
                  <a:pt x="1707" y="350"/>
                </a:moveTo>
                <a:cubicBezTo>
                  <a:pt x="1701" y="343"/>
                  <a:pt x="1701" y="343"/>
                  <a:pt x="1701" y="337"/>
                </a:cubicBezTo>
                <a:cubicBezTo>
                  <a:pt x="1701" y="343"/>
                  <a:pt x="1707" y="343"/>
                  <a:pt x="1707" y="350"/>
                </a:cubicBezTo>
                <a:close/>
                <a:moveTo>
                  <a:pt x="1720" y="381"/>
                </a:moveTo>
                <a:cubicBezTo>
                  <a:pt x="1720" y="381"/>
                  <a:pt x="1720" y="381"/>
                  <a:pt x="1714" y="369"/>
                </a:cubicBezTo>
                <a:cubicBezTo>
                  <a:pt x="1714" y="375"/>
                  <a:pt x="1714" y="375"/>
                  <a:pt x="1714" y="375"/>
                </a:cubicBezTo>
                <a:cubicBezTo>
                  <a:pt x="1720" y="381"/>
                  <a:pt x="1720" y="381"/>
                  <a:pt x="1720" y="381"/>
                </a:cubicBezTo>
                <a:close/>
                <a:moveTo>
                  <a:pt x="917" y="242"/>
                </a:moveTo>
                <a:cubicBezTo>
                  <a:pt x="942" y="242"/>
                  <a:pt x="942" y="242"/>
                  <a:pt x="942" y="242"/>
                </a:cubicBezTo>
                <a:cubicBezTo>
                  <a:pt x="948" y="242"/>
                  <a:pt x="948" y="242"/>
                  <a:pt x="948" y="242"/>
                </a:cubicBezTo>
                <a:cubicBezTo>
                  <a:pt x="929" y="242"/>
                  <a:pt x="929" y="242"/>
                  <a:pt x="929" y="242"/>
                </a:cubicBezTo>
                <a:cubicBezTo>
                  <a:pt x="917" y="242"/>
                  <a:pt x="917" y="242"/>
                  <a:pt x="917" y="242"/>
                </a:cubicBezTo>
                <a:close/>
                <a:moveTo>
                  <a:pt x="1733" y="451"/>
                </a:moveTo>
                <a:cubicBezTo>
                  <a:pt x="1733" y="458"/>
                  <a:pt x="1733" y="451"/>
                  <a:pt x="1733" y="464"/>
                </a:cubicBezTo>
                <a:cubicBezTo>
                  <a:pt x="1733" y="451"/>
                  <a:pt x="1733" y="451"/>
                  <a:pt x="1733" y="451"/>
                </a:cubicBezTo>
                <a:close/>
                <a:moveTo>
                  <a:pt x="314" y="458"/>
                </a:moveTo>
                <a:cubicBezTo>
                  <a:pt x="314" y="458"/>
                  <a:pt x="314" y="458"/>
                  <a:pt x="302" y="464"/>
                </a:cubicBezTo>
                <a:cubicBezTo>
                  <a:pt x="302" y="464"/>
                  <a:pt x="302" y="464"/>
                  <a:pt x="327" y="451"/>
                </a:cubicBezTo>
                <a:cubicBezTo>
                  <a:pt x="346" y="445"/>
                  <a:pt x="333" y="451"/>
                  <a:pt x="333" y="445"/>
                </a:cubicBezTo>
                <a:cubicBezTo>
                  <a:pt x="333" y="445"/>
                  <a:pt x="333" y="445"/>
                  <a:pt x="327" y="451"/>
                </a:cubicBezTo>
                <a:cubicBezTo>
                  <a:pt x="358" y="432"/>
                  <a:pt x="358" y="432"/>
                  <a:pt x="358" y="432"/>
                </a:cubicBezTo>
                <a:cubicBezTo>
                  <a:pt x="346" y="445"/>
                  <a:pt x="346" y="445"/>
                  <a:pt x="346" y="445"/>
                </a:cubicBezTo>
                <a:cubicBezTo>
                  <a:pt x="321" y="451"/>
                  <a:pt x="321" y="451"/>
                  <a:pt x="321" y="451"/>
                </a:cubicBezTo>
                <a:cubicBezTo>
                  <a:pt x="321" y="451"/>
                  <a:pt x="321" y="451"/>
                  <a:pt x="321" y="451"/>
                </a:cubicBezTo>
                <a:cubicBezTo>
                  <a:pt x="321" y="458"/>
                  <a:pt x="321" y="458"/>
                  <a:pt x="314" y="458"/>
                </a:cubicBezTo>
                <a:close/>
                <a:moveTo>
                  <a:pt x="1733" y="477"/>
                </a:moveTo>
                <a:cubicBezTo>
                  <a:pt x="1733" y="477"/>
                  <a:pt x="1733" y="477"/>
                  <a:pt x="1739" y="508"/>
                </a:cubicBezTo>
                <a:cubicBezTo>
                  <a:pt x="1739" y="502"/>
                  <a:pt x="1739" y="502"/>
                  <a:pt x="1739" y="502"/>
                </a:cubicBezTo>
                <a:cubicBezTo>
                  <a:pt x="1739" y="502"/>
                  <a:pt x="1739" y="502"/>
                  <a:pt x="1733" y="477"/>
                </a:cubicBezTo>
                <a:close/>
                <a:moveTo>
                  <a:pt x="754" y="273"/>
                </a:moveTo>
                <a:cubicBezTo>
                  <a:pt x="747" y="273"/>
                  <a:pt x="747" y="273"/>
                  <a:pt x="747" y="273"/>
                </a:cubicBezTo>
                <a:cubicBezTo>
                  <a:pt x="754" y="273"/>
                  <a:pt x="754" y="273"/>
                  <a:pt x="754" y="273"/>
                </a:cubicBezTo>
                <a:close/>
                <a:moveTo>
                  <a:pt x="1670" y="292"/>
                </a:moveTo>
                <a:cubicBezTo>
                  <a:pt x="1670" y="292"/>
                  <a:pt x="1670" y="292"/>
                  <a:pt x="1682" y="299"/>
                </a:cubicBezTo>
                <a:cubicBezTo>
                  <a:pt x="1670" y="292"/>
                  <a:pt x="1682" y="299"/>
                  <a:pt x="1670" y="292"/>
                </a:cubicBezTo>
                <a:close/>
                <a:moveTo>
                  <a:pt x="446" y="381"/>
                </a:moveTo>
                <a:cubicBezTo>
                  <a:pt x="446" y="381"/>
                  <a:pt x="446" y="381"/>
                  <a:pt x="465" y="375"/>
                </a:cubicBezTo>
                <a:cubicBezTo>
                  <a:pt x="459" y="375"/>
                  <a:pt x="465" y="375"/>
                  <a:pt x="446" y="381"/>
                </a:cubicBezTo>
                <a:close/>
                <a:moveTo>
                  <a:pt x="1080" y="229"/>
                </a:moveTo>
                <a:cubicBezTo>
                  <a:pt x="1048" y="229"/>
                  <a:pt x="1067" y="229"/>
                  <a:pt x="1042" y="229"/>
                </a:cubicBezTo>
                <a:cubicBezTo>
                  <a:pt x="1036" y="229"/>
                  <a:pt x="1036" y="229"/>
                  <a:pt x="1036" y="229"/>
                </a:cubicBezTo>
                <a:cubicBezTo>
                  <a:pt x="1055" y="229"/>
                  <a:pt x="1074" y="229"/>
                  <a:pt x="1092" y="229"/>
                </a:cubicBezTo>
                <a:cubicBezTo>
                  <a:pt x="1080" y="229"/>
                  <a:pt x="1080" y="229"/>
                  <a:pt x="1080" y="229"/>
                </a:cubicBezTo>
                <a:close/>
                <a:moveTo>
                  <a:pt x="1011" y="235"/>
                </a:moveTo>
                <a:cubicBezTo>
                  <a:pt x="1023" y="235"/>
                  <a:pt x="1023" y="235"/>
                  <a:pt x="1036" y="229"/>
                </a:cubicBezTo>
                <a:cubicBezTo>
                  <a:pt x="1030" y="229"/>
                  <a:pt x="1017" y="229"/>
                  <a:pt x="1011" y="235"/>
                </a:cubicBezTo>
                <a:close/>
                <a:moveTo>
                  <a:pt x="164" y="584"/>
                </a:moveTo>
                <a:cubicBezTo>
                  <a:pt x="145" y="604"/>
                  <a:pt x="145" y="604"/>
                  <a:pt x="132" y="623"/>
                </a:cubicBezTo>
                <a:cubicBezTo>
                  <a:pt x="145" y="604"/>
                  <a:pt x="151" y="597"/>
                  <a:pt x="164" y="584"/>
                </a:cubicBezTo>
                <a:close/>
                <a:moveTo>
                  <a:pt x="804" y="261"/>
                </a:moveTo>
                <a:cubicBezTo>
                  <a:pt x="810" y="261"/>
                  <a:pt x="816" y="261"/>
                  <a:pt x="823" y="254"/>
                </a:cubicBezTo>
                <a:cubicBezTo>
                  <a:pt x="823" y="261"/>
                  <a:pt x="816" y="261"/>
                  <a:pt x="810" y="261"/>
                </a:cubicBezTo>
                <a:cubicBezTo>
                  <a:pt x="810" y="261"/>
                  <a:pt x="810" y="261"/>
                  <a:pt x="804" y="261"/>
                </a:cubicBezTo>
                <a:close/>
                <a:moveTo>
                  <a:pt x="1739" y="502"/>
                </a:moveTo>
                <a:cubicBezTo>
                  <a:pt x="1739" y="502"/>
                  <a:pt x="1739" y="502"/>
                  <a:pt x="1739" y="508"/>
                </a:cubicBezTo>
                <a:cubicBezTo>
                  <a:pt x="1739" y="508"/>
                  <a:pt x="1739" y="508"/>
                  <a:pt x="1739" y="508"/>
                </a:cubicBezTo>
                <a:cubicBezTo>
                  <a:pt x="1739" y="508"/>
                  <a:pt x="1739" y="508"/>
                  <a:pt x="1739" y="515"/>
                </a:cubicBezTo>
                <a:cubicBezTo>
                  <a:pt x="1733" y="515"/>
                  <a:pt x="1733" y="508"/>
                  <a:pt x="1733" y="502"/>
                </a:cubicBezTo>
                <a:cubicBezTo>
                  <a:pt x="1733" y="508"/>
                  <a:pt x="1733" y="515"/>
                  <a:pt x="1733" y="534"/>
                </a:cubicBezTo>
                <a:cubicBezTo>
                  <a:pt x="1733" y="527"/>
                  <a:pt x="1733" y="527"/>
                  <a:pt x="1733" y="515"/>
                </a:cubicBezTo>
                <a:cubicBezTo>
                  <a:pt x="1733" y="515"/>
                  <a:pt x="1733" y="515"/>
                  <a:pt x="1733" y="502"/>
                </a:cubicBezTo>
                <a:cubicBezTo>
                  <a:pt x="1733" y="515"/>
                  <a:pt x="1733" y="534"/>
                  <a:pt x="1733" y="553"/>
                </a:cubicBezTo>
                <a:cubicBezTo>
                  <a:pt x="1726" y="584"/>
                  <a:pt x="1726" y="584"/>
                  <a:pt x="1726" y="584"/>
                </a:cubicBezTo>
                <a:cubicBezTo>
                  <a:pt x="1726" y="584"/>
                  <a:pt x="1726" y="584"/>
                  <a:pt x="1726" y="591"/>
                </a:cubicBezTo>
                <a:cubicBezTo>
                  <a:pt x="1733" y="578"/>
                  <a:pt x="1733" y="565"/>
                  <a:pt x="1733" y="559"/>
                </a:cubicBezTo>
                <a:cubicBezTo>
                  <a:pt x="1733" y="559"/>
                  <a:pt x="1733" y="559"/>
                  <a:pt x="1733" y="578"/>
                </a:cubicBezTo>
                <a:cubicBezTo>
                  <a:pt x="1733" y="559"/>
                  <a:pt x="1733" y="546"/>
                  <a:pt x="1733" y="534"/>
                </a:cubicBezTo>
                <a:cubicBezTo>
                  <a:pt x="1733" y="527"/>
                  <a:pt x="1733" y="527"/>
                  <a:pt x="1739" y="515"/>
                </a:cubicBezTo>
                <a:cubicBezTo>
                  <a:pt x="1733" y="527"/>
                  <a:pt x="1733" y="540"/>
                  <a:pt x="1733" y="553"/>
                </a:cubicBezTo>
                <a:cubicBezTo>
                  <a:pt x="1739" y="534"/>
                  <a:pt x="1739" y="534"/>
                  <a:pt x="1739" y="534"/>
                </a:cubicBezTo>
                <a:cubicBezTo>
                  <a:pt x="1739" y="527"/>
                  <a:pt x="1739" y="527"/>
                  <a:pt x="1739" y="527"/>
                </a:cubicBezTo>
                <a:cubicBezTo>
                  <a:pt x="1739" y="527"/>
                  <a:pt x="1739" y="527"/>
                  <a:pt x="1739" y="527"/>
                </a:cubicBezTo>
                <a:cubicBezTo>
                  <a:pt x="1739" y="515"/>
                  <a:pt x="1739" y="508"/>
                  <a:pt x="1739" y="502"/>
                </a:cubicBezTo>
                <a:cubicBezTo>
                  <a:pt x="1739" y="502"/>
                  <a:pt x="1739" y="502"/>
                  <a:pt x="1739" y="508"/>
                </a:cubicBezTo>
                <a:cubicBezTo>
                  <a:pt x="1739" y="502"/>
                  <a:pt x="1739" y="502"/>
                  <a:pt x="1739" y="502"/>
                </a:cubicBezTo>
                <a:close/>
                <a:moveTo>
                  <a:pt x="590" y="324"/>
                </a:moveTo>
                <a:cubicBezTo>
                  <a:pt x="597" y="318"/>
                  <a:pt x="603" y="318"/>
                  <a:pt x="609" y="318"/>
                </a:cubicBezTo>
                <a:cubicBezTo>
                  <a:pt x="603" y="318"/>
                  <a:pt x="597" y="318"/>
                  <a:pt x="597" y="318"/>
                </a:cubicBezTo>
                <a:cubicBezTo>
                  <a:pt x="597" y="324"/>
                  <a:pt x="590" y="324"/>
                  <a:pt x="590" y="324"/>
                </a:cubicBezTo>
                <a:close/>
                <a:moveTo>
                  <a:pt x="910" y="242"/>
                </a:moveTo>
                <a:cubicBezTo>
                  <a:pt x="904" y="242"/>
                  <a:pt x="904" y="242"/>
                  <a:pt x="904" y="242"/>
                </a:cubicBezTo>
                <a:cubicBezTo>
                  <a:pt x="892" y="242"/>
                  <a:pt x="892" y="242"/>
                  <a:pt x="892" y="242"/>
                </a:cubicBezTo>
                <a:cubicBezTo>
                  <a:pt x="910" y="242"/>
                  <a:pt x="910" y="242"/>
                  <a:pt x="910" y="242"/>
                </a:cubicBezTo>
                <a:close/>
                <a:moveTo>
                  <a:pt x="722" y="280"/>
                </a:moveTo>
                <a:cubicBezTo>
                  <a:pt x="754" y="267"/>
                  <a:pt x="747" y="273"/>
                  <a:pt x="747" y="273"/>
                </a:cubicBezTo>
                <a:cubicBezTo>
                  <a:pt x="760" y="267"/>
                  <a:pt x="766" y="267"/>
                  <a:pt x="779" y="267"/>
                </a:cubicBezTo>
                <a:cubicBezTo>
                  <a:pt x="797" y="261"/>
                  <a:pt x="797" y="261"/>
                  <a:pt x="797" y="261"/>
                </a:cubicBezTo>
                <a:cubicBezTo>
                  <a:pt x="791" y="261"/>
                  <a:pt x="791" y="261"/>
                  <a:pt x="791" y="261"/>
                </a:cubicBezTo>
                <a:cubicBezTo>
                  <a:pt x="816" y="261"/>
                  <a:pt x="841" y="254"/>
                  <a:pt x="860" y="248"/>
                </a:cubicBezTo>
                <a:cubicBezTo>
                  <a:pt x="867" y="248"/>
                  <a:pt x="867" y="248"/>
                  <a:pt x="867" y="248"/>
                </a:cubicBezTo>
                <a:cubicBezTo>
                  <a:pt x="848" y="248"/>
                  <a:pt x="841" y="254"/>
                  <a:pt x="823" y="254"/>
                </a:cubicBezTo>
                <a:cubicBezTo>
                  <a:pt x="854" y="248"/>
                  <a:pt x="860" y="248"/>
                  <a:pt x="904" y="242"/>
                </a:cubicBezTo>
                <a:cubicBezTo>
                  <a:pt x="885" y="248"/>
                  <a:pt x="885" y="248"/>
                  <a:pt x="885" y="248"/>
                </a:cubicBezTo>
                <a:cubicBezTo>
                  <a:pt x="879" y="248"/>
                  <a:pt x="879" y="248"/>
                  <a:pt x="873" y="248"/>
                </a:cubicBezTo>
                <a:cubicBezTo>
                  <a:pt x="885" y="242"/>
                  <a:pt x="885" y="242"/>
                  <a:pt x="904" y="242"/>
                </a:cubicBezTo>
                <a:cubicBezTo>
                  <a:pt x="923" y="242"/>
                  <a:pt x="923" y="242"/>
                  <a:pt x="936" y="242"/>
                </a:cubicBezTo>
                <a:cubicBezTo>
                  <a:pt x="929" y="242"/>
                  <a:pt x="929" y="242"/>
                  <a:pt x="942" y="242"/>
                </a:cubicBezTo>
                <a:cubicBezTo>
                  <a:pt x="942" y="242"/>
                  <a:pt x="942" y="242"/>
                  <a:pt x="986" y="235"/>
                </a:cubicBezTo>
                <a:cubicBezTo>
                  <a:pt x="973" y="235"/>
                  <a:pt x="961" y="235"/>
                  <a:pt x="967" y="235"/>
                </a:cubicBezTo>
                <a:cubicBezTo>
                  <a:pt x="992" y="235"/>
                  <a:pt x="998" y="235"/>
                  <a:pt x="1011" y="235"/>
                </a:cubicBezTo>
                <a:cubicBezTo>
                  <a:pt x="1011" y="235"/>
                  <a:pt x="1011" y="235"/>
                  <a:pt x="986" y="235"/>
                </a:cubicBezTo>
                <a:cubicBezTo>
                  <a:pt x="1042" y="229"/>
                  <a:pt x="1080" y="229"/>
                  <a:pt x="1143" y="229"/>
                </a:cubicBezTo>
                <a:cubicBezTo>
                  <a:pt x="1130" y="229"/>
                  <a:pt x="1136" y="229"/>
                  <a:pt x="1099" y="229"/>
                </a:cubicBezTo>
                <a:cubicBezTo>
                  <a:pt x="1118" y="229"/>
                  <a:pt x="1143" y="229"/>
                  <a:pt x="1161" y="229"/>
                </a:cubicBezTo>
                <a:cubicBezTo>
                  <a:pt x="1161" y="229"/>
                  <a:pt x="1161" y="229"/>
                  <a:pt x="1161" y="229"/>
                </a:cubicBezTo>
                <a:cubicBezTo>
                  <a:pt x="1168" y="229"/>
                  <a:pt x="1168" y="229"/>
                  <a:pt x="1168" y="229"/>
                </a:cubicBezTo>
                <a:cubicBezTo>
                  <a:pt x="1143" y="229"/>
                  <a:pt x="1149" y="229"/>
                  <a:pt x="1130" y="229"/>
                </a:cubicBezTo>
                <a:cubicBezTo>
                  <a:pt x="1092" y="229"/>
                  <a:pt x="1074" y="229"/>
                  <a:pt x="1042" y="229"/>
                </a:cubicBezTo>
                <a:cubicBezTo>
                  <a:pt x="998" y="235"/>
                  <a:pt x="1036" y="229"/>
                  <a:pt x="1011" y="229"/>
                </a:cubicBezTo>
                <a:cubicBezTo>
                  <a:pt x="1017" y="229"/>
                  <a:pt x="1011" y="235"/>
                  <a:pt x="979" y="235"/>
                </a:cubicBezTo>
                <a:cubicBezTo>
                  <a:pt x="979" y="235"/>
                  <a:pt x="973" y="235"/>
                  <a:pt x="967" y="235"/>
                </a:cubicBezTo>
                <a:cubicBezTo>
                  <a:pt x="973" y="235"/>
                  <a:pt x="979" y="235"/>
                  <a:pt x="992" y="235"/>
                </a:cubicBezTo>
                <a:cubicBezTo>
                  <a:pt x="992" y="235"/>
                  <a:pt x="992" y="235"/>
                  <a:pt x="1011" y="229"/>
                </a:cubicBezTo>
                <a:cubicBezTo>
                  <a:pt x="986" y="235"/>
                  <a:pt x="998" y="235"/>
                  <a:pt x="986" y="235"/>
                </a:cubicBezTo>
                <a:cubicBezTo>
                  <a:pt x="923" y="235"/>
                  <a:pt x="854" y="248"/>
                  <a:pt x="791" y="261"/>
                </a:cubicBezTo>
                <a:cubicBezTo>
                  <a:pt x="791" y="261"/>
                  <a:pt x="791" y="261"/>
                  <a:pt x="791" y="261"/>
                </a:cubicBezTo>
                <a:cubicBezTo>
                  <a:pt x="791" y="261"/>
                  <a:pt x="791" y="261"/>
                  <a:pt x="791" y="261"/>
                </a:cubicBezTo>
                <a:cubicBezTo>
                  <a:pt x="747" y="273"/>
                  <a:pt x="710" y="280"/>
                  <a:pt x="685" y="286"/>
                </a:cubicBezTo>
                <a:cubicBezTo>
                  <a:pt x="685" y="286"/>
                  <a:pt x="685" y="286"/>
                  <a:pt x="666" y="292"/>
                </a:cubicBezTo>
                <a:cubicBezTo>
                  <a:pt x="653" y="292"/>
                  <a:pt x="634" y="299"/>
                  <a:pt x="609" y="318"/>
                </a:cubicBezTo>
                <a:cubicBezTo>
                  <a:pt x="641" y="299"/>
                  <a:pt x="697" y="286"/>
                  <a:pt x="722" y="280"/>
                </a:cubicBezTo>
                <a:close/>
                <a:moveTo>
                  <a:pt x="691" y="286"/>
                </a:moveTo>
                <a:cubicBezTo>
                  <a:pt x="703" y="280"/>
                  <a:pt x="703" y="280"/>
                  <a:pt x="703" y="280"/>
                </a:cubicBezTo>
                <a:cubicBezTo>
                  <a:pt x="691" y="286"/>
                  <a:pt x="703" y="280"/>
                  <a:pt x="691" y="286"/>
                </a:cubicBezTo>
                <a:close/>
                <a:moveTo>
                  <a:pt x="1431" y="946"/>
                </a:moveTo>
                <a:cubicBezTo>
                  <a:pt x="1431" y="953"/>
                  <a:pt x="1431" y="946"/>
                  <a:pt x="1425" y="953"/>
                </a:cubicBezTo>
                <a:cubicBezTo>
                  <a:pt x="1431" y="953"/>
                  <a:pt x="1431" y="953"/>
                  <a:pt x="1431" y="946"/>
                </a:cubicBezTo>
                <a:close/>
                <a:moveTo>
                  <a:pt x="1651" y="261"/>
                </a:moveTo>
                <a:cubicBezTo>
                  <a:pt x="1664" y="267"/>
                  <a:pt x="1670" y="280"/>
                  <a:pt x="1682" y="292"/>
                </a:cubicBezTo>
                <a:cubicBezTo>
                  <a:pt x="1689" y="299"/>
                  <a:pt x="1689" y="305"/>
                  <a:pt x="1695" y="318"/>
                </a:cubicBezTo>
                <a:cubicBezTo>
                  <a:pt x="1682" y="286"/>
                  <a:pt x="1664" y="273"/>
                  <a:pt x="1664" y="267"/>
                </a:cubicBezTo>
                <a:cubicBezTo>
                  <a:pt x="1664" y="267"/>
                  <a:pt x="1664" y="267"/>
                  <a:pt x="1657" y="267"/>
                </a:cubicBezTo>
                <a:cubicBezTo>
                  <a:pt x="1657" y="267"/>
                  <a:pt x="1657" y="267"/>
                  <a:pt x="1651" y="261"/>
                </a:cubicBezTo>
                <a:close/>
                <a:moveTo>
                  <a:pt x="1720" y="388"/>
                </a:moveTo>
                <a:cubicBezTo>
                  <a:pt x="1720" y="381"/>
                  <a:pt x="1720" y="381"/>
                  <a:pt x="1720" y="381"/>
                </a:cubicBezTo>
                <a:cubicBezTo>
                  <a:pt x="1720" y="375"/>
                  <a:pt x="1720" y="375"/>
                  <a:pt x="1720" y="388"/>
                </a:cubicBezTo>
                <a:close/>
                <a:moveTo>
                  <a:pt x="1726" y="400"/>
                </a:moveTo>
                <a:cubicBezTo>
                  <a:pt x="1726" y="394"/>
                  <a:pt x="1726" y="388"/>
                  <a:pt x="1720" y="388"/>
                </a:cubicBezTo>
                <a:cubicBezTo>
                  <a:pt x="1720" y="388"/>
                  <a:pt x="1720" y="388"/>
                  <a:pt x="1720" y="388"/>
                </a:cubicBezTo>
                <a:cubicBezTo>
                  <a:pt x="1726" y="400"/>
                  <a:pt x="1726" y="419"/>
                  <a:pt x="1726" y="400"/>
                </a:cubicBezTo>
                <a:close/>
                <a:moveTo>
                  <a:pt x="302" y="464"/>
                </a:moveTo>
                <a:cubicBezTo>
                  <a:pt x="302" y="464"/>
                  <a:pt x="302" y="464"/>
                  <a:pt x="302" y="464"/>
                </a:cubicBezTo>
                <a:cubicBezTo>
                  <a:pt x="302" y="464"/>
                  <a:pt x="302" y="464"/>
                  <a:pt x="302" y="464"/>
                </a:cubicBezTo>
                <a:close/>
                <a:moveTo>
                  <a:pt x="277" y="483"/>
                </a:moveTo>
                <a:cubicBezTo>
                  <a:pt x="277" y="483"/>
                  <a:pt x="277" y="483"/>
                  <a:pt x="295" y="470"/>
                </a:cubicBezTo>
                <a:cubicBezTo>
                  <a:pt x="302" y="464"/>
                  <a:pt x="302" y="464"/>
                  <a:pt x="302" y="464"/>
                </a:cubicBezTo>
                <a:cubicBezTo>
                  <a:pt x="302" y="464"/>
                  <a:pt x="302" y="464"/>
                  <a:pt x="283" y="477"/>
                </a:cubicBezTo>
                <a:cubicBezTo>
                  <a:pt x="283" y="477"/>
                  <a:pt x="283" y="477"/>
                  <a:pt x="277" y="483"/>
                </a:cubicBezTo>
                <a:close/>
                <a:moveTo>
                  <a:pt x="1695" y="318"/>
                </a:moveTo>
                <a:cubicBezTo>
                  <a:pt x="1695" y="318"/>
                  <a:pt x="1695" y="318"/>
                  <a:pt x="1701" y="331"/>
                </a:cubicBezTo>
                <a:cubicBezTo>
                  <a:pt x="1695" y="318"/>
                  <a:pt x="1701" y="324"/>
                  <a:pt x="1695" y="318"/>
                </a:cubicBezTo>
                <a:close/>
                <a:moveTo>
                  <a:pt x="816" y="26"/>
                </a:moveTo>
                <a:cubicBezTo>
                  <a:pt x="810" y="26"/>
                  <a:pt x="810" y="26"/>
                  <a:pt x="810" y="26"/>
                </a:cubicBezTo>
                <a:cubicBezTo>
                  <a:pt x="816" y="26"/>
                  <a:pt x="816" y="26"/>
                  <a:pt x="823" y="26"/>
                </a:cubicBezTo>
                <a:cubicBezTo>
                  <a:pt x="816" y="26"/>
                  <a:pt x="816" y="26"/>
                  <a:pt x="816" y="26"/>
                </a:cubicBezTo>
                <a:close/>
                <a:moveTo>
                  <a:pt x="1218" y="20"/>
                </a:moveTo>
                <a:cubicBezTo>
                  <a:pt x="1218" y="20"/>
                  <a:pt x="1218" y="20"/>
                  <a:pt x="1218" y="20"/>
                </a:cubicBezTo>
                <a:cubicBezTo>
                  <a:pt x="1218" y="20"/>
                  <a:pt x="1218" y="20"/>
                  <a:pt x="1218" y="20"/>
                </a:cubicBezTo>
                <a:cubicBezTo>
                  <a:pt x="1218" y="20"/>
                  <a:pt x="1218" y="20"/>
                  <a:pt x="1218" y="20"/>
                </a:cubicBezTo>
                <a:close/>
                <a:moveTo>
                  <a:pt x="1212" y="20"/>
                </a:moveTo>
                <a:cubicBezTo>
                  <a:pt x="1212" y="20"/>
                  <a:pt x="1212" y="20"/>
                  <a:pt x="1212" y="20"/>
                </a:cubicBezTo>
                <a:cubicBezTo>
                  <a:pt x="1218" y="20"/>
                  <a:pt x="1224" y="20"/>
                  <a:pt x="1249" y="26"/>
                </a:cubicBezTo>
                <a:cubicBezTo>
                  <a:pt x="1256" y="26"/>
                  <a:pt x="1262" y="26"/>
                  <a:pt x="1268" y="26"/>
                </a:cubicBezTo>
                <a:cubicBezTo>
                  <a:pt x="1249" y="20"/>
                  <a:pt x="1249" y="26"/>
                  <a:pt x="1243" y="20"/>
                </a:cubicBezTo>
                <a:cubicBezTo>
                  <a:pt x="1199" y="7"/>
                  <a:pt x="1199" y="20"/>
                  <a:pt x="1199" y="20"/>
                </a:cubicBezTo>
                <a:cubicBezTo>
                  <a:pt x="1161" y="7"/>
                  <a:pt x="1193" y="20"/>
                  <a:pt x="1161" y="7"/>
                </a:cubicBezTo>
                <a:cubicBezTo>
                  <a:pt x="1161" y="7"/>
                  <a:pt x="1161" y="7"/>
                  <a:pt x="1130" y="7"/>
                </a:cubicBezTo>
                <a:cubicBezTo>
                  <a:pt x="1105" y="0"/>
                  <a:pt x="1105" y="0"/>
                  <a:pt x="1118" y="0"/>
                </a:cubicBezTo>
                <a:cubicBezTo>
                  <a:pt x="1111" y="0"/>
                  <a:pt x="1105" y="0"/>
                  <a:pt x="1099" y="0"/>
                </a:cubicBezTo>
                <a:cubicBezTo>
                  <a:pt x="1099" y="0"/>
                  <a:pt x="1099" y="0"/>
                  <a:pt x="1118" y="7"/>
                </a:cubicBezTo>
                <a:cubicBezTo>
                  <a:pt x="1086" y="0"/>
                  <a:pt x="1074" y="0"/>
                  <a:pt x="1080" y="0"/>
                </a:cubicBezTo>
                <a:cubicBezTo>
                  <a:pt x="1074" y="0"/>
                  <a:pt x="1074" y="0"/>
                  <a:pt x="1074" y="0"/>
                </a:cubicBezTo>
                <a:cubicBezTo>
                  <a:pt x="1061" y="0"/>
                  <a:pt x="1061" y="0"/>
                  <a:pt x="1048" y="0"/>
                </a:cubicBezTo>
                <a:cubicBezTo>
                  <a:pt x="1023" y="0"/>
                  <a:pt x="1030" y="0"/>
                  <a:pt x="992" y="0"/>
                </a:cubicBezTo>
                <a:cubicBezTo>
                  <a:pt x="992" y="0"/>
                  <a:pt x="992" y="0"/>
                  <a:pt x="998" y="0"/>
                </a:cubicBezTo>
                <a:cubicBezTo>
                  <a:pt x="1055" y="0"/>
                  <a:pt x="1149" y="7"/>
                  <a:pt x="1193" y="20"/>
                </a:cubicBezTo>
                <a:cubicBezTo>
                  <a:pt x="1199" y="20"/>
                  <a:pt x="1205" y="20"/>
                  <a:pt x="1218" y="20"/>
                </a:cubicBezTo>
                <a:cubicBezTo>
                  <a:pt x="1205" y="20"/>
                  <a:pt x="1199" y="20"/>
                  <a:pt x="1193" y="20"/>
                </a:cubicBezTo>
                <a:cubicBezTo>
                  <a:pt x="1199" y="20"/>
                  <a:pt x="1205" y="20"/>
                  <a:pt x="1212" y="20"/>
                </a:cubicBezTo>
                <a:close/>
                <a:moveTo>
                  <a:pt x="1532" y="115"/>
                </a:moveTo>
                <a:cubicBezTo>
                  <a:pt x="1532" y="115"/>
                  <a:pt x="1532" y="115"/>
                  <a:pt x="1538" y="121"/>
                </a:cubicBezTo>
                <a:cubicBezTo>
                  <a:pt x="1532" y="115"/>
                  <a:pt x="1519" y="102"/>
                  <a:pt x="1513" y="96"/>
                </a:cubicBezTo>
                <a:cubicBezTo>
                  <a:pt x="1532" y="115"/>
                  <a:pt x="1532" y="115"/>
                  <a:pt x="1532" y="115"/>
                </a:cubicBezTo>
                <a:close/>
                <a:moveTo>
                  <a:pt x="1155" y="32"/>
                </a:moveTo>
                <a:cubicBezTo>
                  <a:pt x="1155" y="32"/>
                  <a:pt x="1155" y="32"/>
                  <a:pt x="1155" y="32"/>
                </a:cubicBezTo>
                <a:cubicBezTo>
                  <a:pt x="1155" y="32"/>
                  <a:pt x="1155" y="32"/>
                  <a:pt x="1155" y="32"/>
                </a:cubicBezTo>
                <a:cubicBezTo>
                  <a:pt x="1161" y="32"/>
                  <a:pt x="1161" y="32"/>
                  <a:pt x="1168" y="32"/>
                </a:cubicBezTo>
                <a:cubicBezTo>
                  <a:pt x="1161" y="32"/>
                  <a:pt x="1161" y="32"/>
                  <a:pt x="1155" y="32"/>
                </a:cubicBezTo>
                <a:close/>
                <a:moveTo>
                  <a:pt x="873" y="26"/>
                </a:moveTo>
                <a:cubicBezTo>
                  <a:pt x="867" y="26"/>
                  <a:pt x="867" y="26"/>
                  <a:pt x="860" y="26"/>
                </a:cubicBezTo>
                <a:cubicBezTo>
                  <a:pt x="867" y="26"/>
                  <a:pt x="873" y="26"/>
                  <a:pt x="879" y="26"/>
                </a:cubicBezTo>
                <a:cubicBezTo>
                  <a:pt x="879" y="26"/>
                  <a:pt x="879" y="26"/>
                  <a:pt x="879" y="26"/>
                </a:cubicBezTo>
                <a:cubicBezTo>
                  <a:pt x="873" y="26"/>
                  <a:pt x="873" y="26"/>
                  <a:pt x="873" y="26"/>
                </a:cubicBezTo>
                <a:close/>
                <a:moveTo>
                  <a:pt x="647" y="58"/>
                </a:moveTo>
                <a:cubicBezTo>
                  <a:pt x="647" y="58"/>
                  <a:pt x="647" y="58"/>
                  <a:pt x="653" y="58"/>
                </a:cubicBezTo>
                <a:cubicBezTo>
                  <a:pt x="710" y="45"/>
                  <a:pt x="697" y="51"/>
                  <a:pt x="728" y="45"/>
                </a:cubicBezTo>
                <a:cubicBezTo>
                  <a:pt x="754" y="39"/>
                  <a:pt x="741" y="39"/>
                  <a:pt x="754" y="39"/>
                </a:cubicBezTo>
                <a:cubicBezTo>
                  <a:pt x="754" y="39"/>
                  <a:pt x="754" y="39"/>
                  <a:pt x="766" y="32"/>
                </a:cubicBezTo>
                <a:cubicBezTo>
                  <a:pt x="754" y="39"/>
                  <a:pt x="760" y="39"/>
                  <a:pt x="741" y="39"/>
                </a:cubicBezTo>
                <a:cubicBezTo>
                  <a:pt x="747" y="39"/>
                  <a:pt x="754" y="39"/>
                  <a:pt x="760" y="32"/>
                </a:cubicBezTo>
                <a:cubicBezTo>
                  <a:pt x="710" y="45"/>
                  <a:pt x="691" y="51"/>
                  <a:pt x="659" y="51"/>
                </a:cubicBezTo>
                <a:cubicBezTo>
                  <a:pt x="659" y="51"/>
                  <a:pt x="659" y="51"/>
                  <a:pt x="647" y="58"/>
                </a:cubicBezTo>
                <a:close/>
                <a:moveTo>
                  <a:pt x="1576" y="864"/>
                </a:moveTo>
                <a:cubicBezTo>
                  <a:pt x="1576" y="864"/>
                  <a:pt x="1576" y="864"/>
                  <a:pt x="1576" y="864"/>
                </a:cubicBezTo>
                <a:cubicBezTo>
                  <a:pt x="1576" y="864"/>
                  <a:pt x="1576" y="864"/>
                  <a:pt x="1576" y="864"/>
                </a:cubicBezTo>
                <a:cubicBezTo>
                  <a:pt x="1576" y="864"/>
                  <a:pt x="1576" y="864"/>
                  <a:pt x="1576" y="864"/>
                </a:cubicBezTo>
                <a:close/>
                <a:moveTo>
                  <a:pt x="772" y="32"/>
                </a:moveTo>
                <a:cubicBezTo>
                  <a:pt x="772" y="32"/>
                  <a:pt x="772" y="32"/>
                  <a:pt x="772" y="32"/>
                </a:cubicBezTo>
                <a:cubicBezTo>
                  <a:pt x="772" y="32"/>
                  <a:pt x="766" y="32"/>
                  <a:pt x="760" y="32"/>
                </a:cubicBezTo>
                <a:cubicBezTo>
                  <a:pt x="760" y="32"/>
                  <a:pt x="766" y="32"/>
                  <a:pt x="772" y="32"/>
                </a:cubicBezTo>
                <a:close/>
                <a:moveTo>
                  <a:pt x="628" y="64"/>
                </a:moveTo>
                <a:cubicBezTo>
                  <a:pt x="622" y="70"/>
                  <a:pt x="622" y="70"/>
                  <a:pt x="622" y="70"/>
                </a:cubicBezTo>
                <a:cubicBezTo>
                  <a:pt x="634" y="64"/>
                  <a:pt x="634" y="64"/>
                  <a:pt x="641" y="64"/>
                </a:cubicBezTo>
                <a:cubicBezTo>
                  <a:pt x="641" y="64"/>
                  <a:pt x="641" y="64"/>
                  <a:pt x="634" y="64"/>
                </a:cubicBezTo>
                <a:cubicBezTo>
                  <a:pt x="647" y="64"/>
                  <a:pt x="647" y="58"/>
                  <a:pt x="653" y="58"/>
                </a:cubicBezTo>
                <a:cubicBezTo>
                  <a:pt x="647" y="64"/>
                  <a:pt x="641" y="64"/>
                  <a:pt x="641" y="64"/>
                </a:cubicBezTo>
                <a:cubicBezTo>
                  <a:pt x="641" y="64"/>
                  <a:pt x="647" y="64"/>
                  <a:pt x="653" y="58"/>
                </a:cubicBezTo>
                <a:cubicBezTo>
                  <a:pt x="653" y="58"/>
                  <a:pt x="653" y="58"/>
                  <a:pt x="653" y="58"/>
                </a:cubicBezTo>
                <a:cubicBezTo>
                  <a:pt x="653" y="58"/>
                  <a:pt x="653" y="58"/>
                  <a:pt x="653" y="58"/>
                </a:cubicBezTo>
                <a:cubicBezTo>
                  <a:pt x="653" y="58"/>
                  <a:pt x="653" y="58"/>
                  <a:pt x="653" y="58"/>
                </a:cubicBezTo>
                <a:cubicBezTo>
                  <a:pt x="641" y="64"/>
                  <a:pt x="641" y="64"/>
                  <a:pt x="641" y="64"/>
                </a:cubicBezTo>
                <a:cubicBezTo>
                  <a:pt x="628" y="64"/>
                  <a:pt x="628" y="64"/>
                  <a:pt x="628" y="64"/>
                </a:cubicBezTo>
                <a:close/>
                <a:moveTo>
                  <a:pt x="1707" y="686"/>
                </a:moveTo>
                <a:cubicBezTo>
                  <a:pt x="1701" y="699"/>
                  <a:pt x="1707" y="692"/>
                  <a:pt x="1701" y="705"/>
                </a:cubicBezTo>
                <a:cubicBezTo>
                  <a:pt x="1701" y="699"/>
                  <a:pt x="1707" y="692"/>
                  <a:pt x="1707" y="686"/>
                </a:cubicBezTo>
                <a:close/>
                <a:moveTo>
                  <a:pt x="1739" y="559"/>
                </a:moveTo>
                <a:cubicBezTo>
                  <a:pt x="1739" y="565"/>
                  <a:pt x="1739" y="565"/>
                  <a:pt x="1739" y="565"/>
                </a:cubicBezTo>
                <a:cubicBezTo>
                  <a:pt x="1739" y="565"/>
                  <a:pt x="1739" y="565"/>
                  <a:pt x="1739" y="559"/>
                </a:cubicBezTo>
                <a:close/>
                <a:moveTo>
                  <a:pt x="1739" y="559"/>
                </a:moveTo>
                <a:cubicBezTo>
                  <a:pt x="1739" y="553"/>
                  <a:pt x="1739" y="546"/>
                  <a:pt x="1739" y="540"/>
                </a:cubicBezTo>
                <a:cubicBezTo>
                  <a:pt x="1739" y="534"/>
                  <a:pt x="1739" y="534"/>
                  <a:pt x="1739" y="527"/>
                </a:cubicBezTo>
                <a:cubicBezTo>
                  <a:pt x="1739" y="553"/>
                  <a:pt x="1739" y="559"/>
                  <a:pt x="1739" y="559"/>
                </a:cubicBezTo>
                <a:close/>
                <a:moveTo>
                  <a:pt x="697" y="51"/>
                </a:moveTo>
                <a:cubicBezTo>
                  <a:pt x="691" y="58"/>
                  <a:pt x="691" y="58"/>
                  <a:pt x="691" y="58"/>
                </a:cubicBezTo>
                <a:cubicBezTo>
                  <a:pt x="691" y="58"/>
                  <a:pt x="691" y="51"/>
                  <a:pt x="697" y="51"/>
                </a:cubicBezTo>
                <a:cubicBezTo>
                  <a:pt x="697" y="51"/>
                  <a:pt x="697" y="51"/>
                  <a:pt x="691" y="58"/>
                </a:cubicBezTo>
                <a:cubicBezTo>
                  <a:pt x="697" y="51"/>
                  <a:pt x="697" y="51"/>
                  <a:pt x="697" y="51"/>
                </a:cubicBezTo>
                <a:cubicBezTo>
                  <a:pt x="710" y="51"/>
                  <a:pt x="716" y="51"/>
                  <a:pt x="728" y="45"/>
                </a:cubicBezTo>
                <a:cubicBezTo>
                  <a:pt x="716" y="51"/>
                  <a:pt x="710" y="51"/>
                  <a:pt x="697" y="51"/>
                </a:cubicBezTo>
                <a:cubicBezTo>
                  <a:pt x="697" y="51"/>
                  <a:pt x="697" y="51"/>
                  <a:pt x="697" y="51"/>
                </a:cubicBezTo>
                <a:close/>
                <a:moveTo>
                  <a:pt x="1281" y="32"/>
                </a:moveTo>
                <a:cubicBezTo>
                  <a:pt x="1274" y="26"/>
                  <a:pt x="1274" y="26"/>
                  <a:pt x="1274" y="26"/>
                </a:cubicBezTo>
                <a:cubicBezTo>
                  <a:pt x="1281" y="32"/>
                  <a:pt x="1281" y="32"/>
                  <a:pt x="1281" y="32"/>
                </a:cubicBezTo>
                <a:close/>
                <a:moveTo>
                  <a:pt x="1525" y="115"/>
                </a:moveTo>
                <a:cubicBezTo>
                  <a:pt x="1519" y="102"/>
                  <a:pt x="1519" y="102"/>
                  <a:pt x="1519" y="102"/>
                </a:cubicBezTo>
                <a:cubicBezTo>
                  <a:pt x="1519" y="115"/>
                  <a:pt x="1525" y="115"/>
                  <a:pt x="1525" y="115"/>
                </a:cubicBezTo>
                <a:cubicBezTo>
                  <a:pt x="1525" y="115"/>
                  <a:pt x="1525" y="115"/>
                  <a:pt x="1525" y="115"/>
                </a:cubicBezTo>
                <a:close/>
                <a:moveTo>
                  <a:pt x="1281" y="32"/>
                </a:moveTo>
                <a:cubicBezTo>
                  <a:pt x="1281" y="26"/>
                  <a:pt x="1281" y="26"/>
                  <a:pt x="1281" y="26"/>
                </a:cubicBezTo>
                <a:cubicBezTo>
                  <a:pt x="1274" y="26"/>
                  <a:pt x="1274" y="26"/>
                  <a:pt x="1268" y="26"/>
                </a:cubicBezTo>
                <a:cubicBezTo>
                  <a:pt x="1268" y="26"/>
                  <a:pt x="1268" y="26"/>
                  <a:pt x="1274" y="26"/>
                </a:cubicBezTo>
                <a:cubicBezTo>
                  <a:pt x="1274" y="26"/>
                  <a:pt x="1274" y="26"/>
                  <a:pt x="1281" y="32"/>
                </a:cubicBezTo>
                <a:close/>
                <a:moveTo>
                  <a:pt x="1525" y="115"/>
                </a:moveTo>
                <a:cubicBezTo>
                  <a:pt x="1525" y="115"/>
                  <a:pt x="1525" y="115"/>
                  <a:pt x="1525" y="115"/>
                </a:cubicBezTo>
                <a:cubicBezTo>
                  <a:pt x="1525" y="115"/>
                  <a:pt x="1525" y="115"/>
                  <a:pt x="1525" y="115"/>
                </a:cubicBezTo>
                <a:cubicBezTo>
                  <a:pt x="1525" y="115"/>
                  <a:pt x="1525" y="115"/>
                  <a:pt x="1525" y="115"/>
                </a:cubicBezTo>
                <a:close/>
                <a:moveTo>
                  <a:pt x="1726" y="292"/>
                </a:moveTo>
                <a:cubicBezTo>
                  <a:pt x="1726" y="292"/>
                  <a:pt x="1726" y="292"/>
                  <a:pt x="1726" y="292"/>
                </a:cubicBezTo>
                <a:cubicBezTo>
                  <a:pt x="1726" y="292"/>
                  <a:pt x="1726" y="292"/>
                  <a:pt x="1726" y="292"/>
                </a:cubicBezTo>
                <a:cubicBezTo>
                  <a:pt x="1726" y="292"/>
                  <a:pt x="1726" y="292"/>
                  <a:pt x="1726" y="292"/>
                </a:cubicBezTo>
                <a:close/>
                <a:moveTo>
                  <a:pt x="1212" y="20"/>
                </a:moveTo>
                <a:cubicBezTo>
                  <a:pt x="1212" y="20"/>
                  <a:pt x="1212" y="20"/>
                  <a:pt x="1212" y="20"/>
                </a:cubicBezTo>
                <a:cubicBezTo>
                  <a:pt x="1218" y="20"/>
                  <a:pt x="1218" y="20"/>
                  <a:pt x="1212" y="20"/>
                </a:cubicBezTo>
                <a:close/>
                <a:moveTo>
                  <a:pt x="961" y="0"/>
                </a:moveTo>
                <a:cubicBezTo>
                  <a:pt x="986" y="0"/>
                  <a:pt x="967" y="0"/>
                  <a:pt x="992" y="0"/>
                </a:cubicBezTo>
                <a:cubicBezTo>
                  <a:pt x="986" y="0"/>
                  <a:pt x="979" y="0"/>
                  <a:pt x="973" y="0"/>
                </a:cubicBezTo>
                <a:cubicBezTo>
                  <a:pt x="973" y="0"/>
                  <a:pt x="973" y="0"/>
                  <a:pt x="961" y="0"/>
                </a:cubicBezTo>
                <a:close/>
                <a:moveTo>
                  <a:pt x="1519" y="946"/>
                </a:moveTo>
                <a:cubicBezTo>
                  <a:pt x="1513" y="953"/>
                  <a:pt x="1507" y="953"/>
                  <a:pt x="1500" y="959"/>
                </a:cubicBezTo>
                <a:cubicBezTo>
                  <a:pt x="1513" y="953"/>
                  <a:pt x="1513" y="946"/>
                  <a:pt x="1519" y="946"/>
                </a:cubicBezTo>
                <a:close/>
                <a:moveTo>
                  <a:pt x="810" y="26"/>
                </a:moveTo>
                <a:cubicBezTo>
                  <a:pt x="797" y="26"/>
                  <a:pt x="779" y="32"/>
                  <a:pt x="760" y="32"/>
                </a:cubicBezTo>
                <a:cubicBezTo>
                  <a:pt x="791" y="32"/>
                  <a:pt x="779" y="32"/>
                  <a:pt x="772" y="32"/>
                </a:cubicBezTo>
                <a:cubicBezTo>
                  <a:pt x="779" y="32"/>
                  <a:pt x="791" y="32"/>
                  <a:pt x="791" y="32"/>
                </a:cubicBezTo>
                <a:cubicBezTo>
                  <a:pt x="791" y="32"/>
                  <a:pt x="791" y="32"/>
                  <a:pt x="797" y="32"/>
                </a:cubicBezTo>
                <a:cubicBezTo>
                  <a:pt x="816" y="26"/>
                  <a:pt x="829" y="26"/>
                  <a:pt x="835" y="26"/>
                </a:cubicBezTo>
                <a:cubicBezTo>
                  <a:pt x="829" y="26"/>
                  <a:pt x="829" y="26"/>
                  <a:pt x="829" y="26"/>
                </a:cubicBezTo>
                <a:cubicBezTo>
                  <a:pt x="835" y="26"/>
                  <a:pt x="810" y="26"/>
                  <a:pt x="810" y="26"/>
                </a:cubicBezTo>
                <a:close/>
                <a:moveTo>
                  <a:pt x="835" y="20"/>
                </a:moveTo>
                <a:cubicBezTo>
                  <a:pt x="848" y="20"/>
                  <a:pt x="848" y="20"/>
                  <a:pt x="854" y="20"/>
                </a:cubicBezTo>
                <a:cubicBezTo>
                  <a:pt x="848" y="20"/>
                  <a:pt x="841" y="20"/>
                  <a:pt x="835" y="20"/>
                </a:cubicBezTo>
                <a:close/>
                <a:moveTo>
                  <a:pt x="1532" y="940"/>
                </a:moveTo>
                <a:cubicBezTo>
                  <a:pt x="1538" y="934"/>
                  <a:pt x="1544" y="927"/>
                  <a:pt x="1557" y="921"/>
                </a:cubicBezTo>
                <a:cubicBezTo>
                  <a:pt x="1544" y="927"/>
                  <a:pt x="1538" y="934"/>
                  <a:pt x="1532" y="940"/>
                </a:cubicBezTo>
                <a:close/>
                <a:moveTo>
                  <a:pt x="835" y="26"/>
                </a:moveTo>
                <a:cubicBezTo>
                  <a:pt x="841" y="26"/>
                  <a:pt x="848" y="26"/>
                  <a:pt x="848" y="26"/>
                </a:cubicBezTo>
                <a:cubicBezTo>
                  <a:pt x="848" y="26"/>
                  <a:pt x="848" y="26"/>
                  <a:pt x="848" y="26"/>
                </a:cubicBezTo>
                <a:cubicBezTo>
                  <a:pt x="841" y="26"/>
                  <a:pt x="841" y="26"/>
                  <a:pt x="835" y="26"/>
                </a:cubicBezTo>
                <a:close/>
                <a:moveTo>
                  <a:pt x="829" y="20"/>
                </a:moveTo>
                <a:cubicBezTo>
                  <a:pt x="829" y="20"/>
                  <a:pt x="823" y="20"/>
                  <a:pt x="823" y="26"/>
                </a:cubicBezTo>
                <a:cubicBezTo>
                  <a:pt x="829" y="20"/>
                  <a:pt x="829" y="20"/>
                  <a:pt x="835" y="20"/>
                </a:cubicBezTo>
                <a:cubicBezTo>
                  <a:pt x="829" y="20"/>
                  <a:pt x="829" y="20"/>
                  <a:pt x="829" y="20"/>
                </a:cubicBezTo>
                <a:close/>
                <a:moveTo>
                  <a:pt x="1776" y="515"/>
                </a:moveTo>
                <a:cubicBezTo>
                  <a:pt x="1776" y="502"/>
                  <a:pt x="1776" y="496"/>
                  <a:pt x="1776" y="489"/>
                </a:cubicBezTo>
                <a:cubicBezTo>
                  <a:pt x="1776" y="496"/>
                  <a:pt x="1776" y="508"/>
                  <a:pt x="1776" y="515"/>
                </a:cubicBezTo>
                <a:close/>
                <a:moveTo>
                  <a:pt x="1764" y="635"/>
                </a:moveTo>
                <a:cubicBezTo>
                  <a:pt x="1758" y="642"/>
                  <a:pt x="1758" y="642"/>
                  <a:pt x="1758" y="642"/>
                </a:cubicBezTo>
                <a:cubicBezTo>
                  <a:pt x="1764" y="635"/>
                  <a:pt x="1764" y="635"/>
                  <a:pt x="1764" y="635"/>
                </a:cubicBezTo>
                <a:close/>
                <a:moveTo>
                  <a:pt x="1770" y="458"/>
                </a:moveTo>
                <a:cubicBezTo>
                  <a:pt x="1770" y="470"/>
                  <a:pt x="1776" y="477"/>
                  <a:pt x="1776" y="489"/>
                </a:cubicBezTo>
                <a:cubicBezTo>
                  <a:pt x="1776" y="483"/>
                  <a:pt x="1776" y="477"/>
                  <a:pt x="1776" y="477"/>
                </a:cubicBezTo>
                <a:cubicBezTo>
                  <a:pt x="1776" y="477"/>
                  <a:pt x="1776" y="470"/>
                  <a:pt x="1770" y="458"/>
                </a:cubicBezTo>
                <a:close/>
                <a:moveTo>
                  <a:pt x="929" y="223"/>
                </a:moveTo>
                <a:cubicBezTo>
                  <a:pt x="923" y="223"/>
                  <a:pt x="917" y="223"/>
                  <a:pt x="917" y="223"/>
                </a:cubicBezTo>
                <a:cubicBezTo>
                  <a:pt x="917" y="223"/>
                  <a:pt x="917" y="223"/>
                  <a:pt x="917" y="223"/>
                </a:cubicBezTo>
                <a:cubicBezTo>
                  <a:pt x="910" y="223"/>
                  <a:pt x="910" y="223"/>
                  <a:pt x="910" y="223"/>
                </a:cubicBezTo>
                <a:cubicBezTo>
                  <a:pt x="910" y="223"/>
                  <a:pt x="910" y="223"/>
                  <a:pt x="904" y="223"/>
                </a:cubicBezTo>
                <a:cubicBezTo>
                  <a:pt x="904" y="223"/>
                  <a:pt x="904" y="223"/>
                  <a:pt x="904" y="229"/>
                </a:cubicBezTo>
                <a:cubicBezTo>
                  <a:pt x="917" y="223"/>
                  <a:pt x="923" y="223"/>
                  <a:pt x="929" y="223"/>
                </a:cubicBezTo>
                <a:cubicBezTo>
                  <a:pt x="929" y="223"/>
                  <a:pt x="929" y="223"/>
                  <a:pt x="929" y="223"/>
                </a:cubicBezTo>
                <a:close/>
                <a:moveTo>
                  <a:pt x="848" y="223"/>
                </a:moveTo>
                <a:cubicBezTo>
                  <a:pt x="848" y="223"/>
                  <a:pt x="848" y="223"/>
                  <a:pt x="885" y="216"/>
                </a:cubicBezTo>
                <a:cubicBezTo>
                  <a:pt x="910" y="216"/>
                  <a:pt x="885" y="216"/>
                  <a:pt x="910" y="216"/>
                </a:cubicBezTo>
                <a:cubicBezTo>
                  <a:pt x="910" y="216"/>
                  <a:pt x="917" y="216"/>
                  <a:pt x="917" y="204"/>
                </a:cubicBezTo>
                <a:cubicBezTo>
                  <a:pt x="910" y="216"/>
                  <a:pt x="910" y="216"/>
                  <a:pt x="910" y="216"/>
                </a:cubicBezTo>
                <a:cubicBezTo>
                  <a:pt x="892" y="216"/>
                  <a:pt x="892" y="216"/>
                  <a:pt x="892" y="216"/>
                </a:cubicBezTo>
                <a:cubicBezTo>
                  <a:pt x="923" y="216"/>
                  <a:pt x="923" y="216"/>
                  <a:pt x="923" y="216"/>
                </a:cubicBezTo>
                <a:cubicBezTo>
                  <a:pt x="923" y="204"/>
                  <a:pt x="923" y="204"/>
                  <a:pt x="923" y="204"/>
                </a:cubicBezTo>
                <a:cubicBezTo>
                  <a:pt x="923" y="204"/>
                  <a:pt x="929" y="204"/>
                  <a:pt x="936" y="204"/>
                </a:cubicBezTo>
                <a:cubicBezTo>
                  <a:pt x="923" y="204"/>
                  <a:pt x="910" y="204"/>
                  <a:pt x="892" y="216"/>
                </a:cubicBezTo>
                <a:cubicBezTo>
                  <a:pt x="892" y="216"/>
                  <a:pt x="892" y="216"/>
                  <a:pt x="892" y="216"/>
                </a:cubicBezTo>
                <a:cubicBezTo>
                  <a:pt x="879" y="216"/>
                  <a:pt x="873" y="216"/>
                  <a:pt x="873" y="216"/>
                </a:cubicBezTo>
                <a:cubicBezTo>
                  <a:pt x="873" y="216"/>
                  <a:pt x="873" y="216"/>
                  <a:pt x="873" y="216"/>
                </a:cubicBezTo>
                <a:cubicBezTo>
                  <a:pt x="854" y="223"/>
                  <a:pt x="835" y="223"/>
                  <a:pt x="835" y="223"/>
                </a:cubicBezTo>
                <a:cubicBezTo>
                  <a:pt x="823" y="229"/>
                  <a:pt x="816" y="229"/>
                  <a:pt x="810" y="229"/>
                </a:cubicBezTo>
                <a:cubicBezTo>
                  <a:pt x="816" y="229"/>
                  <a:pt x="823" y="229"/>
                  <a:pt x="841" y="223"/>
                </a:cubicBezTo>
                <a:cubicBezTo>
                  <a:pt x="848" y="223"/>
                  <a:pt x="848" y="223"/>
                  <a:pt x="848" y="223"/>
                </a:cubicBezTo>
                <a:close/>
                <a:moveTo>
                  <a:pt x="929" y="223"/>
                </a:moveTo>
                <a:cubicBezTo>
                  <a:pt x="923" y="223"/>
                  <a:pt x="923" y="223"/>
                  <a:pt x="923" y="223"/>
                </a:cubicBezTo>
                <a:cubicBezTo>
                  <a:pt x="929" y="223"/>
                  <a:pt x="929" y="223"/>
                  <a:pt x="929" y="223"/>
                </a:cubicBezTo>
                <a:close/>
                <a:moveTo>
                  <a:pt x="245" y="464"/>
                </a:moveTo>
                <a:cubicBezTo>
                  <a:pt x="245" y="458"/>
                  <a:pt x="245" y="464"/>
                  <a:pt x="245" y="458"/>
                </a:cubicBezTo>
                <a:cubicBezTo>
                  <a:pt x="245" y="464"/>
                  <a:pt x="245" y="464"/>
                  <a:pt x="245" y="464"/>
                </a:cubicBezTo>
                <a:cubicBezTo>
                  <a:pt x="245" y="464"/>
                  <a:pt x="245" y="464"/>
                  <a:pt x="245" y="464"/>
                </a:cubicBezTo>
                <a:close/>
                <a:moveTo>
                  <a:pt x="1243" y="1042"/>
                </a:moveTo>
                <a:cubicBezTo>
                  <a:pt x="1243" y="1035"/>
                  <a:pt x="1243" y="1035"/>
                  <a:pt x="1243" y="1035"/>
                </a:cubicBezTo>
                <a:cubicBezTo>
                  <a:pt x="1243" y="1042"/>
                  <a:pt x="1243" y="1042"/>
                  <a:pt x="1243" y="1042"/>
                </a:cubicBezTo>
                <a:close/>
                <a:moveTo>
                  <a:pt x="1287" y="1022"/>
                </a:moveTo>
                <a:cubicBezTo>
                  <a:pt x="1287" y="1022"/>
                  <a:pt x="1293" y="1022"/>
                  <a:pt x="1300" y="1016"/>
                </a:cubicBezTo>
                <a:cubicBezTo>
                  <a:pt x="1306" y="1016"/>
                  <a:pt x="1312" y="1003"/>
                  <a:pt x="1325" y="997"/>
                </a:cubicBezTo>
                <a:cubicBezTo>
                  <a:pt x="1312" y="1003"/>
                  <a:pt x="1300" y="1016"/>
                  <a:pt x="1287" y="1022"/>
                </a:cubicBezTo>
                <a:close/>
                <a:moveTo>
                  <a:pt x="1224" y="1042"/>
                </a:moveTo>
                <a:cubicBezTo>
                  <a:pt x="1243" y="1042"/>
                  <a:pt x="1237" y="1042"/>
                  <a:pt x="1243" y="1042"/>
                </a:cubicBezTo>
                <a:cubicBezTo>
                  <a:pt x="1237" y="1042"/>
                  <a:pt x="1237" y="1042"/>
                  <a:pt x="1237" y="1042"/>
                </a:cubicBezTo>
                <a:cubicBezTo>
                  <a:pt x="1224" y="1042"/>
                  <a:pt x="1224" y="1042"/>
                  <a:pt x="1224" y="1042"/>
                </a:cubicBezTo>
                <a:close/>
                <a:moveTo>
                  <a:pt x="1237" y="1042"/>
                </a:moveTo>
                <a:cubicBezTo>
                  <a:pt x="1237" y="1042"/>
                  <a:pt x="1237" y="1042"/>
                  <a:pt x="1243" y="1042"/>
                </a:cubicBezTo>
                <a:cubicBezTo>
                  <a:pt x="1237" y="1042"/>
                  <a:pt x="1237" y="1042"/>
                  <a:pt x="1237" y="1042"/>
                </a:cubicBezTo>
                <a:close/>
                <a:moveTo>
                  <a:pt x="1425" y="959"/>
                </a:moveTo>
                <a:cubicBezTo>
                  <a:pt x="1425" y="959"/>
                  <a:pt x="1425" y="959"/>
                  <a:pt x="1425" y="959"/>
                </a:cubicBezTo>
                <a:cubicBezTo>
                  <a:pt x="1425" y="959"/>
                  <a:pt x="1425" y="959"/>
                  <a:pt x="1425" y="959"/>
                </a:cubicBezTo>
                <a:close/>
                <a:moveTo>
                  <a:pt x="672" y="267"/>
                </a:moveTo>
                <a:cubicBezTo>
                  <a:pt x="685" y="267"/>
                  <a:pt x="691" y="267"/>
                  <a:pt x="691" y="267"/>
                </a:cubicBezTo>
                <a:cubicBezTo>
                  <a:pt x="672" y="267"/>
                  <a:pt x="672" y="267"/>
                  <a:pt x="672" y="267"/>
                </a:cubicBezTo>
                <a:close/>
                <a:moveTo>
                  <a:pt x="1425" y="959"/>
                </a:moveTo>
                <a:cubicBezTo>
                  <a:pt x="1425" y="959"/>
                  <a:pt x="1425" y="959"/>
                  <a:pt x="1425" y="959"/>
                </a:cubicBezTo>
                <a:cubicBezTo>
                  <a:pt x="1419" y="959"/>
                  <a:pt x="1419" y="959"/>
                  <a:pt x="1419" y="959"/>
                </a:cubicBezTo>
                <a:cubicBezTo>
                  <a:pt x="1425" y="959"/>
                  <a:pt x="1425" y="959"/>
                  <a:pt x="1425" y="959"/>
                </a:cubicBezTo>
                <a:close/>
                <a:moveTo>
                  <a:pt x="904" y="223"/>
                </a:moveTo>
                <a:cubicBezTo>
                  <a:pt x="910" y="223"/>
                  <a:pt x="910" y="223"/>
                  <a:pt x="910" y="223"/>
                </a:cubicBezTo>
                <a:cubicBezTo>
                  <a:pt x="910" y="223"/>
                  <a:pt x="910" y="223"/>
                  <a:pt x="917" y="223"/>
                </a:cubicBezTo>
                <a:cubicBezTo>
                  <a:pt x="910" y="223"/>
                  <a:pt x="910" y="223"/>
                  <a:pt x="904" y="223"/>
                </a:cubicBezTo>
                <a:close/>
                <a:moveTo>
                  <a:pt x="1325" y="997"/>
                </a:moveTo>
                <a:cubicBezTo>
                  <a:pt x="1331" y="997"/>
                  <a:pt x="1331" y="997"/>
                  <a:pt x="1331" y="997"/>
                </a:cubicBezTo>
                <a:cubicBezTo>
                  <a:pt x="1331" y="997"/>
                  <a:pt x="1331" y="997"/>
                  <a:pt x="1325" y="997"/>
                </a:cubicBezTo>
                <a:close/>
                <a:moveTo>
                  <a:pt x="1431" y="953"/>
                </a:moveTo>
                <a:cubicBezTo>
                  <a:pt x="1431" y="953"/>
                  <a:pt x="1431" y="953"/>
                  <a:pt x="1431" y="953"/>
                </a:cubicBezTo>
                <a:cubicBezTo>
                  <a:pt x="1431" y="953"/>
                  <a:pt x="1431" y="959"/>
                  <a:pt x="1425" y="959"/>
                </a:cubicBezTo>
                <a:cubicBezTo>
                  <a:pt x="1431" y="959"/>
                  <a:pt x="1431" y="953"/>
                  <a:pt x="1431" y="953"/>
                </a:cubicBezTo>
                <a:close/>
                <a:moveTo>
                  <a:pt x="1425" y="959"/>
                </a:moveTo>
                <a:cubicBezTo>
                  <a:pt x="1431" y="953"/>
                  <a:pt x="1438" y="953"/>
                  <a:pt x="1444" y="946"/>
                </a:cubicBezTo>
                <a:cubicBezTo>
                  <a:pt x="1438" y="953"/>
                  <a:pt x="1431" y="953"/>
                  <a:pt x="1425" y="959"/>
                </a:cubicBezTo>
                <a:close/>
                <a:moveTo>
                  <a:pt x="157" y="534"/>
                </a:moveTo>
                <a:cubicBezTo>
                  <a:pt x="145" y="546"/>
                  <a:pt x="139" y="553"/>
                  <a:pt x="132" y="559"/>
                </a:cubicBezTo>
                <a:cubicBezTo>
                  <a:pt x="139" y="553"/>
                  <a:pt x="145" y="553"/>
                  <a:pt x="145" y="546"/>
                </a:cubicBezTo>
                <a:cubicBezTo>
                  <a:pt x="157" y="534"/>
                  <a:pt x="151" y="540"/>
                  <a:pt x="157" y="534"/>
                </a:cubicBezTo>
                <a:close/>
                <a:moveTo>
                  <a:pt x="1011" y="32"/>
                </a:moveTo>
                <a:cubicBezTo>
                  <a:pt x="1017" y="32"/>
                  <a:pt x="1017" y="32"/>
                  <a:pt x="1023" y="32"/>
                </a:cubicBezTo>
                <a:cubicBezTo>
                  <a:pt x="1017" y="32"/>
                  <a:pt x="1011" y="32"/>
                  <a:pt x="1011" y="32"/>
                </a:cubicBezTo>
                <a:close/>
                <a:moveTo>
                  <a:pt x="998" y="32"/>
                </a:moveTo>
                <a:cubicBezTo>
                  <a:pt x="998" y="32"/>
                  <a:pt x="998" y="32"/>
                  <a:pt x="1011" y="32"/>
                </a:cubicBezTo>
                <a:cubicBezTo>
                  <a:pt x="998" y="32"/>
                  <a:pt x="998" y="32"/>
                  <a:pt x="998" y="32"/>
                </a:cubicBezTo>
                <a:close/>
                <a:moveTo>
                  <a:pt x="779" y="39"/>
                </a:moveTo>
                <a:cubicBezTo>
                  <a:pt x="760" y="39"/>
                  <a:pt x="766" y="39"/>
                  <a:pt x="766" y="39"/>
                </a:cubicBezTo>
                <a:cubicBezTo>
                  <a:pt x="754" y="45"/>
                  <a:pt x="741" y="45"/>
                  <a:pt x="728" y="45"/>
                </a:cubicBezTo>
                <a:cubicBezTo>
                  <a:pt x="741" y="45"/>
                  <a:pt x="747" y="45"/>
                  <a:pt x="779" y="39"/>
                </a:cubicBezTo>
                <a:close/>
                <a:moveTo>
                  <a:pt x="1387" y="83"/>
                </a:moveTo>
                <a:cubicBezTo>
                  <a:pt x="1387" y="83"/>
                  <a:pt x="1387" y="83"/>
                  <a:pt x="1387" y="83"/>
                </a:cubicBezTo>
                <a:cubicBezTo>
                  <a:pt x="1381" y="83"/>
                  <a:pt x="1381" y="83"/>
                  <a:pt x="1381" y="83"/>
                </a:cubicBezTo>
                <a:cubicBezTo>
                  <a:pt x="1387" y="83"/>
                  <a:pt x="1387" y="83"/>
                  <a:pt x="1387" y="83"/>
                </a:cubicBezTo>
                <a:close/>
                <a:moveTo>
                  <a:pt x="327" y="400"/>
                </a:moveTo>
                <a:cubicBezTo>
                  <a:pt x="333" y="394"/>
                  <a:pt x="333" y="394"/>
                  <a:pt x="333" y="394"/>
                </a:cubicBezTo>
                <a:cubicBezTo>
                  <a:pt x="327" y="394"/>
                  <a:pt x="327" y="400"/>
                  <a:pt x="327" y="400"/>
                </a:cubicBezTo>
                <a:close/>
                <a:moveTo>
                  <a:pt x="892" y="39"/>
                </a:moveTo>
                <a:cubicBezTo>
                  <a:pt x="904" y="39"/>
                  <a:pt x="904" y="39"/>
                  <a:pt x="904" y="39"/>
                </a:cubicBezTo>
                <a:cubicBezTo>
                  <a:pt x="904" y="39"/>
                  <a:pt x="904" y="39"/>
                  <a:pt x="892" y="39"/>
                </a:cubicBezTo>
                <a:close/>
                <a:moveTo>
                  <a:pt x="873" y="39"/>
                </a:moveTo>
                <a:cubicBezTo>
                  <a:pt x="873" y="39"/>
                  <a:pt x="879" y="39"/>
                  <a:pt x="885" y="39"/>
                </a:cubicBezTo>
                <a:cubicBezTo>
                  <a:pt x="879" y="39"/>
                  <a:pt x="879" y="39"/>
                  <a:pt x="873" y="39"/>
                </a:cubicBezTo>
                <a:close/>
                <a:moveTo>
                  <a:pt x="1262" y="51"/>
                </a:moveTo>
                <a:cubicBezTo>
                  <a:pt x="1268" y="51"/>
                  <a:pt x="1274" y="51"/>
                  <a:pt x="1274" y="51"/>
                </a:cubicBezTo>
                <a:cubicBezTo>
                  <a:pt x="1281" y="51"/>
                  <a:pt x="1287" y="51"/>
                  <a:pt x="1300" y="58"/>
                </a:cubicBezTo>
                <a:cubicBezTo>
                  <a:pt x="1262" y="51"/>
                  <a:pt x="1262" y="51"/>
                  <a:pt x="1262" y="51"/>
                </a:cubicBezTo>
                <a:close/>
                <a:moveTo>
                  <a:pt x="885" y="26"/>
                </a:moveTo>
                <a:cubicBezTo>
                  <a:pt x="879" y="26"/>
                  <a:pt x="879" y="26"/>
                  <a:pt x="873" y="26"/>
                </a:cubicBezTo>
                <a:cubicBezTo>
                  <a:pt x="885" y="26"/>
                  <a:pt x="885" y="26"/>
                  <a:pt x="885" y="26"/>
                </a:cubicBezTo>
                <a:close/>
                <a:moveTo>
                  <a:pt x="860" y="32"/>
                </a:moveTo>
                <a:cubicBezTo>
                  <a:pt x="867" y="32"/>
                  <a:pt x="867" y="32"/>
                  <a:pt x="867" y="32"/>
                </a:cubicBezTo>
                <a:cubicBezTo>
                  <a:pt x="885" y="26"/>
                  <a:pt x="904" y="26"/>
                  <a:pt x="910" y="26"/>
                </a:cubicBezTo>
                <a:cubicBezTo>
                  <a:pt x="860" y="32"/>
                  <a:pt x="860" y="32"/>
                  <a:pt x="860" y="32"/>
                </a:cubicBezTo>
                <a:close/>
                <a:moveTo>
                  <a:pt x="816" y="32"/>
                </a:moveTo>
                <a:cubicBezTo>
                  <a:pt x="816" y="32"/>
                  <a:pt x="816" y="32"/>
                  <a:pt x="810" y="32"/>
                </a:cubicBezTo>
                <a:cubicBezTo>
                  <a:pt x="835" y="32"/>
                  <a:pt x="854" y="32"/>
                  <a:pt x="860" y="26"/>
                </a:cubicBezTo>
                <a:cubicBezTo>
                  <a:pt x="841" y="32"/>
                  <a:pt x="816" y="32"/>
                  <a:pt x="791" y="39"/>
                </a:cubicBezTo>
                <a:cubicBezTo>
                  <a:pt x="797" y="39"/>
                  <a:pt x="804" y="39"/>
                  <a:pt x="816" y="32"/>
                </a:cubicBezTo>
                <a:close/>
                <a:moveTo>
                  <a:pt x="936" y="32"/>
                </a:moveTo>
                <a:cubicBezTo>
                  <a:pt x="942" y="32"/>
                  <a:pt x="948" y="32"/>
                  <a:pt x="954" y="26"/>
                </a:cubicBezTo>
                <a:cubicBezTo>
                  <a:pt x="942" y="26"/>
                  <a:pt x="936" y="32"/>
                  <a:pt x="923" y="32"/>
                </a:cubicBezTo>
                <a:cubicBezTo>
                  <a:pt x="936" y="32"/>
                  <a:pt x="923" y="32"/>
                  <a:pt x="936" y="32"/>
                </a:cubicBezTo>
                <a:close/>
                <a:moveTo>
                  <a:pt x="904" y="39"/>
                </a:moveTo>
                <a:cubicBezTo>
                  <a:pt x="910" y="39"/>
                  <a:pt x="910" y="39"/>
                  <a:pt x="910" y="39"/>
                </a:cubicBezTo>
                <a:cubicBezTo>
                  <a:pt x="910" y="39"/>
                  <a:pt x="910" y="39"/>
                  <a:pt x="904" y="39"/>
                </a:cubicBezTo>
                <a:close/>
                <a:moveTo>
                  <a:pt x="1419" y="96"/>
                </a:moveTo>
                <a:cubicBezTo>
                  <a:pt x="1412" y="89"/>
                  <a:pt x="1406" y="89"/>
                  <a:pt x="1387" y="83"/>
                </a:cubicBezTo>
                <a:cubicBezTo>
                  <a:pt x="1394" y="83"/>
                  <a:pt x="1394" y="83"/>
                  <a:pt x="1400" y="89"/>
                </a:cubicBezTo>
                <a:cubicBezTo>
                  <a:pt x="1400" y="89"/>
                  <a:pt x="1400" y="89"/>
                  <a:pt x="1419" y="96"/>
                </a:cubicBezTo>
                <a:close/>
                <a:moveTo>
                  <a:pt x="829" y="223"/>
                </a:moveTo>
                <a:cubicBezTo>
                  <a:pt x="816" y="223"/>
                  <a:pt x="797" y="229"/>
                  <a:pt x="829" y="223"/>
                </a:cubicBezTo>
                <a:close/>
                <a:moveTo>
                  <a:pt x="1431" y="102"/>
                </a:moveTo>
                <a:cubicBezTo>
                  <a:pt x="1444" y="115"/>
                  <a:pt x="1463" y="115"/>
                  <a:pt x="1469" y="121"/>
                </a:cubicBezTo>
                <a:cubicBezTo>
                  <a:pt x="1456" y="115"/>
                  <a:pt x="1444" y="115"/>
                  <a:pt x="1431" y="102"/>
                </a:cubicBezTo>
                <a:cubicBezTo>
                  <a:pt x="1431" y="102"/>
                  <a:pt x="1431" y="102"/>
                  <a:pt x="1431" y="102"/>
                </a:cubicBezTo>
                <a:close/>
                <a:moveTo>
                  <a:pt x="986" y="229"/>
                </a:moveTo>
                <a:cubicBezTo>
                  <a:pt x="973" y="229"/>
                  <a:pt x="967" y="235"/>
                  <a:pt x="961" y="235"/>
                </a:cubicBezTo>
                <a:cubicBezTo>
                  <a:pt x="954" y="235"/>
                  <a:pt x="954" y="235"/>
                  <a:pt x="954" y="235"/>
                </a:cubicBezTo>
                <a:cubicBezTo>
                  <a:pt x="986" y="229"/>
                  <a:pt x="986" y="229"/>
                  <a:pt x="986" y="229"/>
                </a:cubicBezTo>
                <a:close/>
                <a:moveTo>
                  <a:pt x="1494" y="127"/>
                </a:moveTo>
                <a:cubicBezTo>
                  <a:pt x="1494" y="134"/>
                  <a:pt x="1494" y="134"/>
                  <a:pt x="1500" y="134"/>
                </a:cubicBezTo>
                <a:cubicBezTo>
                  <a:pt x="1494" y="134"/>
                  <a:pt x="1494" y="134"/>
                  <a:pt x="1494" y="127"/>
                </a:cubicBezTo>
                <a:cubicBezTo>
                  <a:pt x="1494" y="127"/>
                  <a:pt x="1494" y="127"/>
                  <a:pt x="1494" y="127"/>
                </a:cubicBezTo>
                <a:close/>
                <a:moveTo>
                  <a:pt x="810" y="229"/>
                </a:moveTo>
                <a:cubicBezTo>
                  <a:pt x="810" y="229"/>
                  <a:pt x="810" y="229"/>
                  <a:pt x="810" y="229"/>
                </a:cubicBezTo>
                <a:cubicBezTo>
                  <a:pt x="810" y="229"/>
                  <a:pt x="810" y="229"/>
                  <a:pt x="810" y="229"/>
                </a:cubicBezTo>
                <a:cubicBezTo>
                  <a:pt x="810" y="229"/>
                  <a:pt x="810" y="229"/>
                  <a:pt x="810" y="229"/>
                </a:cubicBezTo>
                <a:close/>
                <a:moveTo>
                  <a:pt x="327" y="400"/>
                </a:moveTo>
                <a:cubicBezTo>
                  <a:pt x="327" y="400"/>
                  <a:pt x="327" y="400"/>
                  <a:pt x="327" y="400"/>
                </a:cubicBezTo>
                <a:cubicBezTo>
                  <a:pt x="327" y="400"/>
                  <a:pt x="327" y="400"/>
                  <a:pt x="327" y="400"/>
                </a:cubicBezTo>
                <a:cubicBezTo>
                  <a:pt x="327" y="400"/>
                  <a:pt x="327" y="400"/>
                  <a:pt x="327" y="400"/>
                </a:cubicBezTo>
                <a:close/>
                <a:moveTo>
                  <a:pt x="327" y="400"/>
                </a:moveTo>
                <a:cubicBezTo>
                  <a:pt x="314" y="407"/>
                  <a:pt x="308" y="419"/>
                  <a:pt x="295" y="426"/>
                </a:cubicBezTo>
                <a:cubicBezTo>
                  <a:pt x="302" y="419"/>
                  <a:pt x="314" y="407"/>
                  <a:pt x="321" y="407"/>
                </a:cubicBezTo>
                <a:cubicBezTo>
                  <a:pt x="321" y="400"/>
                  <a:pt x="321" y="400"/>
                  <a:pt x="327" y="400"/>
                </a:cubicBezTo>
                <a:close/>
                <a:moveTo>
                  <a:pt x="1463" y="115"/>
                </a:moveTo>
                <a:cubicBezTo>
                  <a:pt x="1463" y="115"/>
                  <a:pt x="1463" y="115"/>
                  <a:pt x="1456" y="115"/>
                </a:cubicBezTo>
                <a:cubicBezTo>
                  <a:pt x="1463" y="115"/>
                  <a:pt x="1469" y="121"/>
                  <a:pt x="1475" y="121"/>
                </a:cubicBezTo>
                <a:cubicBezTo>
                  <a:pt x="1475" y="121"/>
                  <a:pt x="1475" y="121"/>
                  <a:pt x="1475" y="121"/>
                </a:cubicBezTo>
                <a:cubicBezTo>
                  <a:pt x="1469" y="121"/>
                  <a:pt x="1469" y="121"/>
                  <a:pt x="1469" y="121"/>
                </a:cubicBezTo>
                <a:cubicBezTo>
                  <a:pt x="1475" y="121"/>
                  <a:pt x="1475" y="121"/>
                  <a:pt x="1475" y="121"/>
                </a:cubicBezTo>
                <a:cubicBezTo>
                  <a:pt x="1475" y="121"/>
                  <a:pt x="1475" y="121"/>
                  <a:pt x="1475" y="121"/>
                </a:cubicBezTo>
                <a:cubicBezTo>
                  <a:pt x="1475" y="121"/>
                  <a:pt x="1475" y="121"/>
                  <a:pt x="1475" y="121"/>
                </a:cubicBezTo>
                <a:cubicBezTo>
                  <a:pt x="1482" y="127"/>
                  <a:pt x="1494" y="134"/>
                  <a:pt x="1507" y="140"/>
                </a:cubicBezTo>
                <a:cubicBezTo>
                  <a:pt x="1500" y="134"/>
                  <a:pt x="1494" y="134"/>
                  <a:pt x="1482" y="127"/>
                </a:cubicBezTo>
                <a:cubicBezTo>
                  <a:pt x="1488" y="127"/>
                  <a:pt x="1494" y="127"/>
                  <a:pt x="1494" y="127"/>
                </a:cubicBezTo>
                <a:cubicBezTo>
                  <a:pt x="1482" y="121"/>
                  <a:pt x="1463" y="115"/>
                  <a:pt x="1444" y="102"/>
                </a:cubicBezTo>
                <a:cubicBezTo>
                  <a:pt x="1444" y="102"/>
                  <a:pt x="1444" y="102"/>
                  <a:pt x="1463" y="115"/>
                </a:cubicBezTo>
                <a:close/>
                <a:moveTo>
                  <a:pt x="1431" y="102"/>
                </a:moveTo>
                <a:cubicBezTo>
                  <a:pt x="1406" y="89"/>
                  <a:pt x="1387" y="83"/>
                  <a:pt x="1369" y="77"/>
                </a:cubicBezTo>
                <a:cubicBezTo>
                  <a:pt x="1381" y="83"/>
                  <a:pt x="1394" y="83"/>
                  <a:pt x="1400" y="89"/>
                </a:cubicBezTo>
                <a:cubicBezTo>
                  <a:pt x="1406" y="89"/>
                  <a:pt x="1419" y="96"/>
                  <a:pt x="1419" y="96"/>
                </a:cubicBezTo>
                <a:cubicBezTo>
                  <a:pt x="1425" y="102"/>
                  <a:pt x="1425" y="102"/>
                  <a:pt x="1431" y="102"/>
                </a:cubicBezTo>
                <a:cubicBezTo>
                  <a:pt x="1431" y="102"/>
                  <a:pt x="1431" y="102"/>
                  <a:pt x="1431" y="102"/>
                </a:cubicBezTo>
                <a:close/>
                <a:moveTo>
                  <a:pt x="565" y="286"/>
                </a:moveTo>
                <a:cubicBezTo>
                  <a:pt x="572" y="286"/>
                  <a:pt x="572" y="286"/>
                  <a:pt x="572" y="286"/>
                </a:cubicBezTo>
                <a:cubicBezTo>
                  <a:pt x="553" y="292"/>
                  <a:pt x="540" y="299"/>
                  <a:pt x="534" y="299"/>
                </a:cubicBezTo>
                <a:cubicBezTo>
                  <a:pt x="540" y="299"/>
                  <a:pt x="540" y="299"/>
                  <a:pt x="540" y="299"/>
                </a:cubicBezTo>
                <a:cubicBezTo>
                  <a:pt x="546" y="292"/>
                  <a:pt x="553" y="292"/>
                  <a:pt x="565" y="286"/>
                </a:cubicBezTo>
                <a:close/>
                <a:moveTo>
                  <a:pt x="1444" y="102"/>
                </a:moveTo>
                <a:cubicBezTo>
                  <a:pt x="1431" y="102"/>
                  <a:pt x="1438" y="102"/>
                  <a:pt x="1431" y="96"/>
                </a:cubicBezTo>
                <a:cubicBezTo>
                  <a:pt x="1431" y="102"/>
                  <a:pt x="1431" y="102"/>
                  <a:pt x="1431" y="102"/>
                </a:cubicBezTo>
                <a:cubicBezTo>
                  <a:pt x="1438" y="102"/>
                  <a:pt x="1444" y="102"/>
                  <a:pt x="1456" y="115"/>
                </a:cubicBezTo>
                <a:cubicBezTo>
                  <a:pt x="1444" y="102"/>
                  <a:pt x="1444" y="102"/>
                  <a:pt x="1444" y="102"/>
                </a:cubicBezTo>
                <a:close/>
                <a:moveTo>
                  <a:pt x="1325" y="70"/>
                </a:moveTo>
                <a:cubicBezTo>
                  <a:pt x="1325" y="70"/>
                  <a:pt x="1325" y="70"/>
                  <a:pt x="1318" y="70"/>
                </a:cubicBezTo>
                <a:cubicBezTo>
                  <a:pt x="1331" y="70"/>
                  <a:pt x="1350" y="77"/>
                  <a:pt x="1362" y="77"/>
                </a:cubicBezTo>
                <a:cubicBezTo>
                  <a:pt x="1356" y="77"/>
                  <a:pt x="1337" y="70"/>
                  <a:pt x="1325" y="70"/>
                </a:cubicBezTo>
                <a:close/>
                <a:moveTo>
                  <a:pt x="628" y="70"/>
                </a:moveTo>
                <a:cubicBezTo>
                  <a:pt x="641" y="64"/>
                  <a:pt x="647" y="64"/>
                  <a:pt x="647" y="64"/>
                </a:cubicBezTo>
                <a:cubicBezTo>
                  <a:pt x="647" y="64"/>
                  <a:pt x="647" y="64"/>
                  <a:pt x="647" y="64"/>
                </a:cubicBezTo>
                <a:cubicBezTo>
                  <a:pt x="641" y="64"/>
                  <a:pt x="634" y="70"/>
                  <a:pt x="628" y="70"/>
                </a:cubicBezTo>
                <a:close/>
                <a:moveTo>
                  <a:pt x="659" y="64"/>
                </a:moveTo>
                <a:cubicBezTo>
                  <a:pt x="653" y="64"/>
                  <a:pt x="634" y="70"/>
                  <a:pt x="659" y="64"/>
                </a:cubicBezTo>
                <a:close/>
                <a:moveTo>
                  <a:pt x="0" y="845"/>
                </a:moveTo>
                <a:cubicBezTo>
                  <a:pt x="0" y="851"/>
                  <a:pt x="13" y="851"/>
                  <a:pt x="13" y="857"/>
                </a:cubicBezTo>
                <a:cubicBezTo>
                  <a:pt x="0" y="851"/>
                  <a:pt x="0" y="845"/>
                  <a:pt x="0" y="845"/>
                </a:cubicBezTo>
                <a:close/>
                <a:moveTo>
                  <a:pt x="19" y="889"/>
                </a:moveTo>
                <a:cubicBezTo>
                  <a:pt x="19" y="889"/>
                  <a:pt x="19" y="889"/>
                  <a:pt x="19" y="883"/>
                </a:cubicBezTo>
                <a:cubicBezTo>
                  <a:pt x="19" y="883"/>
                  <a:pt x="19" y="883"/>
                  <a:pt x="19" y="889"/>
                </a:cubicBezTo>
                <a:cubicBezTo>
                  <a:pt x="19" y="883"/>
                  <a:pt x="19" y="883"/>
                  <a:pt x="19" y="883"/>
                </a:cubicBezTo>
                <a:cubicBezTo>
                  <a:pt x="13" y="876"/>
                  <a:pt x="13" y="876"/>
                  <a:pt x="13" y="870"/>
                </a:cubicBezTo>
                <a:cubicBezTo>
                  <a:pt x="13" y="870"/>
                  <a:pt x="13" y="870"/>
                  <a:pt x="13" y="870"/>
                </a:cubicBezTo>
                <a:cubicBezTo>
                  <a:pt x="13" y="864"/>
                  <a:pt x="13" y="864"/>
                  <a:pt x="13" y="864"/>
                </a:cubicBezTo>
                <a:cubicBezTo>
                  <a:pt x="13" y="870"/>
                  <a:pt x="13" y="870"/>
                  <a:pt x="13" y="870"/>
                </a:cubicBezTo>
                <a:cubicBezTo>
                  <a:pt x="13" y="876"/>
                  <a:pt x="13" y="883"/>
                  <a:pt x="19" y="896"/>
                </a:cubicBezTo>
                <a:cubicBezTo>
                  <a:pt x="19" y="889"/>
                  <a:pt x="19" y="889"/>
                  <a:pt x="13" y="889"/>
                </a:cubicBezTo>
                <a:cubicBezTo>
                  <a:pt x="19" y="896"/>
                  <a:pt x="19" y="902"/>
                  <a:pt x="26" y="908"/>
                </a:cubicBezTo>
                <a:cubicBezTo>
                  <a:pt x="26" y="908"/>
                  <a:pt x="26" y="908"/>
                  <a:pt x="26" y="921"/>
                </a:cubicBezTo>
                <a:cubicBezTo>
                  <a:pt x="26" y="908"/>
                  <a:pt x="26" y="908"/>
                  <a:pt x="26" y="908"/>
                </a:cubicBezTo>
                <a:cubicBezTo>
                  <a:pt x="26" y="921"/>
                  <a:pt x="26" y="927"/>
                  <a:pt x="32" y="927"/>
                </a:cubicBezTo>
                <a:cubicBezTo>
                  <a:pt x="26" y="908"/>
                  <a:pt x="19" y="902"/>
                  <a:pt x="19" y="902"/>
                </a:cubicBezTo>
                <a:cubicBezTo>
                  <a:pt x="19" y="896"/>
                  <a:pt x="19" y="896"/>
                  <a:pt x="19" y="896"/>
                </a:cubicBezTo>
                <a:cubicBezTo>
                  <a:pt x="19" y="902"/>
                  <a:pt x="26" y="908"/>
                  <a:pt x="32" y="927"/>
                </a:cubicBezTo>
                <a:cubicBezTo>
                  <a:pt x="26" y="908"/>
                  <a:pt x="19" y="896"/>
                  <a:pt x="19" y="889"/>
                </a:cubicBezTo>
                <a:cubicBezTo>
                  <a:pt x="19" y="889"/>
                  <a:pt x="19" y="889"/>
                  <a:pt x="19" y="889"/>
                </a:cubicBezTo>
                <a:close/>
                <a:moveTo>
                  <a:pt x="13" y="857"/>
                </a:moveTo>
                <a:cubicBezTo>
                  <a:pt x="13" y="864"/>
                  <a:pt x="13" y="864"/>
                  <a:pt x="13" y="864"/>
                </a:cubicBezTo>
                <a:cubicBezTo>
                  <a:pt x="13" y="864"/>
                  <a:pt x="13" y="864"/>
                  <a:pt x="13" y="857"/>
                </a:cubicBezTo>
                <a:cubicBezTo>
                  <a:pt x="13" y="857"/>
                  <a:pt x="13" y="857"/>
                  <a:pt x="13" y="857"/>
                </a:cubicBezTo>
                <a:close/>
                <a:moveTo>
                  <a:pt x="327" y="445"/>
                </a:moveTo>
                <a:cubicBezTo>
                  <a:pt x="327" y="445"/>
                  <a:pt x="327" y="445"/>
                  <a:pt x="333" y="445"/>
                </a:cubicBezTo>
                <a:cubicBezTo>
                  <a:pt x="327" y="445"/>
                  <a:pt x="327" y="445"/>
                  <a:pt x="327" y="445"/>
                </a:cubicBezTo>
                <a:close/>
                <a:moveTo>
                  <a:pt x="321" y="451"/>
                </a:moveTo>
                <a:cubicBezTo>
                  <a:pt x="321" y="451"/>
                  <a:pt x="321" y="451"/>
                  <a:pt x="327" y="445"/>
                </a:cubicBezTo>
                <a:cubicBezTo>
                  <a:pt x="327" y="445"/>
                  <a:pt x="327" y="445"/>
                  <a:pt x="321" y="451"/>
                </a:cubicBezTo>
                <a:close/>
                <a:moveTo>
                  <a:pt x="1714" y="356"/>
                </a:moveTo>
                <a:cubicBezTo>
                  <a:pt x="1707" y="350"/>
                  <a:pt x="1707" y="350"/>
                  <a:pt x="1707" y="350"/>
                </a:cubicBezTo>
                <a:cubicBezTo>
                  <a:pt x="1707" y="343"/>
                  <a:pt x="1707" y="337"/>
                  <a:pt x="1701" y="331"/>
                </a:cubicBezTo>
                <a:cubicBezTo>
                  <a:pt x="1701" y="331"/>
                  <a:pt x="1701" y="331"/>
                  <a:pt x="1701" y="331"/>
                </a:cubicBezTo>
                <a:cubicBezTo>
                  <a:pt x="1701" y="324"/>
                  <a:pt x="1695" y="324"/>
                  <a:pt x="1695" y="318"/>
                </a:cubicBezTo>
                <a:cubicBezTo>
                  <a:pt x="1695" y="318"/>
                  <a:pt x="1701" y="324"/>
                  <a:pt x="1701" y="331"/>
                </a:cubicBezTo>
                <a:cubicBezTo>
                  <a:pt x="1701" y="331"/>
                  <a:pt x="1701" y="331"/>
                  <a:pt x="1701" y="331"/>
                </a:cubicBezTo>
                <a:cubicBezTo>
                  <a:pt x="1701" y="331"/>
                  <a:pt x="1701" y="331"/>
                  <a:pt x="1701" y="331"/>
                </a:cubicBezTo>
                <a:cubicBezTo>
                  <a:pt x="1707" y="337"/>
                  <a:pt x="1707" y="350"/>
                  <a:pt x="1714" y="356"/>
                </a:cubicBezTo>
                <a:close/>
                <a:moveTo>
                  <a:pt x="1664" y="273"/>
                </a:moveTo>
                <a:cubicBezTo>
                  <a:pt x="1664" y="273"/>
                  <a:pt x="1664" y="267"/>
                  <a:pt x="1657" y="267"/>
                </a:cubicBezTo>
                <a:cubicBezTo>
                  <a:pt x="1651" y="254"/>
                  <a:pt x="1651" y="261"/>
                  <a:pt x="1664" y="267"/>
                </a:cubicBezTo>
                <a:cubicBezTo>
                  <a:pt x="1670" y="280"/>
                  <a:pt x="1664" y="273"/>
                  <a:pt x="1664" y="273"/>
                </a:cubicBezTo>
                <a:close/>
                <a:moveTo>
                  <a:pt x="1695" y="324"/>
                </a:moveTo>
                <a:cubicBezTo>
                  <a:pt x="1701" y="324"/>
                  <a:pt x="1701" y="331"/>
                  <a:pt x="1701" y="331"/>
                </a:cubicBezTo>
                <a:cubicBezTo>
                  <a:pt x="1701" y="331"/>
                  <a:pt x="1701" y="331"/>
                  <a:pt x="1701" y="331"/>
                </a:cubicBezTo>
                <a:cubicBezTo>
                  <a:pt x="1701" y="331"/>
                  <a:pt x="1701" y="331"/>
                  <a:pt x="1695" y="324"/>
                </a:cubicBezTo>
                <a:close/>
                <a:moveTo>
                  <a:pt x="1739" y="540"/>
                </a:moveTo>
                <a:cubicBezTo>
                  <a:pt x="1739" y="572"/>
                  <a:pt x="1739" y="572"/>
                  <a:pt x="1739" y="572"/>
                </a:cubicBezTo>
                <a:cubicBezTo>
                  <a:pt x="1739" y="553"/>
                  <a:pt x="1739" y="553"/>
                  <a:pt x="1739" y="553"/>
                </a:cubicBezTo>
                <a:cubicBezTo>
                  <a:pt x="1739" y="540"/>
                  <a:pt x="1739" y="540"/>
                  <a:pt x="1739" y="540"/>
                </a:cubicBezTo>
                <a:close/>
                <a:moveTo>
                  <a:pt x="754" y="1124"/>
                </a:moveTo>
                <a:cubicBezTo>
                  <a:pt x="747" y="1124"/>
                  <a:pt x="741" y="1130"/>
                  <a:pt x="735" y="1130"/>
                </a:cubicBezTo>
                <a:cubicBezTo>
                  <a:pt x="741" y="1130"/>
                  <a:pt x="747" y="1124"/>
                  <a:pt x="754" y="1124"/>
                </a:cubicBezTo>
                <a:close/>
                <a:moveTo>
                  <a:pt x="754" y="1124"/>
                </a:moveTo>
                <a:cubicBezTo>
                  <a:pt x="760" y="1124"/>
                  <a:pt x="772" y="1124"/>
                  <a:pt x="791" y="1124"/>
                </a:cubicBezTo>
                <a:cubicBezTo>
                  <a:pt x="766" y="1124"/>
                  <a:pt x="766" y="1124"/>
                  <a:pt x="766" y="1124"/>
                </a:cubicBezTo>
                <a:cubicBezTo>
                  <a:pt x="760" y="1124"/>
                  <a:pt x="760" y="1124"/>
                  <a:pt x="754" y="1124"/>
                </a:cubicBezTo>
                <a:close/>
                <a:moveTo>
                  <a:pt x="1375" y="984"/>
                </a:moveTo>
                <a:cubicBezTo>
                  <a:pt x="1381" y="978"/>
                  <a:pt x="1369" y="984"/>
                  <a:pt x="1394" y="972"/>
                </a:cubicBezTo>
                <a:cubicBezTo>
                  <a:pt x="1394" y="972"/>
                  <a:pt x="1394" y="972"/>
                  <a:pt x="1406" y="965"/>
                </a:cubicBezTo>
                <a:cubicBezTo>
                  <a:pt x="1387" y="978"/>
                  <a:pt x="1381" y="978"/>
                  <a:pt x="1369" y="984"/>
                </a:cubicBezTo>
                <a:cubicBezTo>
                  <a:pt x="1369" y="984"/>
                  <a:pt x="1362" y="991"/>
                  <a:pt x="1375" y="984"/>
                </a:cubicBezTo>
                <a:close/>
                <a:moveTo>
                  <a:pt x="1419" y="959"/>
                </a:moveTo>
                <a:cubicBezTo>
                  <a:pt x="1412" y="965"/>
                  <a:pt x="1412" y="965"/>
                  <a:pt x="1406" y="965"/>
                </a:cubicBezTo>
                <a:cubicBezTo>
                  <a:pt x="1412" y="965"/>
                  <a:pt x="1412" y="965"/>
                  <a:pt x="1419" y="959"/>
                </a:cubicBezTo>
                <a:close/>
                <a:moveTo>
                  <a:pt x="1350" y="997"/>
                </a:moveTo>
                <a:cubicBezTo>
                  <a:pt x="1337" y="997"/>
                  <a:pt x="1337" y="997"/>
                  <a:pt x="1331" y="997"/>
                </a:cubicBezTo>
                <a:cubicBezTo>
                  <a:pt x="1331" y="997"/>
                  <a:pt x="1337" y="997"/>
                  <a:pt x="1350" y="997"/>
                </a:cubicBezTo>
                <a:close/>
                <a:moveTo>
                  <a:pt x="1350" y="991"/>
                </a:moveTo>
                <a:cubicBezTo>
                  <a:pt x="1350" y="997"/>
                  <a:pt x="1350" y="997"/>
                  <a:pt x="1350" y="997"/>
                </a:cubicBezTo>
                <a:cubicBezTo>
                  <a:pt x="1350" y="997"/>
                  <a:pt x="1350" y="997"/>
                  <a:pt x="1350" y="991"/>
                </a:cubicBezTo>
                <a:close/>
                <a:moveTo>
                  <a:pt x="1714" y="356"/>
                </a:moveTo>
                <a:cubicBezTo>
                  <a:pt x="1714" y="350"/>
                  <a:pt x="1707" y="337"/>
                  <a:pt x="1707" y="337"/>
                </a:cubicBezTo>
                <a:cubicBezTo>
                  <a:pt x="1707" y="337"/>
                  <a:pt x="1707" y="337"/>
                  <a:pt x="1707" y="331"/>
                </a:cubicBezTo>
                <a:cubicBezTo>
                  <a:pt x="1707" y="337"/>
                  <a:pt x="1707" y="337"/>
                  <a:pt x="1714" y="350"/>
                </a:cubicBezTo>
                <a:cubicBezTo>
                  <a:pt x="1714" y="356"/>
                  <a:pt x="1714" y="350"/>
                  <a:pt x="1714" y="356"/>
                </a:cubicBezTo>
                <a:close/>
                <a:moveTo>
                  <a:pt x="1720" y="362"/>
                </a:moveTo>
                <a:cubicBezTo>
                  <a:pt x="1714" y="356"/>
                  <a:pt x="1714" y="356"/>
                  <a:pt x="1714" y="356"/>
                </a:cubicBezTo>
                <a:cubicBezTo>
                  <a:pt x="1720" y="356"/>
                  <a:pt x="1720" y="356"/>
                  <a:pt x="1720" y="356"/>
                </a:cubicBezTo>
                <a:cubicBezTo>
                  <a:pt x="1714" y="356"/>
                  <a:pt x="1714" y="350"/>
                  <a:pt x="1714" y="356"/>
                </a:cubicBezTo>
                <a:cubicBezTo>
                  <a:pt x="1714" y="356"/>
                  <a:pt x="1714" y="356"/>
                  <a:pt x="1714" y="356"/>
                </a:cubicBezTo>
                <a:cubicBezTo>
                  <a:pt x="1714" y="356"/>
                  <a:pt x="1714" y="356"/>
                  <a:pt x="1714" y="356"/>
                </a:cubicBezTo>
                <a:cubicBezTo>
                  <a:pt x="1714" y="356"/>
                  <a:pt x="1714" y="356"/>
                  <a:pt x="1720" y="362"/>
                </a:cubicBezTo>
                <a:close/>
                <a:moveTo>
                  <a:pt x="1400" y="972"/>
                </a:moveTo>
                <a:cubicBezTo>
                  <a:pt x="1419" y="959"/>
                  <a:pt x="1419" y="959"/>
                  <a:pt x="1419" y="959"/>
                </a:cubicBezTo>
                <a:cubicBezTo>
                  <a:pt x="1400" y="972"/>
                  <a:pt x="1387" y="978"/>
                  <a:pt x="1400" y="972"/>
                </a:cubicBezTo>
                <a:close/>
                <a:moveTo>
                  <a:pt x="1048" y="223"/>
                </a:moveTo>
                <a:cubicBezTo>
                  <a:pt x="1048" y="223"/>
                  <a:pt x="1048" y="223"/>
                  <a:pt x="1055" y="223"/>
                </a:cubicBezTo>
                <a:cubicBezTo>
                  <a:pt x="1048" y="223"/>
                  <a:pt x="1042" y="223"/>
                  <a:pt x="1042" y="223"/>
                </a:cubicBezTo>
                <a:cubicBezTo>
                  <a:pt x="1042" y="223"/>
                  <a:pt x="1042" y="223"/>
                  <a:pt x="1048" y="223"/>
                </a:cubicBezTo>
                <a:close/>
                <a:moveTo>
                  <a:pt x="1067" y="216"/>
                </a:moveTo>
                <a:cubicBezTo>
                  <a:pt x="1061" y="216"/>
                  <a:pt x="1061" y="216"/>
                  <a:pt x="1055" y="223"/>
                </a:cubicBezTo>
                <a:cubicBezTo>
                  <a:pt x="1067" y="216"/>
                  <a:pt x="1067" y="216"/>
                  <a:pt x="1067" y="216"/>
                </a:cubicBezTo>
                <a:close/>
                <a:moveTo>
                  <a:pt x="986" y="223"/>
                </a:moveTo>
                <a:cubicBezTo>
                  <a:pt x="992" y="223"/>
                  <a:pt x="998" y="223"/>
                  <a:pt x="1017" y="216"/>
                </a:cubicBezTo>
                <a:cubicBezTo>
                  <a:pt x="1011" y="223"/>
                  <a:pt x="992" y="223"/>
                  <a:pt x="986" y="223"/>
                </a:cubicBezTo>
                <a:close/>
                <a:moveTo>
                  <a:pt x="1017" y="216"/>
                </a:moveTo>
                <a:cubicBezTo>
                  <a:pt x="1030" y="216"/>
                  <a:pt x="1036" y="216"/>
                  <a:pt x="1048" y="216"/>
                </a:cubicBezTo>
                <a:cubicBezTo>
                  <a:pt x="1036" y="216"/>
                  <a:pt x="1030" y="216"/>
                  <a:pt x="1017" y="216"/>
                </a:cubicBezTo>
                <a:close/>
                <a:moveTo>
                  <a:pt x="1055" y="216"/>
                </a:moveTo>
                <a:cubicBezTo>
                  <a:pt x="1092" y="216"/>
                  <a:pt x="1099" y="216"/>
                  <a:pt x="1149" y="216"/>
                </a:cubicBezTo>
                <a:cubicBezTo>
                  <a:pt x="1130" y="216"/>
                  <a:pt x="1099" y="216"/>
                  <a:pt x="1074" y="216"/>
                </a:cubicBezTo>
                <a:cubicBezTo>
                  <a:pt x="1067" y="216"/>
                  <a:pt x="1061" y="216"/>
                  <a:pt x="1055" y="216"/>
                </a:cubicBezTo>
                <a:close/>
                <a:moveTo>
                  <a:pt x="1130" y="204"/>
                </a:moveTo>
                <a:cubicBezTo>
                  <a:pt x="1130" y="204"/>
                  <a:pt x="1136" y="204"/>
                  <a:pt x="1143" y="204"/>
                </a:cubicBezTo>
                <a:cubicBezTo>
                  <a:pt x="1155" y="204"/>
                  <a:pt x="1155" y="204"/>
                  <a:pt x="1155" y="204"/>
                </a:cubicBezTo>
                <a:cubicBezTo>
                  <a:pt x="1155" y="204"/>
                  <a:pt x="1155" y="204"/>
                  <a:pt x="1155" y="204"/>
                </a:cubicBezTo>
                <a:cubicBezTo>
                  <a:pt x="1130" y="204"/>
                  <a:pt x="1136" y="204"/>
                  <a:pt x="1105" y="204"/>
                </a:cubicBezTo>
                <a:cubicBezTo>
                  <a:pt x="1105" y="204"/>
                  <a:pt x="1105" y="204"/>
                  <a:pt x="1074" y="204"/>
                </a:cubicBezTo>
                <a:cubicBezTo>
                  <a:pt x="1086" y="204"/>
                  <a:pt x="1092" y="204"/>
                  <a:pt x="1099" y="204"/>
                </a:cubicBezTo>
                <a:cubicBezTo>
                  <a:pt x="1105" y="204"/>
                  <a:pt x="1105" y="204"/>
                  <a:pt x="1111" y="204"/>
                </a:cubicBezTo>
                <a:cubicBezTo>
                  <a:pt x="1118" y="204"/>
                  <a:pt x="1118" y="204"/>
                  <a:pt x="1130" y="204"/>
                </a:cubicBezTo>
                <a:close/>
                <a:moveTo>
                  <a:pt x="948" y="216"/>
                </a:moveTo>
                <a:cubicBezTo>
                  <a:pt x="936" y="216"/>
                  <a:pt x="936" y="216"/>
                  <a:pt x="936" y="216"/>
                </a:cubicBezTo>
                <a:cubicBezTo>
                  <a:pt x="923" y="223"/>
                  <a:pt x="923" y="223"/>
                  <a:pt x="923" y="223"/>
                </a:cubicBezTo>
                <a:cubicBezTo>
                  <a:pt x="948" y="216"/>
                  <a:pt x="948" y="216"/>
                  <a:pt x="948" y="216"/>
                </a:cubicBezTo>
                <a:close/>
                <a:moveTo>
                  <a:pt x="979" y="216"/>
                </a:moveTo>
                <a:cubicBezTo>
                  <a:pt x="986" y="216"/>
                  <a:pt x="986" y="216"/>
                  <a:pt x="986" y="216"/>
                </a:cubicBezTo>
                <a:cubicBezTo>
                  <a:pt x="1023" y="204"/>
                  <a:pt x="1023" y="204"/>
                  <a:pt x="1023" y="204"/>
                </a:cubicBezTo>
                <a:cubicBezTo>
                  <a:pt x="1011" y="204"/>
                  <a:pt x="1011" y="204"/>
                  <a:pt x="1011" y="204"/>
                </a:cubicBezTo>
                <a:cubicBezTo>
                  <a:pt x="979" y="216"/>
                  <a:pt x="979" y="216"/>
                  <a:pt x="979" y="216"/>
                </a:cubicBezTo>
                <a:close/>
                <a:moveTo>
                  <a:pt x="1030" y="204"/>
                </a:moveTo>
                <a:cubicBezTo>
                  <a:pt x="1023" y="204"/>
                  <a:pt x="1023" y="204"/>
                  <a:pt x="1023" y="204"/>
                </a:cubicBezTo>
                <a:cubicBezTo>
                  <a:pt x="1030" y="204"/>
                  <a:pt x="1036" y="204"/>
                  <a:pt x="1042" y="204"/>
                </a:cubicBezTo>
                <a:cubicBezTo>
                  <a:pt x="1042" y="204"/>
                  <a:pt x="1048" y="204"/>
                  <a:pt x="1055" y="204"/>
                </a:cubicBezTo>
                <a:cubicBezTo>
                  <a:pt x="1055" y="204"/>
                  <a:pt x="1055" y="204"/>
                  <a:pt x="1055" y="204"/>
                </a:cubicBezTo>
                <a:cubicBezTo>
                  <a:pt x="998" y="204"/>
                  <a:pt x="1023" y="204"/>
                  <a:pt x="961" y="216"/>
                </a:cubicBezTo>
                <a:cubicBezTo>
                  <a:pt x="942" y="216"/>
                  <a:pt x="948" y="216"/>
                  <a:pt x="936" y="216"/>
                </a:cubicBezTo>
                <a:cubicBezTo>
                  <a:pt x="992" y="216"/>
                  <a:pt x="986" y="204"/>
                  <a:pt x="1030" y="204"/>
                </a:cubicBezTo>
                <a:close/>
                <a:moveTo>
                  <a:pt x="873" y="223"/>
                </a:moveTo>
                <a:cubicBezTo>
                  <a:pt x="892" y="223"/>
                  <a:pt x="892" y="223"/>
                  <a:pt x="892" y="223"/>
                </a:cubicBezTo>
                <a:cubicBezTo>
                  <a:pt x="873" y="223"/>
                  <a:pt x="867" y="223"/>
                  <a:pt x="873" y="223"/>
                </a:cubicBezTo>
                <a:close/>
                <a:moveTo>
                  <a:pt x="823" y="235"/>
                </a:moveTo>
                <a:cubicBezTo>
                  <a:pt x="823" y="235"/>
                  <a:pt x="823" y="235"/>
                  <a:pt x="829" y="235"/>
                </a:cubicBezTo>
                <a:cubicBezTo>
                  <a:pt x="797" y="242"/>
                  <a:pt x="797" y="242"/>
                  <a:pt x="797" y="242"/>
                </a:cubicBezTo>
                <a:cubicBezTo>
                  <a:pt x="804" y="235"/>
                  <a:pt x="810" y="235"/>
                  <a:pt x="823" y="235"/>
                </a:cubicBezTo>
                <a:close/>
                <a:moveTo>
                  <a:pt x="772" y="248"/>
                </a:moveTo>
                <a:cubicBezTo>
                  <a:pt x="766" y="248"/>
                  <a:pt x="766" y="248"/>
                  <a:pt x="760" y="248"/>
                </a:cubicBezTo>
                <a:cubicBezTo>
                  <a:pt x="766" y="248"/>
                  <a:pt x="766" y="248"/>
                  <a:pt x="772" y="248"/>
                </a:cubicBezTo>
                <a:close/>
                <a:moveTo>
                  <a:pt x="741" y="254"/>
                </a:moveTo>
                <a:cubicBezTo>
                  <a:pt x="741" y="254"/>
                  <a:pt x="741" y="254"/>
                  <a:pt x="754" y="248"/>
                </a:cubicBezTo>
                <a:cubicBezTo>
                  <a:pt x="754" y="248"/>
                  <a:pt x="754" y="248"/>
                  <a:pt x="766" y="248"/>
                </a:cubicBezTo>
                <a:cubicBezTo>
                  <a:pt x="760" y="248"/>
                  <a:pt x="754" y="248"/>
                  <a:pt x="747" y="248"/>
                </a:cubicBezTo>
                <a:cubicBezTo>
                  <a:pt x="747" y="248"/>
                  <a:pt x="716" y="261"/>
                  <a:pt x="691" y="267"/>
                </a:cubicBezTo>
                <a:cubicBezTo>
                  <a:pt x="722" y="254"/>
                  <a:pt x="722" y="261"/>
                  <a:pt x="741" y="254"/>
                </a:cubicBezTo>
                <a:close/>
                <a:moveTo>
                  <a:pt x="841" y="235"/>
                </a:moveTo>
                <a:cubicBezTo>
                  <a:pt x="848" y="229"/>
                  <a:pt x="848" y="229"/>
                  <a:pt x="848" y="229"/>
                </a:cubicBezTo>
                <a:cubicBezTo>
                  <a:pt x="841" y="235"/>
                  <a:pt x="835" y="235"/>
                  <a:pt x="829" y="235"/>
                </a:cubicBezTo>
                <a:cubicBezTo>
                  <a:pt x="829" y="235"/>
                  <a:pt x="835" y="235"/>
                  <a:pt x="841" y="235"/>
                </a:cubicBezTo>
                <a:close/>
                <a:moveTo>
                  <a:pt x="829" y="235"/>
                </a:moveTo>
                <a:cubicBezTo>
                  <a:pt x="829" y="235"/>
                  <a:pt x="829" y="235"/>
                  <a:pt x="829" y="235"/>
                </a:cubicBezTo>
                <a:cubicBezTo>
                  <a:pt x="829" y="235"/>
                  <a:pt x="829" y="235"/>
                  <a:pt x="829" y="235"/>
                </a:cubicBezTo>
                <a:cubicBezTo>
                  <a:pt x="829" y="235"/>
                  <a:pt x="829" y="235"/>
                  <a:pt x="829" y="235"/>
                </a:cubicBezTo>
                <a:close/>
                <a:moveTo>
                  <a:pt x="823" y="235"/>
                </a:moveTo>
                <a:cubicBezTo>
                  <a:pt x="816" y="235"/>
                  <a:pt x="816" y="235"/>
                  <a:pt x="791" y="242"/>
                </a:cubicBezTo>
                <a:cubicBezTo>
                  <a:pt x="779" y="242"/>
                  <a:pt x="779" y="242"/>
                  <a:pt x="772" y="242"/>
                </a:cubicBezTo>
                <a:cubicBezTo>
                  <a:pt x="772" y="248"/>
                  <a:pt x="772" y="248"/>
                  <a:pt x="772" y="248"/>
                </a:cubicBezTo>
                <a:cubicBezTo>
                  <a:pt x="797" y="242"/>
                  <a:pt x="791" y="242"/>
                  <a:pt x="779" y="242"/>
                </a:cubicBezTo>
                <a:cubicBezTo>
                  <a:pt x="779" y="242"/>
                  <a:pt x="779" y="242"/>
                  <a:pt x="816" y="235"/>
                </a:cubicBezTo>
                <a:cubicBezTo>
                  <a:pt x="816" y="235"/>
                  <a:pt x="816" y="235"/>
                  <a:pt x="829" y="235"/>
                </a:cubicBezTo>
                <a:cubicBezTo>
                  <a:pt x="829" y="235"/>
                  <a:pt x="829" y="235"/>
                  <a:pt x="829" y="235"/>
                </a:cubicBezTo>
                <a:cubicBezTo>
                  <a:pt x="829" y="235"/>
                  <a:pt x="829" y="235"/>
                  <a:pt x="829" y="235"/>
                </a:cubicBezTo>
                <a:cubicBezTo>
                  <a:pt x="829" y="235"/>
                  <a:pt x="829" y="235"/>
                  <a:pt x="829" y="235"/>
                </a:cubicBezTo>
                <a:cubicBezTo>
                  <a:pt x="835" y="235"/>
                  <a:pt x="841" y="235"/>
                  <a:pt x="848" y="229"/>
                </a:cubicBezTo>
                <a:cubicBezTo>
                  <a:pt x="848" y="229"/>
                  <a:pt x="848" y="229"/>
                  <a:pt x="848" y="229"/>
                </a:cubicBezTo>
                <a:cubicBezTo>
                  <a:pt x="854" y="229"/>
                  <a:pt x="854" y="229"/>
                  <a:pt x="854" y="229"/>
                </a:cubicBezTo>
                <a:cubicBezTo>
                  <a:pt x="860" y="229"/>
                  <a:pt x="873" y="229"/>
                  <a:pt x="885" y="223"/>
                </a:cubicBezTo>
                <a:cubicBezTo>
                  <a:pt x="879" y="223"/>
                  <a:pt x="879" y="223"/>
                  <a:pt x="873" y="223"/>
                </a:cubicBezTo>
                <a:cubicBezTo>
                  <a:pt x="873" y="229"/>
                  <a:pt x="867" y="229"/>
                  <a:pt x="854" y="229"/>
                </a:cubicBezTo>
                <a:cubicBezTo>
                  <a:pt x="854" y="229"/>
                  <a:pt x="854" y="229"/>
                  <a:pt x="867" y="229"/>
                </a:cubicBezTo>
                <a:cubicBezTo>
                  <a:pt x="860" y="229"/>
                  <a:pt x="848" y="229"/>
                  <a:pt x="841" y="229"/>
                </a:cubicBezTo>
                <a:cubicBezTo>
                  <a:pt x="848" y="229"/>
                  <a:pt x="848" y="229"/>
                  <a:pt x="848" y="229"/>
                </a:cubicBezTo>
                <a:cubicBezTo>
                  <a:pt x="829" y="235"/>
                  <a:pt x="829" y="235"/>
                  <a:pt x="829" y="235"/>
                </a:cubicBezTo>
                <a:cubicBezTo>
                  <a:pt x="835" y="229"/>
                  <a:pt x="841" y="229"/>
                  <a:pt x="841" y="229"/>
                </a:cubicBezTo>
                <a:cubicBezTo>
                  <a:pt x="835" y="229"/>
                  <a:pt x="829" y="235"/>
                  <a:pt x="823" y="235"/>
                </a:cubicBezTo>
                <a:close/>
                <a:moveTo>
                  <a:pt x="760" y="248"/>
                </a:moveTo>
                <a:cubicBezTo>
                  <a:pt x="754" y="248"/>
                  <a:pt x="754" y="248"/>
                  <a:pt x="741" y="254"/>
                </a:cubicBezTo>
                <a:cubicBezTo>
                  <a:pt x="741" y="254"/>
                  <a:pt x="747" y="254"/>
                  <a:pt x="760" y="248"/>
                </a:cubicBezTo>
                <a:close/>
                <a:moveTo>
                  <a:pt x="848" y="229"/>
                </a:moveTo>
                <a:cubicBezTo>
                  <a:pt x="848" y="229"/>
                  <a:pt x="848" y="229"/>
                  <a:pt x="848" y="229"/>
                </a:cubicBezTo>
                <a:cubicBezTo>
                  <a:pt x="854" y="229"/>
                  <a:pt x="848" y="229"/>
                  <a:pt x="873" y="229"/>
                </a:cubicBezTo>
                <a:cubicBezTo>
                  <a:pt x="867" y="229"/>
                  <a:pt x="867" y="229"/>
                  <a:pt x="854" y="229"/>
                </a:cubicBezTo>
                <a:cubicBezTo>
                  <a:pt x="848" y="229"/>
                  <a:pt x="848" y="229"/>
                  <a:pt x="848" y="229"/>
                </a:cubicBezTo>
                <a:close/>
                <a:moveTo>
                  <a:pt x="772" y="242"/>
                </a:moveTo>
                <a:cubicBezTo>
                  <a:pt x="772" y="242"/>
                  <a:pt x="772" y="242"/>
                  <a:pt x="766" y="248"/>
                </a:cubicBezTo>
                <a:cubicBezTo>
                  <a:pt x="772" y="242"/>
                  <a:pt x="772" y="242"/>
                  <a:pt x="772" y="242"/>
                </a:cubicBezTo>
                <a:cubicBezTo>
                  <a:pt x="772" y="242"/>
                  <a:pt x="772" y="242"/>
                  <a:pt x="772" y="242"/>
                </a:cubicBezTo>
                <a:close/>
                <a:moveTo>
                  <a:pt x="961" y="216"/>
                </a:moveTo>
                <a:cubicBezTo>
                  <a:pt x="986" y="204"/>
                  <a:pt x="986" y="204"/>
                  <a:pt x="986" y="204"/>
                </a:cubicBezTo>
                <a:cubicBezTo>
                  <a:pt x="961" y="216"/>
                  <a:pt x="936" y="216"/>
                  <a:pt x="904" y="216"/>
                </a:cubicBezTo>
                <a:cubicBezTo>
                  <a:pt x="904" y="216"/>
                  <a:pt x="904" y="216"/>
                  <a:pt x="892" y="223"/>
                </a:cubicBezTo>
                <a:cubicBezTo>
                  <a:pt x="910" y="216"/>
                  <a:pt x="910" y="216"/>
                  <a:pt x="923" y="216"/>
                </a:cubicBezTo>
                <a:cubicBezTo>
                  <a:pt x="923" y="216"/>
                  <a:pt x="923" y="216"/>
                  <a:pt x="961" y="216"/>
                </a:cubicBezTo>
                <a:close/>
                <a:moveTo>
                  <a:pt x="854" y="229"/>
                </a:moveTo>
                <a:cubicBezTo>
                  <a:pt x="848" y="229"/>
                  <a:pt x="848" y="229"/>
                  <a:pt x="848" y="229"/>
                </a:cubicBezTo>
                <a:cubicBezTo>
                  <a:pt x="848" y="229"/>
                  <a:pt x="848" y="229"/>
                  <a:pt x="848" y="229"/>
                </a:cubicBezTo>
                <a:cubicBezTo>
                  <a:pt x="854" y="229"/>
                  <a:pt x="854" y="229"/>
                  <a:pt x="854" y="229"/>
                </a:cubicBezTo>
                <a:close/>
                <a:moveTo>
                  <a:pt x="867" y="229"/>
                </a:moveTo>
                <a:cubicBezTo>
                  <a:pt x="879" y="223"/>
                  <a:pt x="879" y="223"/>
                  <a:pt x="879" y="223"/>
                </a:cubicBezTo>
                <a:cubicBezTo>
                  <a:pt x="867" y="229"/>
                  <a:pt x="873" y="223"/>
                  <a:pt x="867" y="229"/>
                </a:cubicBezTo>
                <a:close/>
                <a:moveTo>
                  <a:pt x="816" y="235"/>
                </a:moveTo>
                <a:cubicBezTo>
                  <a:pt x="816" y="235"/>
                  <a:pt x="816" y="235"/>
                  <a:pt x="829" y="235"/>
                </a:cubicBezTo>
                <a:cubicBezTo>
                  <a:pt x="816" y="235"/>
                  <a:pt x="823" y="235"/>
                  <a:pt x="816" y="235"/>
                </a:cubicBezTo>
                <a:close/>
                <a:moveTo>
                  <a:pt x="923" y="216"/>
                </a:moveTo>
                <a:cubicBezTo>
                  <a:pt x="923" y="216"/>
                  <a:pt x="923" y="216"/>
                  <a:pt x="929" y="216"/>
                </a:cubicBezTo>
                <a:cubicBezTo>
                  <a:pt x="929" y="216"/>
                  <a:pt x="929" y="216"/>
                  <a:pt x="923" y="216"/>
                </a:cubicBezTo>
                <a:close/>
                <a:moveTo>
                  <a:pt x="1017" y="197"/>
                </a:moveTo>
                <a:cubicBezTo>
                  <a:pt x="1017" y="197"/>
                  <a:pt x="1017" y="197"/>
                  <a:pt x="1023" y="197"/>
                </a:cubicBezTo>
                <a:cubicBezTo>
                  <a:pt x="1055" y="197"/>
                  <a:pt x="1055" y="197"/>
                  <a:pt x="1055" y="197"/>
                </a:cubicBezTo>
                <a:cubicBezTo>
                  <a:pt x="1036" y="197"/>
                  <a:pt x="1042" y="197"/>
                  <a:pt x="1017" y="197"/>
                </a:cubicBezTo>
                <a:close/>
                <a:moveTo>
                  <a:pt x="892" y="216"/>
                </a:moveTo>
                <a:cubicBezTo>
                  <a:pt x="904" y="216"/>
                  <a:pt x="904" y="216"/>
                  <a:pt x="910" y="204"/>
                </a:cubicBezTo>
                <a:cubicBezTo>
                  <a:pt x="904" y="216"/>
                  <a:pt x="904" y="216"/>
                  <a:pt x="892" y="216"/>
                </a:cubicBezTo>
                <a:close/>
                <a:moveTo>
                  <a:pt x="546" y="292"/>
                </a:moveTo>
                <a:cubicBezTo>
                  <a:pt x="565" y="292"/>
                  <a:pt x="540" y="299"/>
                  <a:pt x="578" y="286"/>
                </a:cubicBezTo>
                <a:cubicBezTo>
                  <a:pt x="572" y="292"/>
                  <a:pt x="578" y="286"/>
                  <a:pt x="572" y="286"/>
                </a:cubicBezTo>
                <a:cubicBezTo>
                  <a:pt x="584" y="286"/>
                  <a:pt x="584" y="286"/>
                  <a:pt x="603" y="273"/>
                </a:cubicBezTo>
                <a:cubicBezTo>
                  <a:pt x="603" y="273"/>
                  <a:pt x="603" y="273"/>
                  <a:pt x="590" y="280"/>
                </a:cubicBezTo>
                <a:cubicBezTo>
                  <a:pt x="584" y="286"/>
                  <a:pt x="584" y="286"/>
                  <a:pt x="584" y="286"/>
                </a:cubicBezTo>
                <a:cubicBezTo>
                  <a:pt x="578" y="286"/>
                  <a:pt x="578" y="286"/>
                  <a:pt x="578" y="286"/>
                </a:cubicBezTo>
                <a:cubicBezTo>
                  <a:pt x="578" y="286"/>
                  <a:pt x="578" y="286"/>
                  <a:pt x="584" y="286"/>
                </a:cubicBezTo>
                <a:cubicBezTo>
                  <a:pt x="584" y="286"/>
                  <a:pt x="584" y="286"/>
                  <a:pt x="584" y="286"/>
                </a:cubicBezTo>
                <a:cubicBezTo>
                  <a:pt x="597" y="280"/>
                  <a:pt x="615" y="273"/>
                  <a:pt x="634" y="267"/>
                </a:cubicBezTo>
                <a:cubicBezTo>
                  <a:pt x="622" y="273"/>
                  <a:pt x="615" y="273"/>
                  <a:pt x="609" y="273"/>
                </a:cubicBezTo>
                <a:cubicBezTo>
                  <a:pt x="609" y="273"/>
                  <a:pt x="609" y="273"/>
                  <a:pt x="609" y="273"/>
                </a:cubicBezTo>
                <a:cubicBezTo>
                  <a:pt x="615" y="273"/>
                  <a:pt x="622" y="267"/>
                  <a:pt x="647" y="261"/>
                </a:cubicBezTo>
                <a:cubicBezTo>
                  <a:pt x="647" y="261"/>
                  <a:pt x="647" y="261"/>
                  <a:pt x="647" y="261"/>
                </a:cubicBezTo>
                <a:cubicBezTo>
                  <a:pt x="647" y="261"/>
                  <a:pt x="647" y="261"/>
                  <a:pt x="647" y="261"/>
                </a:cubicBezTo>
                <a:cubicBezTo>
                  <a:pt x="647" y="261"/>
                  <a:pt x="647" y="261"/>
                  <a:pt x="647" y="261"/>
                </a:cubicBezTo>
                <a:cubicBezTo>
                  <a:pt x="634" y="267"/>
                  <a:pt x="615" y="273"/>
                  <a:pt x="603" y="273"/>
                </a:cubicBezTo>
                <a:cubicBezTo>
                  <a:pt x="603" y="273"/>
                  <a:pt x="603" y="273"/>
                  <a:pt x="603" y="273"/>
                </a:cubicBezTo>
                <a:cubicBezTo>
                  <a:pt x="603" y="273"/>
                  <a:pt x="603" y="273"/>
                  <a:pt x="603" y="273"/>
                </a:cubicBezTo>
                <a:cubicBezTo>
                  <a:pt x="590" y="280"/>
                  <a:pt x="578" y="286"/>
                  <a:pt x="565" y="286"/>
                </a:cubicBezTo>
                <a:cubicBezTo>
                  <a:pt x="565" y="286"/>
                  <a:pt x="565" y="292"/>
                  <a:pt x="553" y="292"/>
                </a:cubicBezTo>
                <a:cubicBezTo>
                  <a:pt x="553" y="292"/>
                  <a:pt x="553" y="292"/>
                  <a:pt x="546" y="292"/>
                </a:cubicBezTo>
                <a:close/>
                <a:moveTo>
                  <a:pt x="653" y="261"/>
                </a:moveTo>
                <a:cubicBezTo>
                  <a:pt x="647" y="261"/>
                  <a:pt x="647" y="261"/>
                  <a:pt x="647" y="261"/>
                </a:cubicBezTo>
                <a:cubicBezTo>
                  <a:pt x="653" y="261"/>
                  <a:pt x="653" y="261"/>
                  <a:pt x="653" y="261"/>
                </a:cubicBezTo>
                <a:close/>
                <a:moveTo>
                  <a:pt x="653" y="261"/>
                </a:moveTo>
                <a:cubicBezTo>
                  <a:pt x="653" y="261"/>
                  <a:pt x="659" y="261"/>
                  <a:pt x="666" y="254"/>
                </a:cubicBezTo>
                <a:cubicBezTo>
                  <a:pt x="666" y="254"/>
                  <a:pt x="666" y="254"/>
                  <a:pt x="666" y="254"/>
                </a:cubicBezTo>
                <a:cubicBezTo>
                  <a:pt x="672" y="254"/>
                  <a:pt x="672" y="254"/>
                  <a:pt x="666" y="254"/>
                </a:cubicBezTo>
                <a:cubicBezTo>
                  <a:pt x="666" y="254"/>
                  <a:pt x="666" y="254"/>
                  <a:pt x="659" y="261"/>
                </a:cubicBezTo>
                <a:cubicBezTo>
                  <a:pt x="653" y="261"/>
                  <a:pt x="653" y="261"/>
                  <a:pt x="653" y="261"/>
                </a:cubicBezTo>
                <a:cubicBezTo>
                  <a:pt x="653" y="261"/>
                  <a:pt x="653" y="261"/>
                  <a:pt x="647" y="261"/>
                </a:cubicBezTo>
                <a:cubicBezTo>
                  <a:pt x="653" y="261"/>
                  <a:pt x="653" y="261"/>
                  <a:pt x="653" y="261"/>
                </a:cubicBezTo>
                <a:cubicBezTo>
                  <a:pt x="653" y="261"/>
                  <a:pt x="653" y="261"/>
                  <a:pt x="653" y="261"/>
                </a:cubicBezTo>
                <a:close/>
                <a:moveTo>
                  <a:pt x="622" y="267"/>
                </a:moveTo>
                <a:cubicBezTo>
                  <a:pt x="615" y="267"/>
                  <a:pt x="615" y="267"/>
                  <a:pt x="615" y="267"/>
                </a:cubicBezTo>
                <a:cubicBezTo>
                  <a:pt x="628" y="267"/>
                  <a:pt x="628" y="267"/>
                  <a:pt x="628" y="267"/>
                </a:cubicBezTo>
                <a:cubicBezTo>
                  <a:pt x="622" y="267"/>
                  <a:pt x="622" y="267"/>
                  <a:pt x="622" y="267"/>
                </a:cubicBezTo>
                <a:close/>
                <a:moveTo>
                  <a:pt x="603" y="273"/>
                </a:moveTo>
                <a:cubicBezTo>
                  <a:pt x="609" y="273"/>
                  <a:pt x="609" y="273"/>
                  <a:pt x="609" y="273"/>
                </a:cubicBezTo>
                <a:cubicBezTo>
                  <a:pt x="603" y="273"/>
                  <a:pt x="603" y="273"/>
                  <a:pt x="603" y="273"/>
                </a:cubicBezTo>
                <a:close/>
                <a:moveTo>
                  <a:pt x="251" y="458"/>
                </a:moveTo>
                <a:cubicBezTo>
                  <a:pt x="258" y="451"/>
                  <a:pt x="258" y="451"/>
                  <a:pt x="258" y="451"/>
                </a:cubicBezTo>
                <a:cubicBezTo>
                  <a:pt x="258" y="451"/>
                  <a:pt x="258" y="451"/>
                  <a:pt x="258" y="451"/>
                </a:cubicBezTo>
                <a:cubicBezTo>
                  <a:pt x="251" y="458"/>
                  <a:pt x="251" y="458"/>
                  <a:pt x="251" y="458"/>
                </a:cubicBezTo>
                <a:close/>
                <a:moveTo>
                  <a:pt x="1369" y="1029"/>
                </a:moveTo>
                <a:cubicBezTo>
                  <a:pt x="1350" y="1035"/>
                  <a:pt x="1350" y="1035"/>
                  <a:pt x="1350" y="1035"/>
                </a:cubicBezTo>
                <a:cubicBezTo>
                  <a:pt x="1362" y="1029"/>
                  <a:pt x="1350" y="1035"/>
                  <a:pt x="1369" y="1029"/>
                </a:cubicBezTo>
                <a:close/>
                <a:moveTo>
                  <a:pt x="1274" y="1067"/>
                </a:moveTo>
                <a:cubicBezTo>
                  <a:pt x="1268" y="1067"/>
                  <a:pt x="1256" y="1067"/>
                  <a:pt x="1249" y="1073"/>
                </a:cubicBezTo>
                <a:cubicBezTo>
                  <a:pt x="1256" y="1067"/>
                  <a:pt x="1262" y="1067"/>
                  <a:pt x="1274" y="1067"/>
                </a:cubicBezTo>
                <a:close/>
                <a:moveTo>
                  <a:pt x="1525" y="115"/>
                </a:moveTo>
                <a:cubicBezTo>
                  <a:pt x="1525" y="115"/>
                  <a:pt x="1525" y="115"/>
                  <a:pt x="1532" y="115"/>
                </a:cubicBezTo>
                <a:cubicBezTo>
                  <a:pt x="1525" y="115"/>
                  <a:pt x="1532" y="115"/>
                  <a:pt x="1525" y="115"/>
                </a:cubicBezTo>
                <a:close/>
                <a:moveTo>
                  <a:pt x="1532" y="115"/>
                </a:moveTo>
                <a:cubicBezTo>
                  <a:pt x="1532" y="115"/>
                  <a:pt x="1532" y="115"/>
                  <a:pt x="1538" y="121"/>
                </a:cubicBezTo>
                <a:cubicBezTo>
                  <a:pt x="1532" y="115"/>
                  <a:pt x="1532" y="115"/>
                  <a:pt x="1532" y="115"/>
                </a:cubicBezTo>
                <a:close/>
                <a:moveTo>
                  <a:pt x="333" y="394"/>
                </a:moveTo>
                <a:cubicBezTo>
                  <a:pt x="321" y="400"/>
                  <a:pt x="321" y="400"/>
                  <a:pt x="321" y="400"/>
                </a:cubicBezTo>
                <a:cubicBezTo>
                  <a:pt x="333" y="400"/>
                  <a:pt x="321" y="400"/>
                  <a:pt x="333" y="394"/>
                </a:cubicBezTo>
                <a:close/>
                <a:moveTo>
                  <a:pt x="1337" y="1042"/>
                </a:moveTo>
                <a:cubicBezTo>
                  <a:pt x="1337" y="1042"/>
                  <a:pt x="1337" y="1042"/>
                  <a:pt x="1331" y="1042"/>
                </a:cubicBezTo>
                <a:cubicBezTo>
                  <a:pt x="1337" y="1042"/>
                  <a:pt x="1337" y="1042"/>
                  <a:pt x="1337" y="1042"/>
                </a:cubicBezTo>
                <a:close/>
                <a:moveTo>
                  <a:pt x="1362" y="1035"/>
                </a:moveTo>
                <a:cubicBezTo>
                  <a:pt x="1387" y="1022"/>
                  <a:pt x="1387" y="1022"/>
                  <a:pt x="1387" y="1022"/>
                </a:cubicBezTo>
                <a:cubicBezTo>
                  <a:pt x="1369" y="1029"/>
                  <a:pt x="1369" y="1029"/>
                  <a:pt x="1369" y="1029"/>
                </a:cubicBezTo>
                <a:cubicBezTo>
                  <a:pt x="1350" y="1035"/>
                  <a:pt x="1350" y="1035"/>
                  <a:pt x="1350" y="1035"/>
                </a:cubicBezTo>
                <a:cubicBezTo>
                  <a:pt x="1350" y="1035"/>
                  <a:pt x="1337" y="1035"/>
                  <a:pt x="1337" y="1042"/>
                </a:cubicBezTo>
                <a:cubicBezTo>
                  <a:pt x="1356" y="1035"/>
                  <a:pt x="1337" y="1042"/>
                  <a:pt x="1362" y="1035"/>
                </a:cubicBezTo>
                <a:close/>
                <a:moveTo>
                  <a:pt x="38" y="699"/>
                </a:moveTo>
                <a:cubicBezTo>
                  <a:pt x="38" y="686"/>
                  <a:pt x="44" y="686"/>
                  <a:pt x="44" y="686"/>
                </a:cubicBezTo>
                <a:cubicBezTo>
                  <a:pt x="38" y="686"/>
                  <a:pt x="38" y="692"/>
                  <a:pt x="38" y="699"/>
                </a:cubicBezTo>
                <a:close/>
                <a:moveTo>
                  <a:pt x="44" y="680"/>
                </a:moveTo>
                <a:cubicBezTo>
                  <a:pt x="44" y="680"/>
                  <a:pt x="44" y="680"/>
                  <a:pt x="44" y="686"/>
                </a:cubicBezTo>
                <a:cubicBezTo>
                  <a:pt x="44" y="680"/>
                  <a:pt x="44" y="680"/>
                  <a:pt x="44" y="680"/>
                </a:cubicBezTo>
                <a:cubicBezTo>
                  <a:pt x="44" y="680"/>
                  <a:pt x="44" y="680"/>
                  <a:pt x="44" y="680"/>
                </a:cubicBezTo>
                <a:close/>
                <a:moveTo>
                  <a:pt x="51" y="673"/>
                </a:moveTo>
                <a:cubicBezTo>
                  <a:pt x="51" y="667"/>
                  <a:pt x="51" y="667"/>
                  <a:pt x="51" y="667"/>
                </a:cubicBezTo>
                <a:cubicBezTo>
                  <a:pt x="51" y="667"/>
                  <a:pt x="51" y="667"/>
                  <a:pt x="51" y="673"/>
                </a:cubicBezTo>
                <a:close/>
                <a:moveTo>
                  <a:pt x="44" y="680"/>
                </a:moveTo>
                <a:cubicBezTo>
                  <a:pt x="44" y="680"/>
                  <a:pt x="44" y="673"/>
                  <a:pt x="51" y="673"/>
                </a:cubicBezTo>
                <a:cubicBezTo>
                  <a:pt x="51" y="673"/>
                  <a:pt x="44" y="673"/>
                  <a:pt x="44" y="680"/>
                </a:cubicBezTo>
                <a:close/>
                <a:moveTo>
                  <a:pt x="1701" y="775"/>
                </a:moveTo>
                <a:cubicBezTo>
                  <a:pt x="1695" y="781"/>
                  <a:pt x="1695" y="788"/>
                  <a:pt x="1689" y="794"/>
                </a:cubicBezTo>
                <a:cubicBezTo>
                  <a:pt x="1689" y="794"/>
                  <a:pt x="1689" y="794"/>
                  <a:pt x="1689" y="794"/>
                </a:cubicBezTo>
                <a:cubicBezTo>
                  <a:pt x="1689" y="794"/>
                  <a:pt x="1689" y="794"/>
                  <a:pt x="1701" y="775"/>
                </a:cubicBezTo>
                <a:close/>
                <a:moveTo>
                  <a:pt x="1456" y="984"/>
                </a:moveTo>
                <a:cubicBezTo>
                  <a:pt x="1456" y="984"/>
                  <a:pt x="1456" y="984"/>
                  <a:pt x="1456" y="984"/>
                </a:cubicBezTo>
                <a:cubicBezTo>
                  <a:pt x="1456" y="984"/>
                  <a:pt x="1456" y="984"/>
                  <a:pt x="1456" y="984"/>
                </a:cubicBezTo>
                <a:cubicBezTo>
                  <a:pt x="1456" y="984"/>
                  <a:pt x="1456" y="984"/>
                  <a:pt x="1456" y="984"/>
                </a:cubicBezTo>
                <a:close/>
                <a:moveTo>
                  <a:pt x="622" y="70"/>
                </a:moveTo>
                <a:cubicBezTo>
                  <a:pt x="634" y="70"/>
                  <a:pt x="641" y="64"/>
                  <a:pt x="647" y="64"/>
                </a:cubicBezTo>
                <a:cubicBezTo>
                  <a:pt x="647" y="64"/>
                  <a:pt x="647" y="64"/>
                  <a:pt x="647" y="64"/>
                </a:cubicBezTo>
                <a:cubicBezTo>
                  <a:pt x="634" y="64"/>
                  <a:pt x="628" y="70"/>
                  <a:pt x="622" y="70"/>
                </a:cubicBezTo>
                <a:close/>
                <a:moveTo>
                  <a:pt x="854" y="26"/>
                </a:moveTo>
                <a:cubicBezTo>
                  <a:pt x="854" y="26"/>
                  <a:pt x="860" y="26"/>
                  <a:pt x="860" y="20"/>
                </a:cubicBezTo>
                <a:cubicBezTo>
                  <a:pt x="854" y="26"/>
                  <a:pt x="854" y="26"/>
                  <a:pt x="848" y="26"/>
                </a:cubicBezTo>
                <a:cubicBezTo>
                  <a:pt x="848" y="26"/>
                  <a:pt x="848" y="26"/>
                  <a:pt x="854" y="26"/>
                </a:cubicBezTo>
                <a:close/>
                <a:moveTo>
                  <a:pt x="1463" y="940"/>
                </a:moveTo>
                <a:cubicBezTo>
                  <a:pt x="1469" y="940"/>
                  <a:pt x="1469" y="940"/>
                  <a:pt x="1469" y="940"/>
                </a:cubicBezTo>
                <a:cubicBezTo>
                  <a:pt x="1463" y="940"/>
                  <a:pt x="1463" y="940"/>
                  <a:pt x="1463" y="940"/>
                </a:cubicBezTo>
                <a:close/>
                <a:moveTo>
                  <a:pt x="120" y="972"/>
                </a:moveTo>
                <a:cubicBezTo>
                  <a:pt x="120" y="972"/>
                  <a:pt x="120" y="972"/>
                  <a:pt x="120" y="972"/>
                </a:cubicBezTo>
                <a:cubicBezTo>
                  <a:pt x="120" y="972"/>
                  <a:pt x="120" y="972"/>
                  <a:pt x="120" y="972"/>
                </a:cubicBezTo>
                <a:close/>
                <a:moveTo>
                  <a:pt x="653" y="273"/>
                </a:moveTo>
                <a:cubicBezTo>
                  <a:pt x="659" y="273"/>
                  <a:pt x="659" y="273"/>
                  <a:pt x="659" y="273"/>
                </a:cubicBezTo>
                <a:cubicBezTo>
                  <a:pt x="659" y="273"/>
                  <a:pt x="659" y="273"/>
                  <a:pt x="659" y="273"/>
                </a:cubicBezTo>
                <a:cubicBezTo>
                  <a:pt x="653" y="273"/>
                  <a:pt x="653" y="273"/>
                  <a:pt x="653" y="273"/>
                </a:cubicBezTo>
                <a:close/>
                <a:moveTo>
                  <a:pt x="666" y="267"/>
                </a:moveTo>
                <a:cubicBezTo>
                  <a:pt x="666" y="267"/>
                  <a:pt x="666" y="267"/>
                  <a:pt x="659" y="267"/>
                </a:cubicBezTo>
                <a:cubicBezTo>
                  <a:pt x="659" y="273"/>
                  <a:pt x="659" y="273"/>
                  <a:pt x="659" y="273"/>
                </a:cubicBezTo>
                <a:cubicBezTo>
                  <a:pt x="666" y="267"/>
                  <a:pt x="666" y="267"/>
                  <a:pt x="666" y="267"/>
                </a:cubicBezTo>
                <a:close/>
                <a:moveTo>
                  <a:pt x="44" y="953"/>
                </a:moveTo>
                <a:cubicBezTo>
                  <a:pt x="44" y="953"/>
                  <a:pt x="44" y="953"/>
                  <a:pt x="44" y="953"/>
                </a:cubicBezTo>
                <a:cubicBezTo>
                  <a:pt x="44" y="953"/>
                  <a:pt x="44" y="953"/>
                  <a:pt x="44" y="953"/>
                </a:cubicBezTo>
                <a:cubicBezTo>
                  <a:pt x="44" y="953"/>
                  <a:pt x="44" y="953"/>
                  <a:pt x="44" y="953"/>
                </a:cubicBezTo>
                <a:close/>
                <a:moveTo>
                  <a:pt x="1776" y="534"/>
                </a:moveTo>
                <a:cubicBezTo>
                  <a:pt x="1776" y="534"/>
                  <a:pt x="1776" y="534"/>
                  <a:pt x="1776" y="540"/>
                </a:cubicBezTo>
                <a:cubicBezTo>
                  <a:pt x="1776" y="534"/>
                  <a:pt x="1776" y="534"/>
                  <a:pt x="1776" y="534"/>
                </a:cubicBezTo>
                <a:cubicBezTo>
                  <a:pt x="1776" y="534"/>
                  <a:pt x="1776" y="534"/>
                  <a:pt x="1776" y="534"/>
                </a:cubicBezTo>
                <a:cubicBezTo>
                  <a:pt x="1776" y="534"/>
                  <a:pt x="1776" y="534"/>
                  <a:pt x="1776" y="527"/>
                </a:cubicBezTo>
                <a:cubicBezTo>
                  <a:pt x="1776" y="515"/>
                  <a:pt x="1776" y="515"/>
                  <a:pt x="1776" y="515"/>
                </a:cubicBezTo>
                <a:cubicBezTo>
                  <a:pt x="1776" y="527"/>
                  <a:pt x="1776" y="527"/>
                  <a:pt x="1776" y="527"/>
                </a:cubicBezTo>
                <a:cubicBezTo>
                  <a:pt x="1776" y="527"/>
                  <a:pt x="1776" y="527"/>
                  <a:pt x="1776" y="527"/>
                </a:cubicBezTo>
                <a:cubicBezTo>
                  <a:pt x="1776" y="534"/>
                  <a:pt x="1776" y="534"/>
                  <a:pt x="1776" y="534"/>
                </a:cubicBezTo>
                <a:cubicBezTo>
                  <a:pt x="1776" y="534"/>
                  <a:pt x="1776" y="534"/>
                  <a:pt x="1776" y="540"/>
                </a:cubicBezTo>
                <a:cubicBezTo>
                  <a:pt x="1776" y="540"/>
                  <a:pt x="1776" y="540"/>
                  <a:pt x="1776" y="540"/>
                </a:cubicBezTo>
                <a:cubicBezTo>
                  <a:pt x="1776" y="540"/>
                  <a:pt x="1776" y="534"/>
                  <a:pt x="1776" y="527"/>
                </a:cubicBezTo>
                <a:cubicBezTo>
                  <a:pt x="1776" y="515"/>
                  <a:pt x="1776" y="515"/>
                  <a:pt x="1776" y="515"/>
                </a:cubicBezTo>
                <a:cubicBezTo>
                  <a:pt x="1776" y="534"/>
                  <a:pt x="1776" y="546"/>
                  <a:pt x="1770" y="559"/>
                </a:cubicBezTo>
                <a:cubicBezTo>
                  <a:pt x="1770" y="559"/>
                  <a:pt x="1770" y="559"/>
                  <a:pt x="1770" y="540"/>
                </a:cubicBezTo>
                <a:cubicBezTo>
                  <a:pt x="1776" y="508"/>
                  <a:pt x="1770" y="477"/>
                  <a:pt x="1770" y="445"/>
                </a:cubicBezTo>
                <a:cubicBezTo>
                  <a:pt x="1770" y="445"/>
                  <a:pt x="1770" y="438"/>
                  <a:pt x="1770" y="432"/>
                </a:cubicBezTo>
                <a:cubicBezTo>
                  <a:pt x="1770" y="438"/>
                  <a:pt x="1770" y="438"/>
                  <a:pt x="1770" y="438"/>
                </a:cubicBezTo>
                <a:cubicBezTo>
                  <a:pt x="1770" y="432"/>
                  <a:pt x="1770" y="426"/>
                  <a:pt x="1770" y="419"/>
                </a:cubicBezTo>
                <a:cubicBezTo>
                  <a:pt x="1770" y="432"/>
                  <a:pt x="1770" y="419"/>
                  <a:pt x="1770" y="432"/>
                </a:cubicBezTo>
                <a:cubicBezTo>
                  <a:pt x="1770" y="432"/>
                  <a:pt x="1770" y="426"/>
                  <a:pt x="1770" y="419"/>
                </a:cubicBezTo>
                <a:cubicBezTo>
                  <a:pt x="1764" y="419"/>
                  <a:pt x="1764" y="407"/>
                  <a:pt x="1764" y="400"/>
                </a:cubicBezTo>
                <a:cubicBezTo>
                  <a:pt x="1764" y="388"/>
                  <a:pt x="1764" y="388"/>
                  <a:pt x="1764" y="388"/>
                </a:cubicBezTo>
                <a:cubicBezTo>
                  <a:pt x="1758" y="381"/>
                  <a:pt x="1758" y="375"/>
                  <a:pt x="1758" y="369"/>
                </a:cubicBezTo>
                <a:cubicBezTo>
                  <a:pt x="1758" y="369"/>
                  <a:pt x="1758" y="369"/>
                  <a:pt x="1758" y="369"/>
                </a:cubicBezTo>
                <a:cubicBezTo>
                  <a:pt x="1758" y="369"/>
                  <a:pt x="1758" y="369"/>
                  <a:pt x="1758" y="369"/>
                </a:cubicBezTo>
                <a:cubicBezTo>
                  <a:pt x="1758" y="369"/>
                  <a:pt x="1758" y="369"/>
                  <a:pt x="1758" y="362"/>
                </a:cubicBezTo>
                <a:cubicBezTo>
                  <a:pt x="1758" y="369"/>
                  <a:pt x="1758" y="369"/>
                  <a:pt x="1758" y="369"/>
                </a:cubicBezTo>
                <a:cubicBezTo>
                  <a:pt x="1758" y="369"/>
                  <a:pt x="1758" y="369"/>
                  <a:pt x="1758" y="362"/>
                </a:cubicBezTo>
                <a:cubicBezTo>
                  <a:pt x="1751" y="362"/>
                  <a:pt x="1751" y="356"/>
                  <a:pt x="1751" y="356"/>
                </a:cubicBezTo>
                <a:cubicBezTo>
                  <a:pt x="1751" y="356"/>
                  <a:pt x="1751" y="362"/>
                  <a:pt x="1758" y="362"/>
                </a:cubicBezTo>
                <a:cubicBezTo>
                  <a:pt x="1751" y="356"/>
                  <a:pt x="1751" y="356"/>
                  <a:pt x="1751" y="356"/>
                </a:cubicBezTo>
                <a:cubicBezTo>
                  <a:pt x="1751" y="350"/>
                  <a:pt x="1751" y="350"/>
                  <a:pt x="1745" y="343"/>
                </a:cubicBezTo>
                <a:cubicBezTo>
                  <a:pt x="1745" y="343"/>
                  <a:pt x="1745" y="343"/>
                  <a:pt x="1745" y="343"/>
                </a:cubicBezTo>
                <a:cubicBezTo>
                  <a:pt x="1745" y="337"/>
                  <a:pt x="1745" y="331"/>
                  <a:pt x="1745" y="331"/>
                </a:cubicBezTo>
                <a:cubicBezTo>
                  <a:pt x="1745" y="331"/>
                  <a:pt x="1745" y="331"/>
                  <a:pt x="1745" y="331"/>
                </a:cubicBezTo>
                <a:cubicBezTo>
                  <a:pt x="1739" y="331"/>
                  <a:pt x="1739" y="324"/>
                  <a:pt x="1739" y="318"/>
                </a:cubicBezTo>
                <a:cubicBezTo>
                  <a:pt x="1739" y="324"/>
                  <a:pt x="1739" y="324"/>
                  <a:pt x="1739" y="324"/>
                </a:cubicBezTo>
                <a:cubicBezTo>
                  <a:pt x="1726" y="299"/>
                  <a:pt x="1726" y="299"/>
                  <a:pt x="1726" y="299"/>
                </a:cubicBezTo>
                <a:cubicBezTo>
                  <a:pt x="1726" y="299"/>
                  <a:pt x="1726" y="299"/>
                  <a:pt x="1726" y="292"/>
                </a:cubicBezTo>
                <a:cubicBezTo>
                  <a:pt x="1726" y="299"/>
                  <a:pt x="1733" y="318"/>
                  <a:pt x="1739" y="324"/>
                </a:cubicBezTo>
                <a:cubicBezTo>
                  <a:pt x="1733" y="318"/>
                  <a:pt x="1733" y="299"/>
                  <a:pt x="1726" y="292"/>
                </a:cubicBezTo>
                <a:cubicBezTo>
                  <a:pt x="1739" y="324"/>
                  <a:pt x="1733" y="299"/>
                  <a:pt x="1745" y="337"/>
                </a:cubicBezTo>
                <a:cubicBezTo>
                  <a:pt x="1745" y="337"/>
                  <a:pt x="1745" y="337"/>
                  <a:pt x="1751" y="362"/>
                </a:cubicBezTo>
                <a:cubicBezTo>
                  <a:pt x="1751" y="369"/>
                  <a:pt x="1751" y="369"/>
                  <a:pt x="1751" y="369"/>
                </a:cubicBezTo>
                <a:cubicBezTo>
                  <a:pt x="1751" y="369"/>
                  <a:pt x="1758" y="369"/>
                  <a:pt x="1758" y="375"/>
                </a:cubicBezTo>
                <a:cubicBezTo>
                  <a:pt x="1751" y="356"/>
                  <a:pt x="1745" y="337"/>
                  <a:pt x="1733" y="318"/>
                </a:cubicBezTo>
                <a:cubicBezTo>
                  <a:pt x="1733" y="318"/>
                  <a:pt x="1733" y="318"/>
                  <a:pt x="1733" y="318"/>
                </a:cubicBezTo>
                <a:cubicBezTo>
                  <a:pt x="1733" y="305"/>
                  <a:pt x="1726" y="299"/>
                  <a:pt x="1726" y="299"/>
                </a:cubicBezTo>
                <a:cubicBezTo>
                  <a:pt x="1726" y="299"/>
                  <a:pt x="1726" y="299"/>
                  <a:pt x="1726" y="299"/>
                </a:cubicBezTo>
                <a:cubicBezTo>
                  <a:pt x="1726" y="299"/>
                  <a:pt x="1726" y="292"/>
                  <a:pt x="1720" y="292"/>
                </a:cubicBezTo>
                <a:cubicBezTo>
                  <a:pt x="1726" y="292"/>
                  <a:pt x="1726" y="299"/>
                  <a:pt x="1726" y="299"/>
                </a:cubicBezTo>
                <a:cubicBezTo>
                  <a:pt x="1726" y="292"/>
                  <a:pt x="1726" y="292"/>
                  <a:pt x="1726" y="292"/>
                </a:cubicBezTo>
                <a:cubicBezTo>
                  <a:pt x="1726" y="292"/>
                  <a:pt x="1726" y="292"/>
                  <a:pt x="1726" y="292"/>
                </a:cubicBezTo>
                <a:cubicBezTo>
                  <a:pt x="1720" y="292"/>
                  <a:pt x="1720" y="286"/>
                  <a:pt x="1720" y="286"/>
                </a:cubicBezTo>
                <a:cubicBezTo>
                  <a:pt x="1720" y="286"/>
                  <a:pt x="1720" y="286"/>
                  <a:pt x="1720" y="286"/>
                </a:cubicBezTo>
                <a:cubicBezTo>
                  <a:pt x="1720" y="286"/>
                  <a:pt x="1720" y="286"/>
                  <a:pt x="1720" y="286"/>
                </a:cubicBezTo>
                <a:cubicBezTo>
                  <a:pt x="1720" y="286"/>
                  <a:pt x="1720" y="286"/>
                  <a:pt x="1720" y="286"/>
                </a:cubicBezTo>
                <a:cubicBezTo>
                  <a:pt x="1701" y="261"/>
                  <a:pt x="1689" y="235"/>
                  <a:pt x="1670" y="223"/>
                </a:cubicBezTo>
                <a:cubicBezTo>
                  <a:pt x="1657" y="204"/>
                  <a:pt x="1664" y="216"/>
                  <a:pt x="1645" y="191"/>
                </a:cubicBezTo>
                <a:cubicBezTo>
                  <a:pt x="1651" y="197"/>
                  <a:pt x="1657" y="204"/>
                  <a:pt x="1664" y="216"/>
                </a:cubicBezTo>
                <a:cubicBezTo>
                  <a:pt x="1664" y="216"/>
                  <a:pt x="1664" y="216"/>
                  <a:pt x="1664" y="216"/>
                </a:cubicBezTo>
                <a:cubicBezTo>
                  <a:pt x="1657" y="204"/>
                  <a:pt x="1645" y="191"/>
                  <a:pt x="1638" y="185"/>
                </a:cubicBezTo>
                <a:cubicBezTo>
                  <a:pt x="1638" y="185"/>
                  <a:pt x="1638" y="185"/>
                  <a:pt x="1632" y="178"/>
                </a:cubicBezTo>
                <a:cubicBezTo>
                  <a:pt x="1626" y="178"/>
                  <a:pt x="1626" y="178"/>
                  <a:pt x="1626" y="178"/>
                </a:cubicBezTo>
                <a:cubicBezTo>
                  <a:pt x="1620" y="172"/>
                  <a:pt x="1620" y="172"/>
                  <a:pt x="1626" y="172"/>
                </a:cubicBezTo>
                <a:cubicBezTo>
                  <a:pt x="1626" y="172"/>
                  <a:pt x="1626" y="172"/>
                  <a:pt x="1613" y="166"/>
                </a:cubicBezTo>
                <a:cubicBezTo>
                  <a:pt x="1613" y="166"/>
                  <a:pt x="1613" y="166"/>
                  <a:pt x="1601" y="153"/>
                </a:cubicBezTo>
                <a:cubicBezTo>
                  <a:pt x="1601" y="153"/>
                  <a:pt x="1601" y="153"/>
                  <a:pt x="1594" y="153"/>
                </a:cubicBezTo>
                <a:cubicBezTo>
                  <a:pt x="1601" y="153"/>
                  <a:pt x="1601" y="153"/>
                  <a:pt x="1607" y="159"/>
                </a:cubicBezTo>
                <a:cubicBezTo>
                  <a:pt x="1588" y="146"/>
                  <a:pt x="1601" y="159"/>
                  <a:pt x="1594" y="153"/>
                </a:cubicBezTo>
                <a:cubicBezTo>
                  <a:pt x="1588" y="146"/>
                  <a:pt x="1582" y="140"/>
                  <a:pt x="1576" y="140"/>
                </a:cubicBezTo>
                <a:cubicBezTo>
                  <a:pt x="1576" y="140"/>
                  <a:pt x="1576" y="140"/>
                  <a:pt x="1563" y="134"/>
                </a:cubicBezTo>
                <a:cubicBezTo>
                  <a:pt x="1538" y="121"/>
                  <a:pt x="1551" y="127"/>
                  <a:pt x="1538" y="121"/>
                </a:cubicBezTo>
                <a:cubicBezTo>
                  <a:pt x="1538" y="121"/>
                  <a:pt x="1538" y="121"/>
                  <a:pt x="1525" y="115"/>
                </a:cubicBezTo>
                <a:cubicBezTo>
                  <a:pt x="1525" y="115"/>
                  <a:pt x="1525" y="115"/>
                  <a:pt x="1532" y="115"/>
                </a:cubicBezTo>
                <a:cubicBezTo>
                  <a:pt x="1532" y="115"/>
                  <a:pt x="1532" y="115"/>
                  <a:pt x="1532" y="115"/>
                </a:cubicBezTo>
                <a:cubicBezTo>
                  <a:pt x="1532" y="115"/>
                  <a:pt x="1532" y="121"/>
                  <a:pt x="1538" y="121"/>
                </a:cubicBezTo>
                <a:cubicBezTo>
                  <a:pt x="1532" y="121"/>
                  <a:pt x="1532" y="121"/>
                  <a:pt x="1532" y="115"/>
                </a:cubicBezTo>
                <a:cubicBezTo>
                  <a:pt x="1532" y="115"/>
                  <a:pt x="1532" y="115"/>
                  <a:pt x="1532" y="115"/>
                </a:cubicBezTo>
                <a:cubicBezTo>
                  <a:pt x="1525" y="115"/>
                  <a:pt x="1525" y="115"/>
                  <a:pt x="1525" y="115"/>
                </a:cubicBezTo>
                <a:cubicBezTo>
                  <a:pt x="1525" y="115"/>
                  <a:pt x="1525" y="115"/>
                  <a:pt x="1525" y="115"/>
                </a:cubicBezTo>
                <a:cubicBezTo>
                  <a:pt x="1525" y="115"/>
                  <a:pt x="1525" y="115"/>
                  <a:pt x="1525" y="115"/>
                </a:cubicBezTo>
                <a:cubicBezTo>
                  <a:pt x="1551" y="127"/>
                  <a:pt x="1544" y="121"/>
                  <a:pt x="1551" y="127"/>
                </a:cubicBezTo>
                <a:cubicBezTo>
                  <a:pt x="1551" y="127"/>
                  <a:pt x="1551" y="127"/>
                  <a:pt x="1551" y="127"/>
                </a:cubicBezTo>
                <a:cubicBezTo>
                  <a:pt x="1551" y="127"/>
                  <a:pt x="1551" y="127"/>
                  <a:pt x="1557" y="134"/>
                </a:cubicBezTo>
                <a:cubicBezTo>
                  <a:pt x="1551" y="127"/>
                  <a:pt x="1551" y="127"/>
                  <a:pt x="1551" y="127"/>
                </a:cubicBezTo>
                <a:cubicBezTo>
                  <a:pt x="1551" y="127"/>
                  <a:pt x="1551" y="127"/>
                  <a:pt x="1551" y="127"/>
                </a:cubicBezTo>
                <a:cubicBezTo>
                  <a:pt x="1551" y="127"/>
                  <a:pt x="1551" y="127"/>
                  <a:pt x="1544" y="127"/>
                </a:cubicBezTo>
                <a:cubicBezTo>
                  <a:pt x="1544" y="127"/>
                  <a:pt x="1544" y="127"/>
                  <a:pt x="1507" y="102"/>
                </a:cubicBezTo>
                <a:cubicBezTo>
                  <a:pt x="1513" y="102"/>
                  <a:pt x="1519" y="115"/>
                  <a:pt x="1513" y="102"/>
                </a:cubicBezTo>
                <a:cubicBezTo>
                  <a:pt x="1513" y="102"/>
                  <a:pt x="1513" y="102"/>
                  <a:pt x="1519" y="102"/>
                </a:cubicBezTo>
                <a:cubicBezTo>
                  <a:pt x="1507" y="102"/>
                  <a:pt x="1500" y="96"/>
                  <a:pt x="1488" y="89"/>
                </a:cubicBezTo>
                <a:cubicBezTo>
                  <a:pt x="1494" y="89"/>
                  <a:pt x="1488" y="89"/>
                  <a:pt x="1507" y="96"/>
                </a:cubicBezTo>
                <a:cubicBezTo>
                  <a:pt x="1469" y="77"/>
                  <a:pt x="1419" y="64"/>
                  <a:pt x="1419" y="64"/>
                </a:cubicBezTo>
                <a:cubicBezTo>
                  <a:pt x="1406" y="58"/>
                  <a:pt x="1419" y="64"/>
                  <a:pt x="1400" y="58"/>
                </a:cubicBezTo>
                <a:cubicBezTo>
                  <a:pt x="1394" y="51"/>
                  <a:pt x="1387" y="51"/>
                  <a:pt x="1381" y="51"/>
                </a:cubicBezTo>
                <a:cubicBezTo>
                  <a:pt x="1337" y="39"/>
                  <a:pt x="1300" y="32"/>
                  <a:pt x="1281" y="32"/>
                </a:cubicBezTo>
                <a:cubicBezTo>
                  <a:pt x="1281" y="32"/>
                  <a:pt x="1281" y="32"/>
                  <a:pt x="1281" y="32"/>
                </a:cubicBezTo>
                <a:cubicBezTo>
                  <a:pt x="1300" y="32"/>
                  <a:pt x="1306" y="32"/>
                  <a:pt x="1337" y="45"/>
                </a:cubicBezTo>
                <a:cubicBezTo>
                  <a:pt x="1337" y="45"/>
                  <a:pt x="1337" y="45"/>
                  <a:pt x="1325" y="39"/>
                </a:cubicBezTo>
                <a:cubicBezTo>
                  <a:pt x="1293" y="32"/>
                  <a:pt x="1256" y="26"/>
                  <a:pt x="1218" y="20"/>
                </a:cubicBezTo>
                <a:cubicBezTo>
                  <a:pt x="1199" y="20"/>
                  <a:pt x="1174" y="20"/>
                  <a:pt x="1155" y="7"/>
                </a:cubicBezTo>
                <a:cubicBezTo>
                  <a:pt x="1105" y="7"/>
                  <a:pt x="1105" y="7"/>
                  <a:pt x="1136" y="20"/>
                </a:cubicBezTo>
                <a:cubicBezTo>
                  <a:pt x="1143" y="20"/>
                  <a:pt x="1143" y="20"/>
                  <a:pt x="1143" y="20"/>
                </a:cubicBezTo>
                <a:cubicBezTo>
                  <a:pt x="1055" y="7"/>
                  <a:pt x="961" y="7"/>
                  <a:pt x="860" y="20"/>
                </a:cubicBezTo>
                <a:cubicBezTo>
                  <a:pt x="867" y="20"/>
                  <a:pt x="835" y="26"/>
                  <a:pt x="823" y="26"/>
                </a:cubicBezTo>
                <a:cubicBezTo>
                  <a:pt x="867" y="26"/>
                  <a:pt x="904" y="20"/>
                  <a:pt x="979" y="20"/>
                </a:cubicBezTo>
                <a:cubicBezTo>
                  <a:pt x="1011" y="7"/>
                  <a:pt x="1011" y="20"/>
                  <a:pt x="1011" y="20"/>
                </a:cubicBezTo>
                <a:cubicBezTo>
                  <a:pt x="1023" y="20"/>
                  <a:pt x="1030" y="20"/>
                  <a:pt x="1042" y="20"/>
                </a:cubicBezTo>
                <a:cubicBezTo>
                  <a:pt x="936" y="20"/>
                  <a:pt x="829" y="26"/>
                  <a:pt x="722" y="45"/>
                </a:cubicBezTo>
                <a:cubicBezTo>
                  <a:pt x="728" y="45"/>
                  <a:pt x="741" y="45"/>
                  <a:pt x="754" y="39"/>
                </a:cubicBezTo>
                <a:cubicBezTo>
                  <a:pt x="735" y="45"/>
                  <a:pt x="716" y="45"/>
                  <a:pt x="666" y="58"/>
                </a:cubicBezTo>
                <a:cubicBezTo>
                  <a:pt x="666" y="58"/>
                  <a:pt x="666" y="58"/>
                  <a:pt x="659" y="58"/>
                </a:cubicBezTo>
                <a:cubicBezTo>
                  <a:pt x="659" y="58"/>
                  <a:pt x="659" y="58"/>
                  <a:pt x="653" y="58"/>
                </a:cubicBezTo>
                <a:cubicBezTo>
                  <a:pt x="659" y="58"/>
                  <a:pt x="659" y="58"/>
                  <a:pt x="653" y="64"/>
                </a:cubicBezTo>
                <a:cubicBezTo>
                  <a:pt x="647" y="64"/>
                  <a:pt x="647" y="64"/>
                  <a:pt x="647" y="64"/>
                </a:cubicBezTo>
                <a:cubicBezTo>
                  <a:pt x="647" y="64"/>
                  <a:pt x="647" y="64"/>
                  <a:pt x="647" y="64"/>
                </a:cubicBezTo>
                <a:cubicBezTo>
                  <a:pt x="647" y="64"/>
                  <a:pt x="647" y="64"/>
                  <a:pt x="653" y="64"/>
                </a:cubicBezTo>
                <a:cubicBezTo>
                  <a:pt x="647" y="64"/>
                  <a:pt x="647" y="64"/>
                  <a:pt x="647" y="64"/>
                </a:cubicBezTo>
                <a:cubicBezTo>
                  <a:pt x="647" y="64"/>
                  <a:pt x="647" y="64"/>
                  <a:pt x="659" y="64"/>
                </a:cubicBezTo>
                <a:cubicBezTo>
                  <a:pt x="659" y="64"/>
                  <a:pt x="659" y="64"/>
                  <a:pt x="666" y="64"/>
                </a:cubicBezTo>
                <a:cubicBezTo>
                  <a:pt x="685" y="58"/>
                  <a:pt x="672" y="58"/>
                  <a:pt x="697" y="58"/>
                </a:cubicBezTo>
                <a:cubicBezTo>
                  <a:pt x="697" y="51"/>
                  <a:pt x="697" y="51"/>
                  <a:pt x="697" y="51"/>
                </a:cubicBezTo>
                <a:cubicBezTo>
                  <a:pt x="697" y="58"/>
                  <a:pt x="691" y="58"/>
                  <a:pt x="691" y="58"/>
                </a:cubicBezTo>
                <a:cubicBezTo>
                  <a:pt x="691" y="58"/>
                  <a:pt x="691" y="58"/>
                  <a:pt x="691" y="58"/>
                </a:cubicBezTo>
                <a:cubicBezTo>
                  <a:pt x="691" y="58"/>
                  <a:pt x="685" y="58"/>
                  <a:pt x="672" y="58"/>
                </a:cubicBezTo>
                <a:cubicBezTo>
                  <a:pt x="666" y="58"/>
                  <a:pt x="666" y="58"/>
                  <a:pt x="659" y="58"/>
                </a:cubicBezTo>
                <a:cubicBezTo>
                  <a:pt x="691" y="51"/>
                  <a:pt x="722" y="45"/>
                  <a:pt x="754" y="39"/>
                </a:cubicBezTo>
                <a:cubicBezTo>
                  <a:pt x="754" y="39"/>
                  <a:pt x="754" y="39"/>
                  <a:pt x="754" y="45"/>
                </a:cubicBezTo>
                <a:cubicBezTo>
                  <a:pt x="754" y="39"/>
                  <a:pt x="760" y="39"/>
                  <a:pt x="760" y="39"/>
                </a:cubicBezTo>
                <a:cubicBezTo>
                  <a:pt x="760" y="39"/>
                  <a:pt x="760" y="39"/>
                  <a:pt x="754" y="39"/>
                </a:cubicBezTo>
                <a:cubicBezTo>
                  <a:pt x="766" y="39"/>
                  <a:pt x="766" y="39"/>
                  <a:pt x="766" y="39"/>
                </a:cubicBezTo>
                <a:cubicBezTo>
                  <a:pt x="766" y="39"/>
                  <a:pt x="766" y="39"/>
                  <a:pt x="766" y="39"/>
                </a:cubicBezTo>
                <a:cubicBezTo>
                  <a:pt x="772" y="39"/>
                  <a:pt x="779" y="39"/>
                  <a:pt x="791" y="39"/>
                </a:cubicBezTo>
                <a:cubicBezTo>
                  <a:pt x="779" y="39"/>
                  <a:pt x="779" y="39"/>
                  <a:pt x="779" y="39"/>
                </a:cubicBezTo>
                <a:cubicBezTo>
                  <a:pt x="816" y="32"/>
                  <a:pt x="848" y="32"/>
                  <a:pt x="873" y="26"/>
                </a:cubicBezTo>
                <a:cubicBezTo>
                  <a:pt x="873" y="26"/>
                  <a:pt x="873" y="26"/>
                  <a:pt x="873" y="26"/>
                </a:cubicBezTo>
                <a:cubicBezTo>
                  <a:pt x="873" y="26"/>
                  <a:pt x="873" y="26"/>
                  <a:pt x="879" y="26"/>
                </a:cubicBezTo>
                <a:cubicBezTo>
                  <a:pt x="892" y="26"/>
                  <a:pt x="904" y="26"/>
                  <a:pt x="917" y="26"/>
                </a:cubicBezTo>
                <a:cubicBezTo>
                  <a:pt x="923" y="26"/>
                  <a:pt x="923" y="26"/>
                  <a:pt x="923" y="26"/>
                </a:cubicBezTo>
                <a:cubicBezTo>
                  <a:pt x="923" y="26"/>
                  <a:pt x="923" y="26"/>
                  <a:pt x="917" y="26"/>
                </a:cubicBezTo>
                <a:cubicBezTo>
                  <a:pt x="904" y="26"/>
                  <a:pt x="892" y="26"/>
                  <a:pt x="879" y="26"/>
                </a:cubicBezTo>
                <a:cubicBezTo>
                  <a:pt x="885" y="26"/>
                  <a:pt x="885" y="26"/>
                  <a:pt x="892" y="26"/>
                </a:cubicBezTo>
                <a:cubicBezTo>
                  <a:pt x="892" y="26"/>
                  <a:pt x="892" y="26"/>
                  <a:pt x="885" y="26"/>
                </a:cubicBezTo>
                <a:cubicBezTo>
                  <a:pt x="892" y="26"/>
                  <a:pt x="904" y="26"/>
                  <a:pt x="910" y="26"/>
                </a:cubicBezTo>
                <a:cubicBezTo>
                  <a:pt x="904" y="26"/>
                  <a:pt x="917" y="26"/>
                  <a:pt x="929" y="26"/>
                </a:cubicBezTo>
                <a:cubicBezTo>
                  <a:pt x="910" y="26"/>
                  <a:pt x="885" y="26"/>
                  <a:pt x="867" y="32"/>
                </a:cubicBezTo>
                <a:cubicBezTo>
                  <a:pt x="867" y="32"/>
                  <a:pt x="867" y="32"/>
                  <a:pt x="867" y="32"/>
                </a:cubicBezTo>
                <a:cubicBezTo>
                  <a:pt x="841" y="32"/>
                  <a:pt x="804" y="39"/>
                  <a:pt x="760" y="45"/>
                </a:cubicBezTo>
                <a:cubicBezTo>
                  <a:pt x="816" y="39"/>
                  <a:pt x="860" y="32"/>
                  <a:pt x="917" y="26"/>
                </a:cubicBezTo>
                <a:cubicBezTo>
                  <a:pt x="942" y="26"/>
                  <a:pt x="936" y="26"/>
                  <a:pt x="936" y="26"/>
                </a:cubicBezTo>
                <a:cubicBezTo>
                  <a:pt x="936" y="26"/>
                  <a:pt x="936" y="26"/>
                  <a:pt x="954" y="26"/>
                </a:cubicBezTo>
                <a:cubicBezTo>
                  <a:pt x="986" y="26"/>
                  <a:pt x="986" y="26"/>
                  <a:pt x="1023" y="26"/>
                </a:cubicBezTo>
                <a:cubicBezTo>
                  <a:pt x="1023" y="26"/>
                  <a:pt x="1023" y="26"/>
                  <a:pt x="1023" y="20"/>
                </a:cubicBezTo>
                <a:cubicBezTo>
                  <a:pt x="998" y="20"/>
                  <a:pt x="979" y="26"/>
                  <a:pt x="961" y="26"/>
                </a:cubicBezTo>
                <a:cubicBezTo>
                  <a:pt x="1011" y="20"/>
                  <a:pt x="1023" y="20"/>
                  <a:pt x="1023" y="20"/>
                </a:cubicBezTo>
                <a:cubicBezTo>
                  <a:pt x="1036" y="20"/>
                  <a:pt x="1092" y="20"/>
                  <a:pt x="1155" y="26"/>
                </a:cubicBezTo>
                <a:cubicBezTo>
                  <a:pt x="1092" y="26"/>
                  <a:pt x="1118" y="26"/>
                  <a:pt x="1111" y="26"/>
                </a:cubicBezTo>
                <a:cubicBezTo>
                  <a:pt x="1136" y="32"/>
                  <a:pt x="1149" y="32"/>
                  <a:pt x="1155" y="32"/>
                </a:cubicBezTo>
                <a:cubicBezTo>
                  <a:pt x="1155" y="32"/>
                  <a:pt x="1155" y="32"/>
                  <a:pt x="1155" y="32"/>
                </a:cubicBezTo>
                <a:cubicBezTo>
                  <a:pt x="1155" y="32"/>
                  <a:pt x="1155" y="32"/>
                  <a:pt x="1155" y="32"/>
                </a:cubicBezTo>
                <a:cubicBezTo>
                  <a:pt x="1168" y="32"/>
                  <a:pt x="1174" y="32"/>
                  <a:pt x="1205" y="39"/>
                </a:cubicBezTo>
                <a:cubicBezTo>
                  <a:pt x="1243" y="45"/>
                  <a:pt x="1237" y="39"/>
                  <a:pt x="1243" y="39"/>
                </a:cubicBezTo>
                <a:cubicBezTo>
                  <a:pt x="1256" y="45"/>
                  <a:pt x="1262" y="45"/>
                  <a:pt x="1268" y="45"/>
                </a:cubicBezTo>
                <a:cubicBezTo>
                  <a:pt x="1268" y="45"/>
                  <a:pt x="1262" y="45"/>
                  <a:pt x="1256" y="45"/>
                </a:cubicBezTo>
                <a:cubicBezTo>
                  <a:pt x="1268" y="45"/>
                  <a:pt x="1268" y="45"/>
                  <a:pt x="1274" y="45"/>
                </a:cubicBezTo>
                <a:cubicBezTo>
                  <a:pt x="1281" y="45"/>
                  <a:pt x="1281" y="45"/>
                  <a:pt x="1287" y="51"/>
                </a:cubicBezTo>
                <a:cubicBezTo>
                  <a:pt x="1281" y="51"/>
                  <a:pt x="1256" y="45"/>
                  <a:pt x="1212" y="39"/>
                </a:cubicBezTo>
                <a:cubicBezTo>
                  <a:pt x="1199" y="39"/>
                  <a:pt x="1174" y="32"/>
                  <a:pt x="1161" y="32"/>
                </a:cubicBezTo>
                <a:cubicBezTo>
                  <a:pt x="1161" y="32"/>
                  <a:pt x="1161" y="32"/>
                  <a:pt x="1155" y="32"/>
                </a:cubicBezTo>
                <a:cubicBezTo>
                  <a:pt x="1118" y="32"/>
                  <a:pt x="1118" y="32"/>
                  <a:pt x="1130" y="32"/>
                </a:cubicBezTo>
                <a:cubicBezTo>
                  <a:pt x="1080" y="26"/>
                  <a:pt x="1055" y="26"/>
                  <a:pt x="1017" y="26"/>
                </a:cubicBezTo>
                <a:cubicBezTo>
                  <a:pt x="992" y="26"/>
                  <a:pt x="973" y="26"/>
                  <a:pt x="954" y="26"/>
                </a:cubicBezTo>
                <a:cubicBezTo>
                  <a:pt x="1061" y="26"/>
                  <a:pt x="1224" y="39"/>
                  <a:pt x="1300" y="58"/>
                </a:cubicBezTo>
                <a:cubicBezTo>
                  <a:pt x="1312" y="58"/>
                  <a:pt x="1306" y="58"/>
                  <a:pt x="1312" y="58"/>
                </a:cubicBezTo>
                <a:cubicBezTo>
                  <a:pt x="1419" y="83"/>
                  <a:pt x="1431" y="89"/>
                  <a:pt x="1482" y="115"/>
                </a:cubicBezTo>
                <a:cubicBezTo>
                  <a:pt x="1425" y="89"/>
                  <a:pt x="1350" y="64"/>
                  <a:pt x="1337" y="64"/>
                </a:cubicBezTo>
                <a:cubicBezTo>
                  <a:pt x="1312" y="58"/>
                  <a:pt x="1293" y="58"/>
                  <a:pt x="1274" y="51"/>
                </a:cubicBezTo>
                <a:cubicBezTo>
                  <a:pt x="1274" y="51"/>
                  <a:pt x="1274" y="51"/>
                  <a:pt x="1274" y="51"/>
                </a:cubicBezTo>
                <a:cubicBezTo>
                  <a:pt x="1130" y="26"/>
                  <a:pt x="1042" y="26"/>
                  <a:pt x="923" y="32"/>
                </a:cubicBezTo>
                <a:cubicBezTo>
                  <a:pt x="929" y="32"/>
                  <a:pt x="936" y="32"/>
                  <a:pt x="936" y="32"/>
                </a:cubicBezTo>
                <a:cubicBezTo>
                  <a:pt x="936" y="32"/>
                  <a:pt x="936" y="32"/>
                  <a:pt x="929" y="32"/>
                </a:cubicBezTo>
                <a:cubicBezTo>
                  <a:pt x="929" y="32"/>
                  <a:pt x="929" y="32"/>
                  <a:pt x="923" y="32"/>
                </a:cubicBezTo>
                <a:cubicBezTo>
                  <a:pt x="923" y="32"/>
                  <a:pt x="923" y="32"/>
                  <a:pt x="917" y="32"/>
                </a:cubicBezTo>
                <a:cubicBezTo>
                  <a:pt x="917" y="32"/>
                  <a:pt x="917" y="32"/>
                  <a:pt x="910" y="32"/>
                </a:cubicBezTo>
                <a:cubicBezTo>
                  <a:pt x="867" y="39"/>
                  <a:pt x="892" y="39"/>
                  <a:pt x="867" y="39"/>
                </a:cubicBezTo>
                <a:cubicBezTo>
                  <a:pt x="867" y="39"/>
                  <a:pt x="867" y="39"/>
                  <a:pt x="867" y="39"/>
                </a:cubicBezTo>
                <a:cubicBezTo>
                  <a:pt x="867" y="39"/>
                  <a:pt x="867" y="39"/>
                  <a:pt x="867" y="39"/>
                </a:cubicBezTo>
                <a:cubicBezTo>
                  <a:pt x="873" y="39"/>
                  <a:pt x="873" y="39"/>
                  <a:pt x="873" y="39"/>
                </a:cubicBezTo>
                <a:cubicBezTo>
                  <a:pt x="873" y="39"/>
                  <a:pt x="873" y="39"/>
                  <a:pt x="867" y="39"/>
                </a:cubicBezTo>
                <a:cubicBezTo>
                  <a:pt x="873" y="39"/>
                  <a:pt x="873" y="39"/>
                  <a:pt x="873" y="39"/>
                </a:cubicBezTo>
                <a:cubicBezTo>
                  <a:pt x="873" y="39"/>
                  <a:pt x="873" y="39"/>
                  <a:pt x="873" y="39"/>
                </a:cubicBezTo>
                <a:cubicBezTo>
                  <a:pt x="873" y="39"/>
                  <a:pt x="873" y="39"/>
                  <a:pt x="873" y="39"/>
                </a:cubicBezTo>
                <a:cubicBezTo>
                  <a:pt x="892" y="39"/>
                  <a:pt x="917" y="39"/>
                  <a:pt x="936" y="32"/>
                </a:cubicBezTo>
                <a:cubicBezTo>
                  <a:pt x="929" y="39"/>
                  <a:pt x="929" y="39"/>
                  <a:pt x="929" y="39"/>
                </a:cubicBezTo>
                <a:cubicBezTo>
                  <a:pt x="954" y="32"/>
                  <a:pt x="961" y="32"/>
                  <a:pt x="973" y="32"/>
                </a:cubicBezTo>
                <a:cubicBezTo>
                  <a:pt x="986" y="32"/>
                  <a:pt x="992" y="32"/>
                  <a:pt x="998" y="32"/>
                </a:cubicBezTo>
                <a:cubicBezTo>
                  <a:pt x="986" y="32"/>
                  <a:pt x="973" y="32"/>
                  <a:pt x="961" y="32"/>
                </a:cubicBezTo>
                <a:cubicBezTo>
                  <a:pt x="961" y="32"/>
                  <a:pt x="961" y="32"/>
                  <a:pt x="954" y="32"/>
                </a:cubicBezTo>
                <a:cubicBezTo>
                  <a:pt x="973" y="32"/>
                  <a:pt x="998" y="32"/>
                  <a:pt x="1023" y="32"/>
                </a:cubicBezTo>
                <a:cubicBezTo>
                  <a:pt x="1030" y="32"/>
                  <a:pt x="1030" y="32"/>
                  <a:pt x="1036" y="32"/>
                </a:cubicBezTo>
                <a:cubicBezTo>
                  <a:pt x="1061" y="32"/>
                  <a:pt x="1080" y="32"/>
                  <a:pt x="1118" y="39"/>
                </a:cubicBezTo>
                <a:cubicBezTo>
                  <a:pt x="1130" y="39"/>
                  <a:pt x="1130" y="39"/>
                  <a:pt x="1130" y="39"/>
                </a:cubicBezTo>
                <a:cubicBezTo>
                  <a:pt x="1130" y="39"/>
                  <a:pt x="1130" y="39"/>
                  <a:pt x="1136" y="39"/>
                </a:cubicBezTo>
                <a:cubicBezTo>
                  <a:pt x="1136" y="39"/>
                  <a:pt x="1136" y="39"/>
                  <a:pt x="1143" y="39"/>
                </a:cubicBezTo>
                <a:cubicBezTo>
                  <a:pt x="1149" y="39"/>
                  <a:pt x="1155" y="39"/>
                  <a:pt x="1155" y="39"/>
                </a:cubicBezTo>
                <a:cubicBezTo>
                  <a:pt x="1155" y="39"/>
                  <a:pt x="1155" y="39"/>
                  <a:pt x="1155" y="39"/>
                </a:cubicBezTo>
                <a:cubicBezTo>
                  <a:pt x="1174" y="45"/>
                  <a:pt x="1237" y="51"/>
                  <a:pt x="1262" y="51"/>
                </a:cubicBezTo>
                <a:cubicBezTo>
                  <a:pt x="1262" y="51"/>
                  <a:pt x="1262" y="51"/>
                  <a:pt x="1243" y="51"/>
                </a:cubicBezTo>
                <a:cubicBezTo>
                  <a:pt x="1293" y="58"/>
                  <a:pt x="1300" y="58"/>
                  <a:pt x="1306" y="64"/>
                </a:cubicBezTo>
                <a:cubicBezTo>
                  <a:pt x="1325" y="64"/>
                  <a:pt x="1350" y="70"/>
                  <a:pt x="1369" y="77"/>
                </a:cubicBezTo>
                <a:cubicBezTo>
                  <a:pt x="1369" y="77"/>
                  <a:pt x="1369" y="77"/>
                  <a:pt x="1375" y="77"/>
                </a:cubicBezTo>
                <a:cubicBezTo>
                  <a:pt x="1381" y="83"/>
                  <a:pt x="1387" y="83"/>
                  <a:pt x="1387" y="83"/>
                </a:cubicBezTo>
                <a:cubicBezTo>
                  <a:pt x="1387" y="83"/>
                  <a:pt x="1387" y="83"/>
                  <a:pt x="1387" y="83"/>
                </a:cubicBezTo>
                <a:cubicBezTo>
                  <a:pt x="1425" y="96"/>
                  <a:pt x="1469" y="115"/>
                  <a:pt x="1500" y="134"/>
                </a:cubicBezTo>
                <a:cubicBezTo>
                  <a:pt x="1494" y="127"/>
                  <a:pt x="1500" y="134"/>
                  <a:pt x="1507" y="134"/>
                </a:cubicBezTo>
                <a:cubicBezTo>
                  <a:pt x="1513" y="140"/>
                  <a:pt x="1519" y="140"/>
                  <a:pt x="1519" y="140"/>
                </a:cubicBezTo>
                <a:cubicBezTo>
                  <a:pt x="1544" y="159"/>
                  <a:pt x="1582" y="172"/>
                  <a:pt x="1594" y="191"/>
                </a:cubicBezTo>
                <a:cubicBezTo>
                  <a:pt x="1607" y="197"/>
                  <a:pt x="1620" y="204"/>
                  <a:pt x="1626" y="223"/>
                </a:cubicBezTo>
                <a:cubicBezTo>
                  <a:pt x="1620" y="216"/>
                  <a:pt x="1626" y="223"/>
                  <a:pt x="1626" y="223"/>
                </a:cubicBezTo>
                <a:cubicBezTo>
                  <a:pt x="1626" y="223"/>
                  <a:pt x="1626" y="223"/>
                  <a:pt x="1620" y="216"/>
                </a:cubicBezTo>
                <a:cubicBezTo>
                  <a:pt x="1620" y="216"/>
                  <a:pt x="1613" y="204"/>
                  <a:pt x="1607" y="197"/>
                </a:cubicBezTo>
                <a:cubicBezTo>
                  <a:pt x="1576" y="172"/>
                  <a:pt x="1532" y="153"/>
                  <a:pt x="1500" y="134"/>
                </a:cubicBezTo>
                <a:cubicBezTo>
                  <a:pt x="1519" y="146"/>
                  <a:pt x="1513" y="140"/>
                  <a:pt x="1513" y="140"/>
                </a:cubicBezTo>
                <a:cubicBezTo>
                  <a:pt x="1519" y="146"/>
                  <a:pt x="1532" y="153"/>
                  <a:pt x="1538" y="153"/>
                </a:cubicBezTo>
                <a:cubicBezTo>
                  <a:pt x="1532" y="153"/>
                  <a:pt x="1532" y="153"/>
                  <a:pt x="1525" y="146"/>
                </a:cubicBezTo>
                <a:cubicBezTo>
                  <a:pt x="1538" y="153"/>
                  <a:pt x="1538" y="153"/>
                  <a:pt x="1538" y="153"/>
                </a:cubicBezTo>
                <a:cubicBezTo>
                  <a:pt x="1538" y="153"/>
                  <a:pt x="1538" y="153"/>
                  <a:pt x="1563" y="172"/>
                </a:cubicBezTo>
                <a:cubicBezTo>
                  <a:pt x="1613" y="204"/>
                  <a:pt x="1626" y="229"/>
                  <a:pt x="1626" y="229"/>
                </a:cubicBezTo>
                <a:cubicBezTo>
                  <a:pt x="1626" y="229"/>
                  <a:pt x="1626" y="229"/>
                  <a:pt x="1632" y="229"/>
                </a:cubicBezTo>
                <a:cubicBezTo>
                  <a:pt x="1632" y="235"/>
                  <a:pt x="1638" y="235"/>
                  <a:pt x="1638" y="235"/>
                </a:cubicBezTo>
                <a:cubicBezTo>
                  <a:pt x="1638" y="235"/>
                  <a:pt x="1638" y="235"/>
                  <a:pt x="1638" y="235"/>
                </a:cubicBezTo>
                <a:cubicBezTo>
                  <a:pt x="1638" y="235"/>
                  <a:pt x="1638" y="235"/>
                  <a:pt x="1632" y="229"/>
                </a:cubicBezTo>
                <a:cubicBezTo>
                  <a:pt x="1632" y="235"/>
                  <a:pt x="1632" y="235"/>
                  <a:pt x="1638" y="235"/>
                </a:cubicBezTo>
                <a:cubicBezTo>
                  <a:pt x="1638" y="235"/>
                  <a:pt x="1638" y="235"/>
                  <a:pt x="1645" y="248"/>
                </a:cubicBezTo>
                <a:cubicBezTo>
                  <a:pt x="1645" y="242"/>
                  <a:pt x="1645" y="242"/>
                  <a:pt x="1645" y="242"/>
                </a:cubicBezTo>
                <a:cubicBezTo>
                  <a:pt x="1651" y="254"/>
                  <a:pt x="1664" y="261"/>
                  <a:pt x="1670" y="273"/>
                </a:cubicBezTo>
                <a:cubicBezTo>
                  <a:pt x="1682" y="280"/>
                  <a:pt x="1689" y="292"/>
                  <a:pt x="1695" y="305"/>
                </a:cubicBezTo>
                <a:cubicBezTo>
                  <a:pt x="1689" y="299"/>
                  <a:pt x="1689" y="292"/>
                  <a:pt x="1682" y="286"/>
                </a:cubicBezTo>
                <a:cubicBezTo>
                  <a:pt x="1689" y="286"/>
                  <a:pt x="1689" y="292"/>
                  <a:pt x="1689" y="292"/>
                </a:cubicBezTo>
                <a:cubicBezTo>
                  <a:pt x="1682" y="286"/>
                  <a:pt x="1682" y="286"/>
                  <a:pt x="1682" y="280"/>
                </a:cubicBezTo>
                <a:cubicBezTo>
                  <a:pt x="1682" y="286"/>
                  <a:pt x="1689" y="292"/>
                  <a:pt x="1689" y="299"/>
                </a:cubicBezTo>
                <a:cubicBezTo>
                  <a:pt x="1689" y="292"/>
                  <a:pt x="1689" y="292"/>
                  <a:pt x="1689" y="292"/>
                </a:cubicBezTo>
                <a:cubicBezTo>
                  <a:pt x="1689" y="292"/>
                  <a:pt x="1689" y="292"/>
                  <a:pt x="1689" y="299"/>
                </a:cubicBezTo>
                <a:cubicBezTo>
                  <a:pt x="1695" y="305"/>
                  <a:pt x="1701" y="318"/>
                  <a:pt x="1707" y="324"/>
                </a:cubicBezTo>
                <a:cubicBezTo>
                  <a:pt x="1707" y="324"/>
                  <a:pt x="1707" y="324"/>
                  <a:pt x="1707" y="324"/>
                </a:cubicBezTo>
                <a:cubicBezTo>
                  <a:pt x="1707" y="331"/>
                  <a:pt x="1707" y="331"/>
                  <a:pt x="1707" y="331"/>
                </a:cubicBezTo>
                <a:cubicBezTo>
                  <a:pt x="1707" y="331"/>
                  <a:pt x="1707" y="331"/>
                  <a:pt x="1707" y="331"/>
                </a:cubicBezTo>
                <a:cubicBezTo>
                  <a:pt x="1707" y="324"/>
                  <a:pt x="1707" y="324"/>
                  <a:pt x="1707" y="324"/>
                </a:cubicBezTo>
                <a:cubicBezTo>
                  <a:pt x="1707" y="331"/>
                  <a:pt x="1707" y="331"/>
                  <a:pt x="1707" y="331"/>
                </a:cubicBezTo>
                <a:cubicBezTo>
                  <a:pt x="1701" y="318"/>
                  <a:pt x="1701" y="318"/>
                  <a:pt x="1701" y="318"/>
                </a:cubicBezTo>
                <a:cubicBezTo>
                  <a:pt x="1701" y="324"/>
                  <a:pt x="1701" y="324"/>
                  <a:pt x="1707" y="331"/>
                </a:cubicBezTo>
                <a:cubicBezTo>
                  <a:pt x="1707" y="331"/>
                  <a:pt x="1707" y="331"/>
                  <a:pt x="1707" y="331"/>
                </a:cubicBezTo>
                <a:cubicBezTo>
                  <a:pt x="1707" y="331"/>
                  <a:pt x="1707" y="331"/>
                  <a:pt x="1707" y="331"/>
                </a:cubicBezTo>
                <a:cubicBezTo>
                  <a:pt x="1707" y="337"/>
                  <a:pt x="1707" y="337"/>
                  <a:pt x="1707" y="337"/>
                </a:cubicBezTo>
                <a:cubicBezTo>
                  <a:pt x="1714" y="343"/>
                  <a:pt x="1714" y="343"/>
                  <a:pt x="1714" y="343"/>
                </a:cubicBezTo>
                <a:cubicBezTo>
                  <a:pt x="1714" y="350"/>
                  <a:pt x="1720" y="356"/>
                  <a:pt x="1720" y="369"/>
                </a:cubicBezTo>
                <a:cubicBezTo>
                  <a:pt x="1720" y="362"/>
                  <a:pt x="1714" y="356"/>
                  <a:pt x="1714" y="350"/>
                </a:cubicBezTo>
                <a:cubicBezTo>
                  <a:pt x="1714" y="350"/>
                  <a:pt x="1714" y="350"/>
                  <a:pt x="1714" y="350"/>
                </a:cubicBezTo>
                <a:cubicBezTo>
                  <a:pt x="1714" y="350"/>
                  <a:pt x="1714" y="350"/>
                  <a:pt x="1714" y="350"/>
                </a:cubicBezTo>
                <a:cubicBezTo>
                  <a:pt x="1720" y="362"/>
                  <a:pt x="1720" y="369"/>
                  <a:pt x="1726" y="375"/>
                </a:cubicBezTo>
                <a:cubicBezTo>
                  <a:pt x="1726" y="375"/>
                  <a:pt x="1726" y="375"/>
                  <a:pt x="1720" y="375"/>
                </a:cubicBezTo>
                <a:cubicBezTo>
                  <a:pt x="1726" y="375"/>
                  <a:pt x="1726" y="381"/>
                  <a:pt x="1726" y="388"/>
                </a:cubicBezTo>
                <a:cubicBezTo>
                  <a:pt x="1733" y="394"/>
                  <a:pt x="1733" y="394"/>
                  <a:pt x="1733" y="394"/>
                </a:cubicBezTo>
                <a:cubicBezTo>
                  <a:pt x="1733" y="400"/>
                  <a:pt x="1733" y="407"/>
                  <a:pt x="1733" y="407"/>
                </a:cubicBezTo>
                <a:cubicBezTo>
                  <a:pt x="1733" y="400"/>
                  <a:pt x="1733" y="394"/>
                  <a:pt x="1726" y="388"/>
                </a:cubicBezTo>
                <a:cubicBezTo>
                  <a:pt x="1726" y="388"/>
                  <a:pt x="1739" y="426"/>
                  <a:pt x="1739" y="451"/>
                </a:cubicBezTo>
                <a:cubicBezTo>
                  <a:pt x="1739" y="451"/>
                  <a:pt x="1739" y="451"/>
                  <a:pt x="1733" y="426"/>
                </a:cubicBezTo>
                <a:cubicBezTo>
                  <a:pt x="1739" y="438"/>
                  <a:pt x="1739" y="451"/>
                  <a:pt x="1739" y="464"/>
                </a:cubicBezTo>
                <a:cubicBezTo>
                  <a:pt x="1739" y="483"/>
                  <a:pt x="1739" y="477"/>
                  <a:pt x="1739" y="483"/>
                </a:cubicBezTo>
                <a:cubicBezTo>
                  <a:pt x="1739" y="489"/>
                  <a:pt x="1739" y="496"/>
                  <a:pt x="1739" y="502"/>
                </a:cubicBezTo>
                <a:cubicBezTo>
                  <a:pt x="1739" y="502"/>
                  <a:pt x="1739" y="502"/>
                  <a:pt x="1739" y="502"/>
                </a:cubicBezTo>
                <a:cubicBezTo>
                  <a:pt x="1739" y="502"/>
                  <a:pt x="1739" y="502"/>
                  <a:pt x="1739" y="508"/>
                </a:cubicBezTo>
                <a:cubicBezTo>
                  <a:pt x="1739" y="515"/>
                  <a:pt x="1739" y="534"/>
                  <a:pt x="1739" y="540"/>
                </a:cubicBezTo>
                <a:cubicBezTo>
                  <a:pt x="1739" y="546"/>
                  <a:pt x="1739" y="546"/>
                  <a:pt x="1739" y="546"/>
                </a:cubicBezTo>
                <a:cubicBezTo>
                  <a:pt x="1739" y="553"/>
                  <a:pt x="1739" y="559"/>
                  <a:pt x="1739" y="572"/>
                </a:cubicBezTo>
                <a:cubicBezTo>
                  <a:pt x="1739" y="572"/>
                  <a:pt x="1733" y="623"/>
                  <a:pt x="1720" y="648"/>
                </a:cubicBezTo>
                <a:cubicBezTo>
                  <a:pt x="1720" y="654"/>
                  <a:pt x="1720" y="654"/>
                  <a:pt x="1720" y="661"/>
                </a:cubicBezTo>
                <a:cubicBezTo>
                  <a:pt x="1714" y="667"/>
                  <a:pt x="1714" y="680"/>
                  <a:pt x="1707" y="686"/>
                </a:cubicBezTo>
                <a:cubicBezTo>
                  <a:pt x="1714" y="680"/>
                  <a:pt x="1714" y="673"/>
                  <a:pt x="1720" y="667"/>
                </a:cubicBezTo>
                <a:cubicBezTo>
                  <a:pt x="1720" y="667"/>
                  <a:pt x="1720" y="667"/>
                  <a:pt x="1707" y="705"/>
                </a:cubicBezTo>
                <a:cubicBezTo>
                  <a:pt x="1701" y="718"/>
                  <a:pt x="1695" y="718"/>
                  <a:pt x="1695" y="718"/>
                </a:cubicBezTo>
                <a:cubicBezTo>
                  <a:pt x="1695" y="724"/>
                  <a:pt x="1689" y="730"/>
                  <a:pt x="1689" y="737"/>
                </a:cubicBezTo>
                <a:cubicBezTo>
                  <a:pt x="1689" y="737"/>
                  <a:pt x="1689" y="737"/>
                  <a:pt x="1689" y="737"/>
                </a:cubicBezTo>
                <a:cubicBezTo>
                  <a:pt x="1682" y="743"/>
                  <a:pt x="1682" y="750"/>
                  <a:pt x="1682" y="750"/>
                </a:cubicBezTo>
                <a:cubicBezTo>
                  <a:pt x="1670" y="750"/>
                  <a:pt x="1670" y="750"/>
                  <a:pt x="1670" y="750"/>
                </a:cubicBezTo>
                <a:cubicBezTo>
                  <a:pt x="1670" y="756"/>
                  <a:pt x="1670" y="756"/>
                  <a:pt x="1670" y="756"/>
                </a:cubicBezTo>
                <a:cubicBezTo>
                  <a:pt x="1670" y="750"/>
                  <a:pt x="1670" y="750"/>
                  <a:pt x="1670" y="750"/>
                </a:cubicBezTo>
                <a:cubicBezTo>
                  <a:pt x="1670" y="750"/>
                  <a:pt x="1670" y="750"/>
                  <a:pt x="1670" y="750"/>
                </a:cubicBezTo>
                <a:cubicBezTo>
                  <a:pt x="1682" y="750"/>
                  <a:pt x="1682" y="750"/>
                  <a:pt x="1682" y="750"/>
                </a:cubicBezTo>
                <a:cubicBezTo>
                  <a:pt x="1682" y="750"/>
                  <a:pt x="1682" y="750"/>
                  <a:pt x="1682" y="743"/>
                </a:cubicBezTo>
                <a:cubicBezTo>
                  <a:pt x="1682" y="743"/>
                  <a:pt x="1682" y="743"/>
                  <a:pt x="1682" y="743"/>
                </a:cubicBezTo>
                <a:cubicBezTo>
                  <a:pt x="1682" y="743"/>
                  <a:pt x="1682" y="743"/>
                  <a:pt x="1682" y="743"/>
                </a:cubicBezTo>
                <a:cubicBezTo>
                  <a:pt x="1682" y="743"/>
                  <a:pt x="1682" y="743"/>
                  <a:pt x="1682" y="743"/>
                </a:cubicBezTo>
                <a:cubicBezTo>
                  <a:pt x="1682" y="743"/>
                  <a:pt x="1682" y="743"/>
                  <a:pt x="1682" y="737"/>
                </a:cubicBezTo>
                <a:cubicBezTo>
                  <a:pt x="1682" y="750"/>
                  <a:pt x="1670" y="756"/>
                  <a:pt x="1664" y="762"/>
                </a:cubicBezTo>
                <a:cubicBezTo>
                  <a:pt x="1657" y="769"/>
                  <a:pt x="1651" y="775"/>
                  <a:pt x="1645" y="788"/>
                </a:cubicBezTo>
                <a:cubicBezTo>
                  <a:pt x="1645" y="788"/>
                  <a:pt x="1645" y="788"/>
                  <a:pt x="1645" y="788"/>
                </a:cubicBezTo>
                <a:cubicBezTo>
                  <a:pt x="1645" y="788"/>
                  <a:pt x="1638" y="794"/>
                  <a:pt x="1632" y="800"/>
                </a:cubicBezTo>
                <a:cubicBezTo>
                  <a:pt x="1632" y="807"/>
                  <a:pt x="1632" y="807"/>
                  <a:pt x="1632" y="807"/>
                </a:cubicBezTo>
                <a:cubicBezTo>
                  <a:pt x="1626" y="807"/>
                  <a:pt x="1626" y="807"/>
                  <a:pt x="1626" y="807"/>
                </a:cubicBezTo>
                <a:cubicBezTo>
                  <a:pt x="1632" y="807"/>
                  <a:pt x="1632" y="800"/>
                  <a:pt x="1632" y="800"/>
                </a:cubicBezTo>
                <a:cubicBezTo>
                  <a:pt x="1638" y="794"/>
                  <a:pt x="1638" y="788"/>
                  <a:pt x="1645" y="788"/>
                </a:cubicBezTo>
                <a:cubicBezTo>
                  <a:pt x="1645" y="788"/>
                  <a:pt x="1645" y="788"/>
                  <a:pt x="1645" y="788"/>
                </a:cubicBezTo>
                <a:cubicBezTo>
                  <a:pt x="1638" y="794"/>
                  <a:pt x="1638" y="794"/>
                  <a:pt x="1638" y="800"/>
                </a:cubicBezTo>
                <a:cubicBezTo>
                  <a:pt x="1632" y="800"/>
                  <a:pt x="1632" y="807"/>
                  <a:pt x="1626" y="807"/>
                </a:cubicBezTo>
                <a:cubicBezTo>
                  <a:pt x="1626" y="807"/>
                  <a:pt x="1626" y="807"/>
                  <a:pt x="1626" y="807"/>
                </a:cubicBezTo>
                <a:cubicBezTo>
                  <a:pt x="1632" y="807"/>
                  <a:pt x="1632" y="800"/>
                  <a:pt x="1638" y="800"/>
                </a:cubicBezTo>
                <a:cubicBezTo>
                  <a:pt x="1620" y="813"/>
                  <a:pt x="1607" y="832"/>
                  <a:pt x="1594" y="845"/>
                </a:cubicBezTo>
                <a:cubicBezTo>
                  <a:pt x="1601" y="838"/>
                  <a:pt x="1601" y="838"/>
                  <a:pt x="1601" y="838"/>
                </a:cubicBezTo>
                <a:cubicBezTo>
                  <a:pt x="1594" y="838"/>
                  <a:pt x="1594" y="845"/>
                  <a:pt x="1588" y="845"/>
                </a:cubicBezTo>
                <a:cubicBezTo>
                  <a:pt x="1594" y="845"/>
                  <a:pt x="1594" y="838"/>
                  <a:pt x="1594" y="838"/>
                </a:cubicBezTo>
                <a:cubicBezTo>
                  <a:pt x="1594" y="838"/>
                  <a:pt x="1594" y="838"/>
                  <a:pt x="1601" y="832"/>
                </a:cubicBezTo>
                <a:cubicBezTo>
                  <a:pt x="1607" y="832"/>
                  <a:pt x="1607" y="832"/>
                  <a:pt x="1607" y="832"/>
                </a:cubicBezTo>
                <a:cubicBezTo>
                  <a:pt x="1607" y="832"/>
                  <a:pt x="1601" y="832"/>
                  <a:pt x="1601" y="838"/>
                </a:cubicBezTo>
                <a:cubicBezTo>
                  <a:pt x="1601" y="832"/>
                  <a:pt x="1607" y="832"/>
                  <a:pt x="1607" y="832"/>
                </a:cubicBezTo>
                <a:cubicBezTo>
                  <a:pt x="1607" y="826"/>
                  <a:pt x="1607" y="826"/>
                  <a:pt x="1607" y="826"/>
                </a:cubicBezTo>
                <a:cubicBezTo>
                  <a:pt x="1607" y="826"/>
                  <a:pt x="1607" y="826"/>
                  <a:pt x="1607" y="826"/>
                </a:cubicBezTo>
                <a:cubicBezTo>
                  <a:pt x="1613" y="826"/>
                  <a:pt x="1613" y="826"/>
                  <a:pt x="1613" y="826"/>
                </a:cubicBezTo>
                <a:cubicBezTo>
                  <a:pt x="1613" y="826"/>
                  <a:pt x="1613" y="826"/>
                  <a:pt x="1607" y="826"/>
                </a:cubicBezTo>
                <a:cubicBezTo>
                  <a:pt x="1620" y="813"/>
                  <a:pt x="1620" y="813"/>
                  <a:pt x="1620" y="813"/>
                </a:cubicBezTo>
                <a:cubicBezTo>
                  <a:pt x="1626" y="807"/>
                  <a:pt x="1626" y="800"/>
                  <a:pt x="1620" y="813"/>
                </a:cubicBezTo>
                <a:cubicBezTo>
                  <a:pt x="1632" y="800"/>
                  <a:pt x="1638" y="788"/>
                  <a:pt x="1651" y="775"/>
                </a:cubicBezTo>
                <a:cubicBezTo>
                  <a:pt x="1620" y="807"/>
                  <a:pt x="1620" y="807"/>
                  <a:pt x="1576" y="857"/>
                </a:cubicBezTo>
                <a:cubicBezTo>
                  <a:pt x="1563" y="864"/>
                  <a:pt x="1563" y="864"/>
                  <a:pt x="1576" y="857"/>
                </a:cubicBezTo>
                <a:cubicBezTo>
                  <a:pt x="1563" y="864"/>
                  <a:pt x="1557" y="864"/>
                  <a:pt x="1557" y="870"/>
                </a:cubicBezTo>
                <a:cubicBezTo>
                  <a:pt x="1563" y="864"/>
                  <a:pt x="1576" y="857"/>
                  <a:pt x="1582" y="857"/>
                </a:cubicBezTo>
                <a:cubicBezTo>
                  <a:pt x="1576" y="857"/>
                  <a:pt x="1576" y="857"/>
                  <a:pt x="1576" y="857"/>
                </a:cubicBezTo>
                <a:cubicBezTo>
                  <a:pt x="1582" y="857"/>
                  <a:pt x="1582" y="857"/>
                  <a:pt x="1582" y="857"/>
                </a:cubicBezTo>
                <a:cubicBezTo>
                  <a:pt x="1582" y="857"/>
                  <a:pt x="1582" y="857"/>
                  <a:pt x="1582" y="857"/>
                </a:cubicBezTo>
                <a:cubicBezTo>
                  <a:pt x="1582" y="857"/>
                  <a:pt x="1582" y="857"/>
                  <a:pt x="1582" y="857"/>
                </a:cubicBezTo>
                <a:cubicBezTo>
                  <a:pt x="1576" y="864"/>
                  <a:pt x="1576" y="864"/>
                  <a:pt x="1576" y="864"/>
                </a:cubicBezTo>
                <a:cubicBezTo>
                  <a:pt x="1576" y="864"/>
                  <a:pt x="1576" y="864"/>
                  <a:pt x="1582" y="857"/>
                </a:cubicBezTo>
                <a:cubicBezTo>
                  <a:pt x="1576" y="864"/>
                  <a:pt x="1563" y="864"/>
                  <a:pt x="1563" y="870"/>
                </a:cubicBezTo>
                <a:cubicBezTo>
                  <a:pt x="1563" y="870"/>
                  <a:pt x="1563" y="870"/>
                  <a:pt x="1557" y="876"/>
                </a:cubicBezTo>
                <a:cubicBezTo>
                  <a:pt x="1551" y="876"/>
                  <a:pt x="1551" y="883"/>
                  <a:pt x="1532" y="889"/>
                </a:cubicBezTo>
                <a:cubicBezTo>
                  <a:pt x="1538" y="883"/>
                  <a:pt x="1544" y="883"/>
                  <a:pt x="1557" y="876"/>
                </a:cubicBezTo>
                <a:cubicBezTo>
                  <a:pt x="1563" y="870"/>
                  <a:pt x="1563" y="870"/>
                  <a:pt x="1576" y="864"/>
                </a:cubicBezTo>
                <a:cubicBezTo>
                  <a:pt x="1576" y="864"/>
                  <a:pt x="1544" y="883"/>
                  <a:pt x="1551" y="876"/>
                </a:cubicBezTo>
                <a:cubicBezTo>
                  <a:pt x="1525" y="896"/>
                  <a:pt x="1513" y="902"/>
                  <a:pt x="1494" y="921"/>
                </a:cubicBezTo>
                <a:cubicBezTo>
                  <a:pt x="1494" y="921"/>
                  <a:pt x="1494" y="921"/>
                  <a:pt x="1494" y="921"/>
                </a:cubicBezTo>
                <a:cubicBezTo>
                  <a:pt x="1494" y="921"/>
                  <a:pt x="1494" y="921"/>
                  <a:pt x="1494" y="921"/>
                </a:cubicBezTo>
                <a:cubicBezTo>
                  <a:pt x="1482" y="927"/>
                  <a:pt x="1475" y="934"/>
                  <a:pt x="1456" y="946"/>
                </a:cubicBezTo>
                <a:cubicBezTo>
                  <a:pt x="1444" y="946"/>
                  <a:pt x="1438" y="953"/>
                  <a:pt x="1431" y="953"/>
                </a:cubicBezTo>
                <a:cubicBezTo>
                  <a:pt x="1438" y="953"/>
                  <a:pt x="1444" y="953"/>
                  <a:pt x="1444" y="946"/>
                </a:cubicBezTo>
                <a:cubicBezTo>
                  <a:pt x="1444" y="946"/>
                  <a:pt x="1456" y="946"/>
                  <a:pt x="1463" y="946"/>
                </a:cubicBezTo>
                <a:cubicBezTo>
                  <a:pt x="1475" y="934"/>
                  <a:pt x="1488" y="927"/>
                  <a:pt x="1500" y="921"/>
                </a:cubicBezTo>
                <a:cubicBezTo>
                  <a:pt x="1507" y="908"/>
                  <a:pt x="1507" y="908"/>
                  <a:pt x="1507" y="908"/>
                </a:cubicBezTo>
                <a:cubicBezTo>
                  <a:pt x="1488" y="921"/>
                  <a:pt x="1488" y="921"/>
                  <a:pt x="1488" y="921"/>
                </a:cubicBezTo>
                <a:cubicBezTo>
                  <a:pt x="1494" y="921"/>
                  <a:pt x="1494" y="921"/>
                  <a:pt x="1494" y="921"/>
                </a:cubicBezTo>
                <a:cubicBezTo>
                  <a:pt x="1500" y="921"/>
                  <a:pt x="1507" y="908"/>
                  <a:pt x="1513" y="902"/>
                </a:cubicBezTo>
                <a:cubicBezTo>
                  <a:pt x="1513" y="902"/>
                  <a:pt x="1513" y="902"/>
                  <a:pt x="1513" y="908"/>
                </a:cubicBezTo>
                <a:cubicBezTo>
                  <a:pt x="1513" y="908"/>
                  <a:pt x="1513" y="908"/>
                  <a:pt x="1513" y="908"/>
                </a:cubicBezTo>
                <a:cubicBezTo>
                  <a:pt x="1513" y="908"/>
                  <a:pt x="1513" y="908"/>
                  <a:pt x="1507" y="908"/>
                </a:cubicBezTo>
                <a:cubicBezTo>
                  <a:pt x="1500" y="921"/>
                  <a:pt x="1494" y="927"/>
                  <a:pt x="1488" y="927"/>
                </a:cubicBezTo>
                <a:cubicBezTo>
                  <a:pt x="1482" y="927"/>
                  <a:pt x="1482" y="934"/>
                  <a:pt x="1475" y="934"/>
                </a:cubicBezTo>
                <a:cubicBezTo>
                  <a:pt x="1482" y="934"/>
                  <a:pt x="1482" y="934"/>
                  <a:pt x="1482" y="934"/>
                </a:cubicBezTo>
                <a:cubicBezTo>
                  <a:pt x="1475" y="934"/>
                  <a:pt x="1469" y="940"/>
                  <a:pt x="1463" y="946"/>
                </a:cubicBezTo>
                <a:cubicBezTo>
                  <a:pt x="1463" y="940"/>
                  <a:pt x="1463" y="940"/>
                  <a:pt x="1463" y="940"/>
                </a:cubicBezTo>
                <a:cubicBezTo>
                  <a:pt x="1463" y="940"/>
                  <a:pt x="1463" y="940"/>
                  <a:pt x="1463" y="946"/>
                </a:cubicBezTo>
                <a:cubicBezTo>
                  <a:pt x="1456" y="946"/>
                  <a:pt x="1456" y="946"/>
                  <a:pt x="1456" y="946"/>
                </a:cubicBezTo>
                <a:cubicBezTo>
                  <a:pt x="1438" y="953"/>
                  <a:pt x="1425" y="959"/>
                  <a:pt x="1412" y="965"/>
                </a:cubicBezTo>
                <a:cubicBezTo>
                  <a:pt x="1387" y="978"/>
                  <a:pt x="1369" y="991"/>
                  <a:pt x="1337" y="997"/>
                </a:cubicBezTo>
                <a:cubicBezTo>
                  <a:pt x="1318" y="1003"/>
                  <a:pt x="1300" y="1016"/>
                  <a:pt x="1287" y="1022"/>
                </a:cubicBezTo>
                <a:cubicBezTo>
                  <a:pt x="1293" y="1022"/>
                  <a:pt x="1300" y="1016"/>
                  <a:pt x="1318" y="1003"/>
                </a:cubicBezTo>
                <a:cubicBezTo>
                  <a:pt x="1312" y="1016"/>
                  <a:pt x="1306" y="1016"/>
                  <a:pt x="1300" y="1016"/>
                </a:cubicBezTo>
                <a:cubicBezTo>
                  <a:pt x="1274" y="1029"/>
                  <a:pt x="1268" y="1029"/>
                  <a:pt x="1243" y="1035"/>
                </a:cubicBezTo>
                <a:cubicBezTo>
                  <a:pt x="1243" y="1035"/>
                  <a:pt x="1243" y="1035"/>
                  <a:pt x="1243" y="1042"/>
                </a:cubicBezTo>
                <a:cubicBezTo>
                  <a:pt x="1262" y="1029"/>
                  <a:pt x="1287" y="1022"/>
                  <a:pt x="1274" y="1029"/>
                </a:cubicBezTo>
                <a:cubicBezTo>
                  <a:pt x="1274" y="1029"/>
                  <a:pt x="1274" y="1029"/>
                  <a:pt x="1274" y="1029"/>
                </a:cubicBezTo>
                <a:cubicBezTo>
                  <a:pt x="1268" y="1029"/>
                  <a:pt x="1268" y="1029"/>
                  <a:pt x="1268" y="1029"/>
                </a:cubicBezTo>
                <a:cubicBezTo>
                  <a:pt x="1262" y="1035"/>
                  <a:pt x="1262" y="1035"/>
                  <a:pt x="1262" y="1035"/>
                </a:cubicBezTo>
                <a:cubicBezTo>
                  <a:pt x="1243" y="1042"/>
                  <a:pt x="1218" y="1048"/>
                  <a:pt x="1205" y="1048"/>
                </a:cubicBezTo>
                <a:cubicBezTo>
                  <a:pt x="1205" y="1048"/>
                  <a:pt x="1212" y="1048"/>
                  <a:pt x="1218" y="1042"/>
                </a:cubicBezTo>
                <a:cubicBezTo>
                  <a:pt x="1218" y="1042"/>
                  <a:pt x="1218" y="1042"/>
                  <a:pt x="1205" y="1048"/>
                </a:cubicBezTo>
                <a:cubicBezTo>
                  <a:pt x="1205" y="1048"/>
                  <a:pt x="1205" y="1048"/>
                  <a:pt x="1224" y="1042"/>
                </a:cubicBezTo>
                <a:cubicBezTo>
                  <a:pt x="1224" y="1042"/>
                  <a:pt x="1224" y="1042"/>
                  <a:pt x="1224" y="1042"/>
                </a:cubicBezTo>
                <a:cubicBezTo>
                  <a:pt x="1212" y="1048"/>
                  <a:pt x="1218" y="1042"/>
                  <a:pt x="1205" y="1048"/>
                </a:cubicBezTo>
                <a:cubicBezTo>
                  <a:pt x="1237" y="1042"/>
                  <a:pt x="1268" y="1029"/>
                  <a:pt x="1300" y="1016"/>
                </a:cubicBezTo>
                <a:cubicBezTo>
                  <a:pt x="1281" y="1022"/>
                  <a:pt x="1281" y="1022"/>
                  <a:pt x="1281" y="1022"/>
                </a:cubicBezTo>
                <a:cubicBezTo>
                  <a:pt x="1287" y="1022"/>
                  <a:pt x="1300" y="1016"/>
                  <a:pt x="1306" y="1003"/>
                </a:cubicBezTo>
                <a:cubicBezTo>
                  <a:pt x="1312" y="1003"/>
                  <a:pt x="1312" y="1003"/>
                  <a:pt x="1312" y="1003"/>
                </a:cubicBezTo>
                <a:cubicBezTo>
                  <a:pt x="1312" y="1003"/>
                  <a:pt x="1312" y="1003"/>
                  <a:pt x="1312" y="1003"/>
                </a:cubicBezTo>
                <a:cubicBezTo>
                  <a:pt x="1318" y="1003"/>
                  <a:pt x="1318" y="1003"/>
                  <a:pt x="1318" y="1003"/>
                </a:cubicBezTo>
                <a:cubicBezTo>
                  <a:pt x="1312" y="1003"/>
                  <a:pt x="1312" y="1003"/>
                  <a:pt x="1312" y="1003"/>
                </a:cubicBezTo>
                <a:cubicBezTo>
                  <a:pt x="1318" y="1003"/>
                  <a:pt x="1318" y="1003"/>
                  <a:pt x="1325" y="1003"/>
                </a:cubicBezTo>
                <a:cubicBezTo>
                  <a:pt x="1369" y="984"/>
                  <a:pt x="1406" y="972"/>
                  <a:pt x="1419" y="959"/>
                </a:cubicBezTo>
                <a:cubicBezTo>
                  <a:pt x="1431" y="953"/>
                  <a:pt x="1438" y="946"/>
                  <a:pt x="1456" y="940"/>
                </a:cubicBezTo>
                <a:cubicBezTo>
                  <a:pt x="1469" y="934"/>
                  <a:pt x="1488" y="927"/>
                  <a:pt x="1494" y="921"/>
                </a:cubicBezTo>
                <a:cubicBezTo>
                  <a:pt x="1494" y="921"/>
                  <a:pt x="1494" y="921"/>
                  <a:pt x="1507" y="908"/>
                </a:cubicBezTo>
                <a:cubicBezTo>
                  <a:pt x="1507" y="908"/>
                  <a:pt x="1507" y="908"/>
                  <a:pt x="1507" y="908"/>
                </a:cubicBezTo>
                <a:cubicBezTo>
                  <a:pt x="1513" y="902"/>
                  <a:pt x="1513" y="902"/>
                  <a:pt x="1513" y="902"/>
                </a:cubicBezTo>
                <a:cubicBezTo>
                  <a:pt x="1513" y="902"/>
                  <a:pt x="1513" y="896"/>
                  <a:pt x="1525" y="896"/>
                </a:cubicBezTo>
                <a:cubicBezTo>
                  <a:pt x="1519" y="896"/>
                  <a:pt x="1519" y="896"/>
                  <a:pt x="1519" y="896"/>
                </a:cubicBezTo>
                <a:cubicBezTo>
                  <a:pt x="1519" y="896"/>
                  <a:pt x="1519" y="896"/>
                  <a:pt x="1513" y="902"/>
                </a:cubicBezTo>
                <a:cubicBezTo>
                  <a:pt x="1519" y="896"/>
                  <a:pt x="1519" y="896"/>
                  <a:pt x="1525" y="889"/>
                </a:cubicBezTo>
                <a:cubicBezTo>
                  <a:pt x="1513" y="902"/>
                  <a:pt x="1494" y="908"/>
                  <a:pt x="1482" y="927"/>
                </a:cubicBezTo>
                <a:cubicBezTo>
                  <a:pt x="1488" y="921"/>
                  <a:pt x="1482" y="927"/>
                  <a:pt x="1482" y="927"/>
                </a:cubicBezTo>
                <a:cubicBezTo>
                  <a:pt x="1482" y="927"/>
                  <a:pt x="1482" y="927"/>
                  <a:pt x="1469" y="934"/>
                </a:cubicBezTo>
                <a:cubicBezTo>
                  <a:pt x="1425" y="959"/>
                  <a:pt x="1400" y="965"/>
                  <a:pt x="1362" y="984"/>
                </a:cubicBezTo>
                <a:cubicBezTo>
                  <a:pt x="1337" y="991"/>
                  <a:pt x="1425" y="953"/>
                  <a:pt x="1350" y="991"/>
                </a:cubicBezTo>
                <a:cubicBezTo>
                  <a:pt x="1369" y="978"/>
                  <a:pt x="1375" y="978"/>
                  <a:pt x="1406" y="965"/>
                </a:cubicBezTo>
                <a:cubicBezTo>
                  <a:pt x="1406" y="965"/>
                  <a:pt x="1406" y="965"/>
                  <a:pt x="1419" y="959"/>
                </a:cubicBezTo>
                <a:cubicBezTo>
                  <a:pt x="1406" y="965"/>
                  <a:pt x="1387" y="972"/>
                  <a:pt x="1375" y="972"/>
                </a:cubicBezTo>
                <a:cubicBezTo>
                  <a:pt x="1369" y="978"/>
                  <a:pt x="1369" y="978"/>
                  <a:pt x="1362" y="984"/>
                </a:cubicBezTo>
                <a:cubicBezTo>
                  <a:pt x="1350" y="984"/>
                  <a:pt x="1331" y="991"/>
                  <a:pt x="1318" y="997"/>
                </a:cubicBezTo>
                <a:cubicBezTo>
                  <a:pt x="1312" y="997"/>
                  <a:pt x="1306" y="1003"/>
                  <a:pt x="1306" y="1003"/>
                </a:cubicBezTo>
                <a:cubicBezTo>
                  <a:pt x="1300" y="1003"/>
                  <a:pt x="1300" y="1003"/>
                  <a:pt x="1293" y="1003"/>
                </a:cubicBezTo>
                <a:cubicBezTo>
                  <a:pt x="1293" y="1003"/>
                  <a:pt x="1293" y="1003"/>
                  <a:pt x="1300" y="1003"/>
                </a:cubicBezTo>
                <a:cubicBezTo>
                  <a:pt x="1306" y="1003"/>
                  <a:pt x="1312" y="997"/>
                  <a:pt x="1312" y="997"/>
                </a:cubicBezTo>
                <a:cubicBezTo>
                  <a:pt x="1306" y="1003"/>
                  <a:pt x="1293" y="1003"/>
                  <a:pt x="1281" y="1016"/>
                </a:cubicBezTo>
                <a:cubicBezTo>
                  <a:pt x="1256" y="1022"/>
                  <a:pt x="1256" y="1022"/>
                  <a:pt x="1256" y="1022"/>
                </a:cubicBezTo>
                <a:cubicBezTo>
                  <a:pt x="1262" y="1022"/>
                  <a:pt x="1262" y="1022"/>
                  <a:pt x="1262" y="1022"/>
                </a:cubicBezTo>
                <a:cubicBezTo>
                  <a:pt x="1281" y="1016"/>
                  <a:pt x="1281" y="1016"/>
                  <a:pt x="1281" y="1016"/>
                </a:cubicBezTo>
                <a:cubicBezTo>
                  <a:pt x="1268" y="1022"/>
                  <a:pt x="1249" y="1029"/>
                  <a:pt x="1237" y="1029"/>
                </a:cubicBezTo>
                <a:cubicBezTo>
                  <a:pt x="1237" y="1029"/>
                  <a:pt x="1237" y="1029"/>
                  <a:pt x="1249" y="1029"/>
                </a:cubicBezTo>
                <a:cubicBezTo>
                  <a:pt x="1199" y="1042"/>
                  <a:pt x="1143" y="1061"/>
                  <a:pt x="1111" y="1061"/>
                </a:cubicBezTo>
                <a:cubicBezTo>
                  <a:pt x="1111" y="1061"/>
                  <a:pt x="1111" y="1061"/>
                  <a:pt x="1080" y="1067"/>
                </a:cubicBezTo>
                <a:cubicBezTo>
                  <a:pt x="1080" y="1067"/>
                  <a:pt x="1080" y="1067"/>
                  <a:pt x="1080" y="1067"/>
                </a:cubicBezTo>
                <a:cubicBezTo>
                  <a:pt x="1080" y="1073"/>
                  <a:pt x="1080" y="1073"/>
                  <a:pt x="1074" y="1073"/>
                </a:cubicBezTo>
                <a:cubicBezTo>
                  <a:pt x="1074" y="1073"/>
                  <a:pt x="1074" y="1073"/>
                  <a:pt x="1074" y="1073"/>
                </a:cubicBezTo>
                <a:cubicBezTo>
                  <a:pt x="1074" y="1073"/>
                  <a:pt x="1074" y="1073"/>
                  <a:pt x="1074" y="1073"/>
                </a:cubicBezTo>
                <a:cubicBezTo>
                  <a:pt x="1061" y="1073"/>
                  <a:pt x="1061" y="1073"/>
                  <a:pt x="1061" y="1073"/>
                </a:cubicBezTo>
                <a:cubicBezTo>
                  <a:pt x="1048" y="1080"/>
                  <a:pt x="1030" y="1080"/>
                  <a:pt x="1017" y="1080"/>
                </a:cubicBezTo>
                <a:cubicBezTo>
                  <a:pt x="1017" y="1080"/>
                  <a:pt x="1017" y="1080"/>
                  <a:pt x="1030" y="1080"/>
                </a:cubicBezTo>
                <a:cubicBezTo>
                  <a:pt x="1036" y="1080"/>
                  <a:pt x="1036" y="1080"/>
                  <a:pt x="1036" y="1080"/>
                </a:cubicBezTo>
                <a:cubicBezTo>
                  <a:pt x="1030" y="1080"/>
                  <a:pt x="1030" y="1080"/>
                  <a:pt x="1030" y="1080"/>
                </a:cubicBezTo>
                <a:cubicBezTo>
                  <a:pt x="1036" y="1080"/>
                  <a:pt x="1036" y="1080"/>
                  <a:pt x="1036" y="1080"/>
                </a:cubicBezTo>
                <a:cubicBezTo>
                  <a:pt x="1036" y="1080"/>
                  <a:pt x="1036" y="1080"/>
                  <a:pt x="1036" y="1080"/>
                </a:cubicBezTo>
                <a:cubicBezTo>
                  <a:pt x="1030" y="1080"/>
                  <a:pt x="1030" y="1080"/>
                  <a:pt x="1023" y="1080"/>
                </a:cubicBezTo>
                <a:cubicBezTo>
                  <a:pt x="1017" y="1086"/>
                  <a:pt x="1011" y="1086"/>
                  <a:pt x="998" y="1086"/>
                </a:cubicBezTo>
                <a:cubicBezTo>
                  <a:pt x="992" y="1086"/>
                  <a:pt x="986" y="1086"/>
                  <a:pt x="986" y="1092"/>
                </a:cubicBezTo>
                <a:cubicBezTo>
                  <a:pt x="954" y="1092"/>
                  <a:pt x="948" y="1092"/>
                  <a:pt x="942" y="1092"/>
                </a:cubicBezTo>
                <a:cubicBezTo>
                  <a:pt x="948" y="1092"/>
                  <a:pt x="948" y="1092"/>
                  <a:pt x="954" y="1092"/>
                </a:cubicBezTo>
                <a:cubicBezTo>
                  <a:pt x="954" y="1092"/>
                  <a:pt x="954" y="1092"/>
                  <a:pt x="967" y="1092"/>
                </a:cubicBezTo>
                <a:cubicBezTo>
                  <a:pt x="954" y="1092"/>
                  <a:pt x="948" y="1092"/>
                  <a:pt x="936" y="1099"/>
                </a:cubicBezTo>
                <a:cubicBezTo>
                  <a:pt x="923" y="1099"/>
                  <a:pt x="910" y="1099"/>
                  <a:pt x="892" y="1105"/>
                </a:cubicBezTo>
                <a:cubicBezTo>
                  <a:pt x="892" y="1105"/>
                  <a:pt x="892" y="1105"/>
                  <a:pt x="885" y="1105"/>
                </a:cubicBezTo>
                <a:cubicBezTo>
                  <a:pt x="885" y="1105"/>
                  <a:pt x="885" y="1105"/>
                  <a:pt x="879" y="1105"/>
                </a:cubicBezTo>
                <a:cubicBezTo>
                  <a:pt x="873" y="1105"/>
                  <a:pt x="867" y="1105"/>
                  <a:pt x="860" y="1105"/>
                </a:cubicBezTo>
                <a:cubicBezTo>
                  <a:pt x="873" y="1105"/>
                  <a:pt x="860" y="1105"/>
                  <a:pt x="873" y="1105"/>
                </a:cubicBezTo>
                <a:cubicBezTo>
                  <a:pt x="910" y="1099"/>
                  <a:pt x="923" y="1099"/>
                  <a:pt x="936" y="1099"/>
                </a:cubicBezTo>
                <a:cubicBezTo>
                  <a:pt x="954" y="1092"/>
                  <a:pt x="979" y="1092"/>
                  <a:pt x="998" y="1086"/>
                </a:cubicBezTo>
                <a:cubicBezTo>
                  <a:pt x="998" y="1086"/>
                  <a:pt x="998" y="1086"/>
                  <a:pt x="998" y="1086"/>
                </a:cubicBezTo>
                <a:cubicBezTo>
                  <a:pt x="954" y="1092"/>
                  <a:pt x="879" y="1105"/>
                  <a:pt x="829" y="1105"/>
                </a:cubicBezTo>
                <a:cubicBezTo>
                  <a:pt x="823" y="1105"/>
                  <a:pt x="823" y="1105"/>
                  <a:pt x="823" y="1105"/>
                </a:cubicBezTo>
                <a:cubicBezTo>
                  <a:pt x="823" y="1105"/>
                  <a:pt x="823" y="1105"/>
                  <a:pt x="823" y="1105"/>
                </a:cubicBezTo>
                <a:cubicBezTo>
                  <a:pt x="791" y="1111"/>
                  <a:pt x="766" y="1111"/>
                  <a:pt x="760" y="1111"/>
                </a:cubicBezTo>
                <a:cubicBezTo>
                  <a:pt x="728" y="1111"/>
                  <a:pt x="747" y="1111"/>
                  <a:pt x="760" y="1111"/>
                </a:cubicBezTo>
                <a:cubicBezTo>
                  <a:pt x="760" y="1111"/>
                  <a:pt x="760" y="1111"/>
                  <a:pt x="741" y="1111"/>
                </a:cubicBezTo>
                <a:cubicBezTo>
                  <a:pt x="728" y="1111"/>
                  <a:pt x="666" y="1124"/>
                  <a:pt x="628" y="1111"/>
                </a:cubicBezTo>
                <a:cubicBezTo>
                  <a:pt x="628" y="1111"/>
                  <a:pt x="628" y="1111"/>
                  <a:pt x="609" y="1111"/>
                </a:cubicBezTo>
                <a:cubicBezTo>
                  <a:pt x="653" y="1124"/>
                  <a:pt x="603" y="1124"/>
                  <a:pt x="653" y="1124"/>
                </a:cubicBezTo>
                <a:cubicBezTo>
                  <a:pt x="672" y="1124"/>
                  <a:pt x="697" y="1124"/>
                  <a:pt x="722" y="1124"/>
                </a:cubicBezTo>
                <a:cubicBezTo>
                  <a:pt x="710" y="1124"/>
                  <a:pt x="697" y="1124"/>
                  <a:pt x="691" y="1124"/>
                </a:cubicBezTo>
                <a:cubicBezTo>
                  <a:pt x="659" y="1124"/>
                  <a:pt x="641" y="1124"/>
                  <a:pt x="622" y="1124"/>
                </a:cubicBezTo>
                <a:cubicBezTo>
                  <a:pt x="615" y="1124"/>
                  <a:pt x="615" y="1124"/>
                  <a:pt x="603" y="1124"/>
                </a:cubicBezTo>
                <a:cubicBezTo>
                  <a:pt x="597" y="1124"/>
                  <a:pt x="590" y="1124"/>
                  <a:pt x="584" y="1124"/>
                </a:cubicBezTo>
                <a:cubicBezTo>
                  <a:pt x="603" y="1124"/>
                  <a:pt x="597" y="1124"/>
                  <a:pt x="615" y="1124"/>
                </a:cubicBezTo>
                <a:cubicBezTo>
                  <a:pt x="609" y="1124"/>
                  <a:pt x="603" y="1124"/>
                  <a:pt x="590" y="1124"/>
                </a:cubicBezTo>
                <a:cubicBezTo>
                  <a:pt x="641" y="1130"/>
                  <a:pt x="691" y="1130"/>
                  <a:pt x="741" y="1130"/>
                </a:cubicBezTo>
                <a:cubicBezTo>
                  <a:pt x="735" y="1130"/>
                  <a:pt x="735" y="1130"/>
                  <a:pt x="728" y="1130"/>
                </a:cubicBezTo>
                <a:cubicBezTo>
                  <a:pt x="735" y="1130"/>
                  <a:pt x="735" y="1130"/>
                  <a:pt x="735" y="1130"/>
                </a:cubicBezTo>
                <a:cubicBezTo>
                  <a:pt x="728" y="1130"/>
                  <a:pt x="728" y="1130"/>
                  <a:pt x="722" y="1130"/>
                </a:cubicBezTo>
                <a:cubicBezTo>
                  <a:pt x="747" y="1124"/>
                  <a:pt x="741" y="1124"/>
                  <a:pt x="760" y="1124"/>
                </a:cubicBezTo>
                <a:cubicBezTo>
                  <a:pt x="760" y="1124"/>
                  <a:pt x="760" y="1124"/>
                  <a:pt x="754" y="1124"/>
                </a:cubicBezTo>
                <a:cubicBezTo>
                  <a:pt x="766" y="1124"/>
                  <a:pt x="779" y="1124"/>
                  <a:pt x="797" y="1124"/>
                </a:cubicBezTo>
                <a:cubicBezTo>
                  <a:pt x="797" y="1124"/>
                  <a:pt x="797" y="1124"/>
                  <a:pt x="797" y="1124"/>
                </a:cubicBezTo>
                <a:cubicBezTo>
                  <a:pt x="810" y="1124"/>
                  <a:pt x="816" y="1124"/>
                  <a:pt x="829" y="1111"/>
                </a:cubicBezTo>
                <a:cubicBezTo>
                  <a:pt x="829" y="1111"/>
                  <a:pt x="829" y="1111"/>
                  <a:pt x="829" y="1111"/>
                </a:cubicBezTo>
                <a:cubicBezTo>
                  <a:pt x="829" y="1111"/>
                  <a:pt x="829" y="1111"/>
                  <a:pt x="829" y="1111"/>
                </a:cubicBezTo>
                <a:cubicBezTo>
                  <a:pt x="879" y="1111"/>
                  <a:pt x="942" y="1105"/>
                  <a:pt x="992" y="1092"/>
                </a:cubicBezTo>
                <a:cubicBezTo>
                  <a:pt x="998" y="1092"/>
                  <a:pt x="998" y="1092"/>
                  <a:pt x="998" y="1092"/>
                </a:cubicBezTo>
                <a:cubicBezTo>
                  <a:pt x="992" y="1092"/>
                  <a:pt x="992" y="1092"/>
                  <a:pt x="992" y="1092"/>
                </a:cubicBezTo>
                <a:cubicBezTo>
                  <a:pt x="1023" y="1086"/>
                  <a:pt x="1042" y="1086"/>
                  <a:pt x="1067" y="1080"/>
                </a:cubicBezTo>
                <a:cubicBezTo>
                  <a:pt x="1055" y="1080"/>
                  <a:pt x="1055" y="1080"/>
                  <a:pt x="1055" y="1080"/>
                </a:cubicBezTo>
                <a:cubicBezTo>
                  <a:pt x="1061" y="1080"/>
                  <a:pt x="1061" y="1080"/>
                  <a:pt x="1061" y="1080"/>
                </a:cubicBezTo>
                <a:cubicBezTo>
                  <a:pt x="1067" y="1080"/>
                  <a:pt x="1067" y="1080"/>
                  <a:pt x="1067" y="1080"/>
                </a:cubicBezTo>
                <a:cubicBezTo>
                  <a:pt x="1080" y="1073"/>
                  <a:pt x="1099" y="1073"/>
                  <a:pt x="1111" y="1067"/>
                </a:cubicBezTo>
                <a:cubicBezTo>
                  <a:pt x="1111" y="1067"/>
                  <a:pt x="1111" y="1067"/>
                  <a:pt x="1111" y="1067"/>
                </a:cubicBezTo>
                <a:cubicBezTo>
                  <a:pt x="1111" y="1067"/>
                  <a:pt x="1111" y="1067"/>
                  <a:pt x="1111" y="1067"/>
                </a:cubicBezTo>
                <a:cubicBezTo>
                  <a:pt x="1136" y="1067"/>
                  <a:pt x="1149" y="1061"/>
                  <a:pt x="1161" y="1061"/>
                </a:cubicBezTo>
                <a:cubicBezTo>
                  <a:pt x="1174" y="1054"/>
                  <a:pt x="1187" y="1054"/>
                  <a:pt x="1205" y="1048"/>
                </a:cubicBezTo>
                <a:cubicBezTo>
                  <a:pt x="1205" y="1048"/>
                  <a:pt x="1205" y="1048"/>
                  <a:pt x="1174" y="1054"/>
                </a:cubicBezTo>
                <a:cubicBezTo>
                  <a:pt x="1174" y="1054"/>
                  <a:pt x="1174" y="1054"/>
                  <a:pt x="1180" y="1054"/>
                </a:cubicBezTo>
                <a:cubicBezTo>
                  <a:pt x="1174" y="1054"/>
                  <a:pt x="1168" y="1061"/>
                  <a:pt x="1161" y="1061"/>
                </a:cubicBezTo>
                <a:cubicBezTo>
                  <a:pt x="1161" y="1061"/>
                  <a:pt x="1161" y="1061"/>
                  <a:pt x="1130" y="1067"/>
                </a:cubicBezTo>
                <a:cubicBezTo>
                  <a:pt x="1130" y="1067"/>
                  <a:pt x="1130" y="1067"/>
                  <a:pt x="1092" y="1073"/>
                </a:cubicBezTo>
                <a:cubicBezTo>
                  <a:pt x="1092" y="1073"/>
                  <a:pt x="1092" y="1073"/>
                  <a:pt x="1099" y="1073"/>
                </a:cubicBezTo>
                <a:cubicBezTo>
                  <a:pt x="1074" y="1080"/>
                  <a:pt x="1030" y="1092"/>
                  <a:pt x="1030" y="1092"/>
                </a:cubicBezTo>
                <a:cubicBezTo>
                  <a:pt x="1030" y="1092"/>
                  <a:pt x="1030" y="1092"/>
                  <a:pt x="1023" y="1092"/>
                </a:cubicBezTo>
                <a:cubicBezTo>
                  <a:pt x="998" y="1092"/>
                  <a:pt x="998" y="1092"/>
                  <a:pt x="998" y="1092"/>
                </a:cubicBezTo>
                <a:cubicBezTo>
                  <a:pt x="998" y="1092"/>
                  <a:pt x="998" y="1092"/>
                  <a:pt x="998" y="1092"/>
                </a:cubicBezTo>
                <a:cubicBezTo>
                  <a:pt x="986" y="1099"/>
                  <a:pt x="979" y="1099"/>
                  <a:pt x="967" y="1099"/>
                </a:cubicBezTo>
                <a:cubicBezTo>
                  <a:pt x="948" y="1099"/>
                  <a:pt x="917" y="1105"/>
                  <a:pt x="879" y="1111"/>
                </a:cubicBezTo>
                <a:cubicBezTo>
                  <a:pt x="873" y="1111"/>
                  <a:pt x="873" y="1111"/>
                  <a:pt x="873" y="1111"/>
                </a:cubicBezTo>
                <a:cubicBezTo>
                  <a:pt x="879" y="1111"/>
                  <a:pt x="879" y="1111"/>
                  <a:pt x="879" y="1111"/>
                </a:cubicBezTo>
                <a:cubicBezTo>
                  <a:pt x="867" y="1111"/>
                  <a:pt x="854" y="1111"/>
                  <a:pt x="841" y="1111"/>
                </a:cubicBezTo>
                <a:cubicBezTo>
                  <a:pt x="841" y="1111"/>
                  <a:pt x="841" y="1124"/>
                  <a:pt x="835" y="1124"/>
                </a:cubicBezTo>
                <a:cubicBezTo>
                  <a:pt x="835" y="1124"/>
                  <a:pt x="835" y="1124"/>
                  <a:pt x="829" y="1124"/>
                </a:cubicBezTo>
                <a:cubicBezTo>
                  <a:pt x="829" y="1124"/>
                  <a:pt x="823" y="1124"/>
                  <a:pt x="816" y="1124"/>
                </a:cubicBezTo>
                <a:cubicBezTo>
                  <a:pt x="804" y="1124"/>
                  <a:pt x="804" y="1124"/>
                  <a:pt x="804" y="1124"/>
                </a:cubicBezTo>
                <a:cubicBezTo>
                  <a:pt x="797" y="1124"/>
                  <a:pt x="797" y="1124"/>
                  <a:pt x="797" y="1124"/>
                </a:cubicBezTo>
                <a:cubicBezTo>
                  <a:pt x="791" y="1124"/>
                  <a:pt x="791" y="1124"/>
                  <a:pt x="791" y="1124"/>
                </a:cubicBezTo>
                <a:cubicBezTo>
                  <a:pt x="791" y="1124"/>
                  <a:pt x="791" y="1124"/>
                  <a:pt x="791" y="1124"/>
                </a:cubicBezTo>
                <a:cubicBezTo>
                  <a:pt x="754" y="1130"/>
                  <a:pt x="722" y="1130"/>
                  <a:pt x="691" y="1130"/>
                </a:cubicBezTo>
                <a:cubicBezTo>
                  <a:pt x="672" y="1130"/>
                  <a:pt x="672" y="1130"/>
                  <a:pt x="653" y="1130"/>
                </a:cubicBezTo>
                <a:cubicBezTo>
                  <a:pt x="609" y="1130"/>
                  <a:pt x="584" y="1130"/>
                  <a:pt x="565" y="1130"/>
                </a:cubicBezTo>
                <a:cubicBezTo>
                  <a:pt x="565" y="1130"/>
                  <a:pt x="565" y="1130"/>
                  <a:pt x="565" y="1130"/>
                </a:cubicBezTo>
                <a:cubicBezTo>
                  <a:pt x="540" y="1124"/>
                  <a:pt x="528" y="1124"/>
                  <a:pt x="509" y="1124"/>
                </a:cubicBezTo>
                <a:cubicBezTo>
                  <a:pt x="484" y="1111"/>
                  <a:pt x="465" y="1111"/>
                  <a:pt x="440" y="1105"/>
                </a:cubicBezTo>
                <a:cubicBezTo>
                  <a:pt x="408" y="1105"/>
                  <a:pt x="371" y="1092"/>
                  <a:pt x="333" y="1086"/>
                </a:cubicBezTo>
                <a:cubicBezTo>
                  <a:pt x="333" y="1086"/>
                  <a:pt x="333" y="1086"/>
                  <a:pt x="346" y="1086"/>
                </a:cubicBezTo>
                <a:cubicBezTo>
                  <a:pt x="333" y="1086"/>
                  <a:pt x="327" y="1086"/>
                  <a:pt x="321" y="1086"/>
                </a:cubicBezTo>
                <a:cubicBezTo>
                  <a:pt x="308" y="1080"/>
                  <a:pt x="289" y="1073"/>
                  <a:pt x="270" y="1067"/>
                </a:cubicBezTo>
                <a:cubicBezTo>
                  <a:pt x="270" y="1067"/>
                  <a:pt x="270" y="1067"/>
                  <a:pt x="270" y="1067"/>
                </a:cubicBezTo>
                <a:cubicBezTo>
                  <a:pt x="258" y="1061"/>
                  <a:pt x="245" y="1061"/>
                  <a:pt x="226" y="1054"/>
                </a:cubicBezTo>
                <a:cubicBezTo>
                  <a:pt x="226" y="1048"/>
                  <a:pt x="214" y="1048"/>
                  <a:pt x="214" y="1048"/>
                </a:cubicBezTo>
                <a:cubicBezTo>
                  <a:pt x="333" y="1099"/>
                  <a:pt x="465" y="1111"/>
                  <a:pt x="521" y="1124"/>
                </a:cubicBezTo>
                <a:cubicBezTo>
                  <a:pt x="553" y="1124"/>
                  <a:pt x="528" y="1124"/>
                  <a:pt x="572" y="1124"/>
                </a:cubicBezTo>
                <a:cubicBezTo>
                  <a:pt x="565" y="1124"/>
                  <a:pt x="528" y="1124"/>
                  <a:pt x="496" y="1111"/>
                </a:cubicBezTo>
                <a:cubicBezTo>
                  <a:pt x="496" y="1111"/>
                  <a:pt x="503" y="1111"/>
                  <a:pt x="509" y="1111"/>
                </a:cubicBezTo>
                <a:cubicBezTo>
                  <a:pt x="446" y="1105"/>
                  <a:pt x="402" y="1099"/>
                  <a:pt x="364" y="1086"/>
                </a:cubicBezTo>
                <a:cubicBezTo>
                  <a:pt x="364" y="1086"/>
                  <a:pt x="364" y="1086"/>
                  <a:pt x="364" y="1086"/>
                </a:cubicBezTo>
                <a:cubicBezTo>
                  <a:pt x="358" y="1086"/>
                  <a:pt x="358" y="1086"/>
                  <a:pt x="358" y="1086"/>
                </a:cubicBezTo>
                <a:cubicBezTo>
                  <a:pt x="333" y="1080"/>
                  <a:pt x="314" y="1080"/>
                  <a:pt x="295" y="1073"/>
                </a:cubicBezTo>
                <a:cubicBezTo>
                  <a:pt x="295" y="1067"/>
                  <a:pt x="302" y="1073"/>
                  <a:pt x="251" y="1054"/>
                </a:cubicBezTo>
                <a:cubicBezTo>
                  <a:pt x="251" y="1054"/>
                  <a:pt x="251" y="1054"/>
                  <a:pt x="270" y="1061"/>
                </a:cubicBezTo>
                <a:cubicBezTo>
                  <a:pt x="251" y="1054"/>
                  <a:pt x="226" y="1048"/>
                  <a:pt x="208" y="1035"/>
                </a:cubicBezTo>
                <a:cubicBezTo>
                  <a:pt x="208" y="1035"/>
                  <a:pt x="208" y="1035"/>
                  <a:pt x="201" y="1035"/>
                </a:cubicBezTo>
                <a:cubicBezTo>
                  <a:pt x="189" y="1029"/>
                  <a:pt x="189" y="1029"/>
                  <a:pt x="189" y="1029"/>
                </a:cubicBezTo>
                <a:cubicBezTo>
                  <a:pt x="189" y="1029"/>
                  <a:pt x="189" y="1029"/>
                  <a:pt x="189" y="1022"/>
                </a:cubicBezTo>
                <a:cubicBezTo>
                  <a:pt x="189" y="1022"/>
                  <a:pt x="189" y="1022"/>
                  <a:pt x="189" y="1022"/>
                </a:cubicBezTo>
                <a:cubicBezTo>
                  <a:pt x="189" y="1022"/>
                  <a:pt x="189" y="1022"/>
                  <a:pt x="189" y="1022"/>
                </a:cubicBezTo>
                <a:cubicBezTo>
                  <a:pt x="189" y="1022"/>
                  <a:pt x="189" y="1022"/>
                  <a:pt x="189" y="1022"/>
                </a:cubicBezTo>
                <a:cubicBezTo>
                  <a:pt x="189" y="1022"/>
                  <a:pt x="189" y="1022"/>
                  <a:pt x="182" y="1022"/>
                </a:cubicBezTo>
                <a:cubicBezTo>
                  <a:pt x="182" y="1022"/>
                  <a:pt x="182" y="1022"/>
                  <a:pt x="182" y="1022"/>
                </a:cubicBezTo>
                <a:cubicBezTo>
                  <a:pt x="176" y="1016"/>
                  <a:pt x="176" y="1016"/>
                  <a:pt x="176" y="1016"/>
                </a:cubicBezTo>
                <a:cubicBezTo>
                  <a:pt x="176" y="1016"/>
                  <a:pt x="176" y="1022"/>
                  <a:pt x="182" y="1022"/>
                </a:cubicBezTo>
                <a:cubicBezTo>
                  <a:pt x="176" y="1016"/>
                  <a:pt x="170" y="1016"/>
                  <a:pt x="164" y="1003"/>
                </a:cubicBezTo>
                <a:cubicBezTo>
                  <a:pt x="164" y="1003"/>
                  <a:pt x="170" y="1016"/>
                  <a:pt x="176" y="1016"/>
                </a:cubicBezTo>
                <a:cubicBezTo>
                  <a:pt x="170" y="1016"/>
                  <a:pt x="157" y="997"/>
                  <a:pt x="151" y="991"/>
                </a:cubicBezTo>
                <a:cubicBezTo>
                  <a:pt x="107" y="965"/>
                  <a:pt x="95" y="953"/>
                  <a:pt x="95" y="946"/>
                </a:cubicBezTo>
                <a:cubicBezTo>
                  <a:pt x="76" y="921"/>
                  <a:pt x="51" y="876"/>
                  <a:pt x="51" y="826"/>
                </a:cubicBezTo>
                <a:cubicBezTo>
                  <a:pt x="51" y="876"/>
                  <a:pt x="76" y="934"/>
                  <a:pt x="120" y="972"/>
                </a:cubicBezTo>
                <a:cubicBezTo>
                  <a:pt x="107" y="965"/>
                  <a:pt x="107" y="965"/>
                  <a:pt x="107" y="965"/>
                </a:cubicBezTo>
                <a:cubicBezTo>
                  <a:pt x="107" y="972"/>
                  <a:pt x="120" y="972"/>
                  <a:pt x="120" y="972"/>
                </a:cubicBezTo>
                <a:cubicBezTo>
                  <a:pt x="126" y="978"/>
                  <a:pt x="126" y="978"/>
                  <a:pt x="132" y="984"/>
                </a:cubicBezTo>
                <a:cubicBezTo>
                  <a:pt x="132" y="984"/>
                  <a:pt x="132" y="984"/>
                  <a:pt x="139" y="984"/>
                </a:cubicBezTo>
                <a:cubicBezTo>
                  <a:pt x="139" y="984"/>
                  <a:pt x="139" y="984"/>
                  <a:pt x="132" y="984"/>
                </a:cubicBezTo>
                <a:cubicBezTo>
                  <a:pt x="132" y="984"/>
                  <a:pt x="132" y="984"/>
                  <a:pt x="132" y="984"/>
                </a:cubicBezTo>
                <a:cubicBezTo>
                  <a:pt x="132" y="984"/>
                  <a:pt x="132" y="984"/>
                  <a:pt x="132" y="984"/>
                </a:cubicBezTo>
                <a:cubicBezTo>
                  <a:pt x="132" y="984"/>
                  <a:pt x="132" y="984"/>
                  <a:pt x="132" y="984"/>
                </a:cubicBezTo>
                <a:cubicBezTo>
                  <a:pt x="126" y="984"/>
                  <a:pt x="126" y="978"/>
                  <a:pt x="120" y="972"/>
                </a:cubicBezTo>
                <a:cubicBezTo>
                  <a:pt x="107" y="965"/>
                  <a:pt x="101" y="959"/>
                  <a:pt x="88" y="946"/>
                </a:cubicBezTo>
                <a:cubicBezTo>
                  <a:pt x="95" y="953"/>
                  <a:pt x="95" y="959"/>
                  <a:pt x="101" y="965"/>
                </a:cubicBezTo>
                <a:cubicBezTo>
                  <a:pt x="95" y="953"/>
                  <a:pt x="82" y="946"/>
                  <a:pt x="82" y="940"/>
                </a:cubicBezTo>
                <a:cubicBezTo>
                  <a:pt x="82" y="940"/>
                  <a:pt x="82" y="940"/>
                  <a:pt x="82" y="934"/>
                </a:cubicBezTo>
                <a:cubicBezTo>
                  <a:pt x="82" y="934"/>
                  <a:pt x="82" y="934"/>
                  <a:pt x="76" y="934"/>
                </a:cubicBezTo>
                <a:cubicBezTo>
                  <a:pt x="76" y="927"/>
                  <a:pt x="76" y="927"/>
                  <a:pt x="76" y="927"/>
                </a:cubicBezTo>
                <a:cubicBezTo>
                  <a:pt x="76" y="934"/>
                  <a:pt x="82" y="934"/>
                  <a:pt x="82" y="940"/>
                </a:cubicBezTo>
                <a:cubicBezTo>
                  <a:pt x="76" y="927"/>
                  <a:pt x="76" y="927"/>
                  <a:pt x="76" y="927"/>
                </a:cubicBezTo>
                <a:cubicBezTo>
                  <a:pt x="76" y="927"/>
                  <a:pt x="76" y="927"/>
                  <a:pt x="76" y="927"/>
                </a:cubicBezTo>
                <a:cubicBezTo>
                  <a:pt x="76" y="927"/>
                  <a:pt x="76" y="927"/>
                  <a:pt x="76" y="927"/>
                </a:cubicBezTo>
                <a:cubicBezTo>
                  <a:pt x="76" y="927"/>
                  <a:pt x="76" y="921"/>
                  <a:pt x="70" y="908"/>
                </a:cubicBezTo>
                <a:cubicBezTo>
                  <a:pt x="63" y="908"/>
                  <a:pt x="63" y="902"/>
                  <a:pt x="63" y="896"/>
                </a:cubicBezTo>
                <a:cubicBezTo>
                  <a:pt x="63" y="896"/>
                  <a:pt x="63" y="896"/>
                  <a:pt x="63" y="896"/>
                </a:cubicBezTo>
                <a:cubicBezTo>
                  <a:pt x="63" y="902"/>
                  <a:pt x="63" y="902"/>
                  <a:pt x="70" y="921"/>
                </a:cubicBezTo>
                <a:cubicBezTo>
                  <a:pt x="70" y="908"/>
                  <a:pt x="70" y="908"/>
                  <a:pt x="70" y="908"/>
                </a:cubicBezTo>
                <a:cubicBezTo>
                  <a:pt x="44" y="851"/>
                  <a:pt x="44" y="832"/>
                  <a:pt x="51" y="781"/>
                </a:cubicBezTo>
                <a:cubicBezTo>
                  <a:pt x="51" y="756"/>
                  <a:pt x="82" y="673"/>
                  <a:pt x="145" y="604"/>
                </a:cubicBezTo>
                <a:cubicBezTo>
                  <a:pt x="157" y="584"/>
                  <a:pt x="176" y="565"/>
                  <a:pt x="195" y="553"/>
                </a:cubicBezTo>
                <a:cubicBezTo>
                  <a:pt x="195" y="553"/>
                  <a:pt x="195" y="553"/>
                  <a:pt x="195" y="553"/>
                </a:cubicBezTo>
                <a:cubicBezTo>
                  <a:pt x="195" y="553"/>
                  <a:pt x="195" y="553"/>
                  <a:pt x="195" y="553"/>
                </a:cubicBezTo>
                <a:cubicBezTo>
                  <a:pt x="214" y="534"/>
                  <a:pt x="239" y="508"/>
                  <a:pt x="258" y="496"/>
                </a:cubicBezTo>
                <a:cubicBezTo>
                  <a:pt x="251" y="502"/>
                  <a:pt x="245" y="508"/>
                  <a:pt x="239" y="515"/>
                </a:cubicBezTo>
                <a:cubicBezTo>
                  <a:pt x="239" y="515"/>
                  <a:pt x="239" y="515"/>
                  <a:pt x="226" y="527"/>
                </a:cubicBezTo>
                <a:cubicBezTo>
                  <a:pt x="239" y="508"/>
                  <a:pt x="251" y="502"/>
                  <a:pt x="251" y="502"/>
                </a:cubicBezTo>
                <a:cubicBezTo>
                  <a:pt x="226" y="515"/>
                  <a:pt x="226" y="515"/>
                  <a:pt x="214" y="534"/>
                </a:cubicBezTo>
                <a:cubicBezTo>
                  <a:pt x="258" y="489"/>
                  <a:pt x="295" y="464"/>
                  <a:pt x="321" y="451"/>
                </a:cubicBezTo>
                <a:cubicBezTo>
                  <a:pt x="346" y="438"/>
                  <a:pt x="364" y="426"/>
                  <a:pt x="383" y="419"/>
                </a:cubicBezTo>
                <a:cubicBezTo>
                  <a:pt x="377" y="419"/>
                  <a:pt x="377" y="419"/>
                  <a:pt x="371" y="419"/>
                </a:cubicBezTo>
                <a:cubicBezTo>
                  <a:pt x="377" y="419"/>
                  <a:pt x="371" y="419"/>
                  <a:pt x="383" y="419"/>
                </a:cubicBezTo>
                <a:cubicBezTo>
                  <a:pt x="383" y="419"/>
                  <a:pt x="383" y="419"/>
                  <a:pt x="402" y="400"/>
                </a:cubicBezTo>
                <a:cubicBezTo>
                  <a:pt x="396" y="400"/>
                  <a:pt x="396" y="400"/>
                  <a:pt x="396" y="407"/>
                </a:cubicBezTo>
                <a:cubicBezTo>
                  <a:pt x="377" y="419"/>
                  <a:pt x="371" y="426"/>
                  <a:pt x="346" y="438"/>
                </a:cubicBezTo>
                <a:cubicBezTo>
                  <a:pt x="346" y="438"/>
                  <a:pt x="346" y="438"/>
                  <a:pt x="321" y="451"/>
                </a:cubicBezTo>
                <a:cubicBezTo>
                  <a:pt x="333" y="445"/>
                  <a:pt x="352" y="438"/>
                  <a:pt x="358" y="432"/>
                </a:cubicBezTo>
                <a:cubicBezTo>
                  <a:pt x="358" y="432"/>
                  <a:pt x="358" y="432"/>
                  <a:pt x="352" y="438"/>
                </a:cubicBezTo>
                <a:cubicBezTo>
                  <a:pt x="358" y="432"/>
                  <a:pt x="364" y="432"/>
                  <a:pt x="364" y="426"/>
                </a:cubicBezTo>
                <a:cubicBezTo>
                  <a:pt x="371" y="426"/>
                  <a:pt x="371" y="426"/>
                  <a:pt x="377" y="426"/>
                </a:cubicBezTo>
                <a:cubicBezTo>
                  <a:pt x="371" y="426"/>
                  <a:pt x="371" y="426"/>
                  <a:pt x="371" y="426"/>
                </a:cubicBezTo>
                <a:cubicBezTo>
                  <a:pt x="383" y="419"/>
                  <a:pt x="396" y="407"/>
                  <a:pt x="408" y="400"/>
                </a:cubicBezTo>
                <a:cubicBezTo>
                  <a:pt x="402" y="400"/>
                  <a:pt x="402" y="400"/>
                  <a:pt x="402" y="400"/>
                </a:cubicBezTo>
                <a:cubicBezTo>
                  <a:pt x="415" y="400"/>
                  <a:pt x="408" y="400"/>
                  <a:pt x="408" y="400"/>
                </a:cubicBezTo>
                <a:cubicBezTo>
                  <a:pt x="421" y="394"/>
                  <a:pt x="433" y="388"/>
                  <a:pt x="440" y="381"/>
                </a:cubicBezTo>
                <a:cubicBezTo>
                  <a:pt x="446" y="375"/>
                  <a:pt x="465" y="375"/>
                  <a:pt x="471" y="369"/>
                </a:cubicBezTo>
                <a:cubicBezTo>
                  <a:pt x="465" y="375"/>
                  <a:pt x="465" y="375"/>
                  <a:pt x="465" y="375"/>
                </a:cubicBezTo>
                <a:cubicBezTo>
                  <a:pt x="484" y="362"/>
                  <a:pt x="484" y="362"/>
                  <a:pt x="484" y="362"/>
                </a:cubicBezTo>
                <a:cubicBezTo>
                  <a:pt x="477" y="369"/>
                  <a:pt x="477" y="369"/>
                  <a:pt x="477" y="369"/>
                </a:cubicBezTo>
                <a:cubicBezTo>
                  <a:pt x="471" y="369"/>
                  <a:pt x="471" y="369"/>
                  <a:pt x="471" y="369"/>
                </a:cubicBezTo>
                <a:cubicBezTo>
                  <a:pt x="471" y="369"/>
                  <a:pt x="471" y="369"/>
                  <a:pt x="465" y="375"/>
                </a:cubicBezTo>
                <a:cubicBezTo>
                  <a:pt x="459" y="375"/>
                  <a:pt x="421" y="388"/>
                  <a:pt x="402" y="400"/>
                </a:cubicBezTo>
                <a:cubicBezTo>
                  <a:pt x="402" y="400"/>
                  <a:pt x="402" y="400"/>
                  <a:pt x="402" y="400"/>
                </a:cubicBezTo>
                <a:cubicBezTo>
                  <a:pt x="402" y="400"/>
                  <a:pt x="402" y="400"/>
                  <a:pt x="408" y="400"/>
                </a:cubicBezTo>
                <a:cubicBezTo>
                  <a:pt x="421" y="388"/>
                  <a:pt x="465" y="369"/>
                  <a:pt x="503" y="356"/>
                </a:cubicBezTo>
                <a:cubicBezTo>
                  <a:pt x="496" y="356"/>
                  <a:pt x="496" y="356"/>
                  <a:pt x="496" y="356"/>
                </a:cubicBezTo>
                <a:cubicBezTo>
                  <a:pt x="490" y="362"/>
                  <a:pt x="484" y="362"/>
                  <a:pt x="477" y="369"/>
                </a:cubicBezTo>
                <a:cubicBezTo>
                  <a:pt x="490" y="362"/>
                  <a:pt x="509" y="350"/>
                  <a:pt x="534" y="343"/>
                </a:cubicBezTo>
                <a:cubicBezTo>
                  <a:pt x="534" y="343"/>
                  <a:pt x="534" y="343"/>
                  <a:pt x="540" y="343"/>
                </a:cubicBezTo>
                <a:cubicBezTo>
                  <a:pt x="534" y="343"/>
                  <a:pt x="534" y="343"/>
                  <a:pt x="534" y="343"/>
                </a:cubicBezTo>
                <a:cubicBezTo>
                  <a:pt x="546" y="337"/>
                  <a:pt x="565" y="331"/>
                  <a:pt x="584" y="324"/>
                </a:cubicBezTo>
                <a:cubicBezTo>
                  <a:pt x="597" y="324"/>
                  <a:pt x="584" y="324"/>
                  <a:pt x="609" y="318"/>
                </a:cubicBezTo>
                <a:cubicBezTo>
                  <a:pt x="609" y="318"/>
                  <a:pt x="609" y="318"/>
                  <a:pt x="590" y="324"/>
                </a:cubicBezTo>
                <a:cubicBezTo>
                  <a:pt x="590" y="324"/>
                  <a:pt x="590" y="324"/>
                  <a:pt x="590" y="324"/>
                </a:cubicBezTo>
                <a:cubicBezTo>
                  <a:pt x="578" y="324"/>
                  <a:pt x="565" y="331"/>
                  <a:pt x="553" y="337"/>
                </a:cubicBezTo>
                <a:cubicBezTo>
                  <a:pt x="553" y="337"/>
                  <a:pt x="553" y="337"/>
                  <a:pt x="553" y="337"/>
                </a:cubicBezTo>
                <a:cubicBezTo>
                  <a:pt x="553" y="337"/>
                  <a:pt x="553" y="337"/>
                  <a:pt x="553" y="337"/>
                </a:cubicBezTo>
                <a:cubicBezTo>
                  <a:pt x="546" y="337"/>
                  <a:pt x="546" y="337"/>
                  <a:pt x="546" y="337"/>
                </a:cubicBezTo>
                <a:cubicBezTo>
                  <a:pt x="546" y="337"/>
                  <a:pt x="546" y="337"/>
                  <a:pt x="540" y="337"/>
                </a:cubicBezTo>
                <a:cubicBezTo>
                  <a:pt x="540" y="337"/>
                  <a:pt x="540" y="337"/>
                  <a:pt x="540" y="337"/>
                </a:cubicBezTo>
                <a:cubicBezTo>
                  <a:pt x="540" y="337"/>
                  <a:pt x="540" y="337"/>
                  <a:pt x="540" y="337"/>
                </a:cubicBezTo>
                <a:cubicBezTo>
                  <a:pt x="603" y="318"/>
                  <a:pt x="666" y="286"/>
                  <a:pt x="666" y="292"/>
                </a:cubicBezTo>
                <a:cubicBezTo>
                  <a:pt x="672" y="286"/>
                  <a:pt x="697" y="280"/>
                  <a:pt x="703" y="280"/>
                </a:cubicBezTo>
                <a:cubicBezTo>
                  <a:pt x="760" y="267"/>
                  <a:pt x="779" y="261"/>
                  <a:pt x="854" y="248"/>
                </a:cubicBezTo>
                <a:cubicBezTo>
                  <a:pt x="854" y="248"/>
                  <a:pt x="854" y="248"/>
                  <a:pt x="829" y="254"/>
                </a:cubicBezTo>
                <a:cubicBezTo>
                  <a:pt x="829" y="254"/>
                  <a:pt x="829" y="254"/>
                  <a:pt x="829" y="248"/>
                </a:cubicBezTo>
                <a:cubicBezTo>
                  <a:pt x="860" y="248"/>
                  <a:pt x="854" y="248"/>
                  <a:pt x="860" y="248"/>
                </a:cubicBezTo>
                <a:cubicBezTo>
                  <a:pt x="860" y="248"/>
                  <a:pt x="860" y="248"/>
                  <a:pt x="885" y="242"/>
                </a:cubicBezTo>
                <a:cubicBezTo>
                  <a:pt x="892" y="242"/>
                  <a:pt x="892" y="242"/>
                  <a:pt x="892" y="242"/>
                </a:cubicBezTo>
                <a:cubicBezTo>
                  <a:pt x="910" y="242"/>
                  <a:pt x="923" y="242"/>
                  <a:pt x="948" y="235"/>
                </a:cubicBezTo>
                <a:cubicBezTo>
                  <a:pt x="948" y="235"/>
                  <a:pt x="942" y="235"/>
                  <a:pt x="961" y="235"/>
                </a:cubicBezTo>
                <a:cubicBezTo>
                  <a:pt x="961" y="235"/>
                  <a:pt x="961" y="235"/>
                  <a:pt x="961" y="235"/>
                </a:cubicBezTo>
                <a:cubicBezTo>
                  <a:pt x="979" y="229"/>
                  <a:pt x="998" y="229"/>
                  <a:pt x="1030" y="229"/>
                </a:cubicBezTo>
                <a:cubicBezTo>
                  <a:pt x="1030" y="229"/>
                  <a:pt x="1030" y="229"/>
                  <a:pt x="1017" y="229"/>
                </a:cubicBezTo>
                <a:cubicBezTo>
                  <a:pt x="1036" y="229"/>
                  <a:pt x="1055" y="229"/>
                  <a:pt x="1067" y="229"/>
                </a:cubicBezTo>
                <a:cubicBezTo>
                  <a:pt x="1080" y="229"/>
                  <a:pt x="1074" y="229"/>
                  <a:pt x="1086" y="229"/>
                </a:cubicBezTo>
                <a:cubicBezTo>
                  <a:pt x="1086" y="229"/>
                  <a:pt x="1086" y="229"/>
                  <a:pt x="1099" y="223"/>
                </a:cubicBezTo>
                <a:cubicBezTo>
                  <a:pt x="1105" y="223"/>
                  <a:pt x="1105" y="223"/>
                  <a:pt x="1105" y="223"/>
                </a:cubicBezTo>
                <a:cubicBezTo>
                  <a:pt x="1111" y="223"/>
                  <a:pt x="1111" y="223"/>
                  <a:pt x="1118" y="223"/>
                </a:cubicBezTo>
                <a:cubicBezTo>
                  <a:pt x="1130" y="223"/>
                  <a:pt x="1118" y="223"/>
                  <a:pt x="1143" y="223"/>
                </a:cubicBezTo>
                <a:cubicBezTo>
                  <a:pt x="1130" y="223"/>
                  <a:pt x="1055" y="223"/>
                  <a:pt x="1011" y="229"/>
                </a:cubicBezTo>
                <a:cubicBezTo>
                  <a:pt x="1011" y="229"/>
                  <a:pt x="1011" y="229"/>
                  <a:pt x="1011" y="229"/>
                </a:cubicBezTo>
                <a:cubicBezTo>
                  <a:pt x="1030" y="229"/>
                  <a:pt x="1042" y="223"/>
                  <a:pt x="1055" y="223"/>
                </a:cubicBezTo>
                <a:cubicBezTo>
                  <a:pt x="1061" y="223"/>
                  <a:pt x="1061" y="223"/>
                  <a:pt x="1067" y="223"/>
                </a:cubicBezTo>
                <a:cubicBezTo>
                  <a:pt x="1048" y="223"/>
                  <a:pt x="1023" y="223"/>
                  <a:pt x="998" y="229"/>
                </a:cubicBezTo>
                <a:cubicBezTo>
                  <a:pt x="998" y="229"/>
                  <a:pt x="992" y="223"/>
                  <a:pt x="1023" y="223"/>
                </a:cubicBezTo>
                <a:cubicBezTo>
                  <a:pt x="1011" y="223"/>
                  <a:pt x="992" y="223"/>
                  <a:pt x="992" y="223"/>
                </a:cubicBezTo>
                <a:cubicBezTo>
                  <a:pt x="992" y="223"/>
                  <a:pt x="992" y="223"/>
                  <a:pt x="1017" y="223"/>
                </a:cubicBezTo>
                <a:cubicBezTo>
                  <a:pt x="998" y="223"/>
                  <a:pt x="986" y="223"/>
                  <a:pt x="986" y="223"/>
                </a:cubicBezTo>
                <a:cubicBezTo>
                  <a:pt x="992" y="223"/>
                  <a:pt x="992" y="223"/>
                  <a:pt x="992" y="223"/>
                </a:cubicBezTo>
                <a:cubicBezTo>
                  <a:pt x="986" y="223"/>
                  <a:pt x="986" y="223"/>
                  <a:pt x="986" y="223"/>
                </a:cubicBezTo>
                <a:cubicBezTo>
                  <a:pt x="986" y="223"/>
                  <a:pt x="986" y="223"/>
                  <a:pt x="986" y="223"/>
                </a:cubicBezTo>
                <a:cubicBezTo>
                  <a:pt x="986" y="223"/>
                  <a:pt x="979" y="223"/>
                  <a:pt x="973" y="223"/>
                </a:cubicBezTo>
                <a:cubicBezTo>
                  <a:pt x="979" y="223"/>
                  <a:pt x="979" y="223"/>
                  <a:pt x="998" y="216"/>
                </a:cubicBezTo>
                <a:cubicBezTo>
                  <a:pt x="986" y="223"/>
                  <a:pt x="973" y="223"/>
                  <a:pt x="961" y="223"/>
                </a:cubicBezTo>
                <a:cubicBezTo>
                  <a:pt x="973" y="223"/>
                  <a:pt x="979" y="216"/>
                  <a:pt x="992" y="216"/>
                </a:cubicBezTo>
                <a:cubicBezTo>
                  <a:pt x="992" y="216"/>
                  <a:pt x="992" y="216"/>
                  <a:pt x="1017" y="216"/>
                </a:cubicBezTo>
                <a:cubicBezTo>
                  <a:pt x="1030" y="216"/>
                  <a:pt x="1011" y="216"/>
                  <a:pt x="998" y="216"/>
                </a:cubicBezTo>
                <a:cubicBezTo>
                  <a:pt x="998" y="216"/>
                  <a:pt x="998" y="216"/>
                  <a:pt x="1011" y="216"/>
                </a:cubicBezTo>
                <a:cubicBezTo>
                  <a:pt x="1011" y="216"/>
                  <a:pt x="1011" y="216"/>
                  <a:pt x="986" y="216"/>
                </a:cubicBezTo>
                <a:cubicBezTo>
                  <a:pt x="992" y="216"/>
                  <a:pt x="998" y="216"/>
                  <a:pt x="1017" y="216"/>
                </a:cubicBezTo>
                <a:cubicBezTo>
                  <a:pt x="1017" y="216"/>
                  <a:pt x="1011" y="216"/>
                  <a:pt x="1030" y="216"/>
                </a:cubicBezTo>
                <a:cubicBezTo>
                  <a:pt x="1023" y="216"/>
                  <a:pt x="1023" y="216"/>
                  <a:pt x="1023" y="216"/>
                </a:cubicBezTo>
                <a:cubicBezTo>
                  <a:pt x="1023" y="216"/>
                  <a:pt x="1023" y="216"/>
                  <a:pt x="1030" y="204"/>
                </a:cubicBezTo>
                <a:cubicBezTo>
                  <a:pt x="979" y="216"/>
                  <a:pt x="973" y="216"/>
                  <a:pt x="973" y="216"/>
                </a:cubicBezTo>
                <a:cubicBezTo>
                  <a:pt x="986" y="216"/>
                  <a:pt x="986" y="216"/>
                  <a:pt x="986" y="216"/>
                </a:cubicBezTo>
                <a:cubicBezTo>
                  <a:pt x="973" y="216"/>
                  <a:pt x="973" y="216"/>
                  <a:pt x="973" y="216"/>
                </a:cubicBezTo>
                <a:cubicBezTo>
                  <a:pt x="954" y="216"/>
                  <a:pt x="942" y="223"/>
                  <a:pt x="929" y="223"/>
                </a:cubicBezTo>
                <a:cubicBezTo>
                  <a:pt x="929" y="223"/>
                  <a:pt x="948" y="223"/>
                  <a:pt x="961" y="216"/>
                </a:cubicBezTo>
                <a:cubicBezTo>
                  <a:pt x="967" y="216"/>
                  <a:pt x="967" y="216"/>
                  <a:pt x="973" y="216"/>
                </a:cubicBezTo>
                <a:cubicBezTo>
                  <a:pt x="973" y="216"/>
                  <a:pt x="973" y="216"/>
                  <a:pt x="967" y="216"/>
                </a:cubicBezTo>
                <a:cubicBezTo>
                  <a:pt x="973" y="216"/>
                  <a:pt x="973" y="216"/>
                  <a:pt x="973" y="216"/>
                </a:cubicBezTo>
                <a:cubicBezTo>
                  <a:pt x="967" y="223"/>
                  <a:pt x="954" y="223"/>
                  <a:pt x="942" y="223"/>
                </a:cubicBezTo>
                <a:cubicBezTo>
                  <a:pt x="954" y="223"/>
                  <a:pt x="961" y="223"/>
                  <a:pt x="967" y="216"/>
                </a:cubicBezTo>
                <a:cubicBezTo>
                  <a:pt x="948" y="223"/>
                  <a:pt x="948" y="223"/>
                  <a:pt x="948" y="223"/>
                </a:cubicBezTo>
                <a:cubicBezTo>
                  <a:pt x="942" y="223"/>
                  <a:pt x="942" y="223"/>
                  <a:pt x="936" y="223"/>
                </a:cubicBezTo>
                <a:cubicBezTo>
                  <a:pt x="923" y="223"/>
                  <a:pt x="910" y="229"/>
                  <a:pt x="885" y="229"/>
                </a:cubicBezTo>
                <a:cubicBezTo>
                  <a:pt x="892" y="229"/>
                  <a:pt x="892" y="229"/>
                  <a:pt x="892" y="229"/>
                </a:cubicBezTo>
                <a:cubicBezTo>
                  <a:pt x="904" y="229"/>
                  <a:pt x="904" y="223"/>
                  <a:pt x="904" y="223"/>
                </a:cubicBezTo>
                <a:cubicBezTo>
                  <a:pt x="904" y="223"/>
                  <a:pt x="904" y="223"/>
                  <a:pt x="910" y="223"/>
                </a:cubicBezTo>
                <a:cubicBezTo>
                  <a:pt x="917" y="223"/>
                  <a:pt x="917" y="223"/>
                  <a:pt x="917" y="223"/>
                </a:cubicBezTo>
                <a:cubicBezTo>
                  <a:pt x="910" y="223"/>
                  <a:pt x="910" y="223"/>
                  <a:pt x="910" y="223"/>
                </a:cubicBezTo>
                <a:cubicBezTo>
                  <a:pt x="904" y="223"/>
                  <a:pt x="892" y="223"/>
                  <a:pt x="885" y="229"/>
                </a:cubicBezTo>
                <a:cubicBezTo>
                  <a:pt x="885" y="229"/>
                  <a:pt x="885" y="229"/>
                  <a:pt x="879" y="229"/>
                </a:cubicBezTo>
                <a:cubicBezTo>
                  <a:pt x="873" y="229"/>
                  <a:pt x="873" y="229"/>
                  <a:pt x="873" y="229"/>
                </a:cubicBezTo>
                <a:cubicBezTo>
                  <a:pt x="873" y="229"/>
                  <a:pt x="873" y="229"/>
                  <a:pt x="873" y="229"/>
                </a:cubicBezTo>
                <a:cubicBezTo>
                  <a:pt x="867" y="229"/>
                  <a:pt x="860" y="229"/>
                  <a:pt x="860" y="229"/>
                </a:cubicBezTo>
                <a:cubicBezTo>
                  <a:pt x="854" y="229"/>
                  <a:pt x="841" y="235"/>
                  <a:pt x="835" y="235"/>
                </a:cubicBezTo>
                <a:cubicBezTo>
                  <a:pt x="841" y="235"/>
                  <a:pt x="848" y="235"/>
                  <a:pt x="854" y="229"/>
                </a:cubicBezTo>
                <a:cubicBezTo>
                  <a:pt x="854" y="229"/>
                  <a:pt x="848" y="235"/>
                  <a:pt x="835" y="235"/>
                </a:cubicBezTo>
                <a:cubicBezTo>
                  <a:pt x="829" y="235"/>
                  <a:pt x="829" y="235"/>
                  <a:pt x="829" y="235"/>
                </a:cubicBezTo>
                <a:cubicBezTo>
                  <a:pt x="829" y="235"/>
                  <a:pt x="829" y="235"/>
                  <a:pt x="829" y="235"/>
                </a:cubicBezTo>
                <a:cubicBezTo>
                  <a:pt x="835" y="235"/>
                  <a:pt x="835" y="235"/>
                  <a:pt x="835" y="235"/>
                </a:cubicBezTo>
                <a:cubicBezTo>
                  <a:pt x="829" y="235"/>
                  <a:pt x="829" y="235"/>
                  <a:pt x="829" y="235"/>
                </a:cubicBezTo>
                <a:cubicBezTo>
                  <a:pt x="829" y="235"/>
                  <a:pt x="829" y="235"/>
                  <a:pt x="829" y="235"/>
                </a:cubicBezTo>
                <a:cubicBezTo>
                  <a:pt x="829" y="235"/>
                  <a:pt x="829" y="235"/>
                  <a:pt x="810" y="242"/>
                </a:cubicBezTo>
                <a:cubicBezTo>
                  <a:pt x="797" y="242"/>
                  <a:pt x="791" y="242"/>
                  <a:pt x="779" y="242"/>
                </a:cubicBezTo>
                <a:cubicBezTo>
                  <a:pt x="791" y="242"/>
                  <a:pt x="791" y="242"/>
                  <a:pt x="797" y="242"/>
                </a:cubicBezTo>
                <a:cubicBezTo>
                  <a:pt x="797" y="242"/>
                  <a:pt x="797" y="242"/>
                  <a:pt x="791" y="242"/>
                </a:cubicBezTo>
                <a:cubicBezTo>
                  <a:pt x="791" y="242"/>
                  <a:pt x="791" y="242"/>
                  <a:pt x="772" y="248"/>
                </a:cubicBezTo>
                <a:cubicBezTo>
                  <a:pt x="772" y="248"/>
                  <a:pt x="772" y="248"/>
                  <a:pt x="760" y="248"/>
                </a:cubicBezTo>
                <a:cubicBezTo>
                  <a:pt x="735" y="254"/>
                  <a:pt x="710" y="261"/>
                  <a:pt x="685" y="267"/>
                </a:cubicBezTo>
                <a:cubicBezTo>
                  <a:pt x="641" y="280"/>
                  <a:pt x="622" y="286"/>
                  <a:pt x="609" y="292"/>
                </a:cubicBezTo>
                <a:cubicBezTo>
                  <a:pt x="622" y="286"/>
                  <a:pt x="615" y="286"/>
                  <a:pt x="647" y="280"/>
                </a:cubicBezTo>
                <a:cubicBezTo>
                  <a:pt x="641" y="280"/>
                  <a:pt x="634" y="280"/>
                  <a:pt x="628" y="280"/>
                </a:cubicBezTo>
                <a:cubicBezTo>
                  <a:pt x="647" y="280"/>
                  <a:pt x="659" y="273"/>
                  <a:pt x="672" y="267"/>
                </a:cubicBezTo>
                <a:cubicBezTo>
                  <a:pt x="672" y="267"/>
                  <a:pt x="672" y="267"/>
                  <a:pt x="672" y="267"/>
                </a:cubicBezTo>
                <a:cubicBezTo>
                  <a:pt x="659" y="273"/>
                  <a:pt x="647" y="273"/>
                  <a:pt x="634" y="280"/>
                </a:cubicBezTo>
                <a:cubicBezTo>
                  <a:pt x="634" y="280"/>
                  <a:pt x="634" y="280"/>
                  <a:pt x="634" y="280"/>
                </a:cubicBezTo>
                <a:cubicBezTo>
                  <a:pt x="641" y="273"/>
                  <a:pt x="653" y="273"/>
                  <a:pt x="659" y="267"/>
                </a:cubicBezTo>
                <a:cubicBezTo>
                  <a:pt x="666" y="267"/>
                  <a:pt x="666" y="267"/>
                  <a:pt x="666" y="267"/>
                </a:cubicBezTo>
                <a:cubicBezTo>
                  <a:pt x="697" y="261"/>
                  <a:pt x="722" y="254"/>
                  <a:pt x="747" y="248"/>
                </a:cubicBezTo>
                <a:cubicBezTo>
                  <a:pt x="741" y="248"/>
                  <a:pt x="728" y="254"/>
                  <a:pt x="697" y="261"/>
                </a:cubicBezTo>
                <a:cubicBezTo>
                  <a:pt x="697" y="261"/>
                  <a:pt x="697" y="261"/>
                  <a:pt x="697" y="261"/>
                </a:cubicBezTo>
                <a:cubicBezTo>
                  <a:pt x="722" y="254"/>
                  <a:pt x="747" y="248"/>
                  <a:pt x="760" y="242"/>
                </a:cubicBezTo>
                <a:cubicBezTo>
                  <a:pt x="791" y="242"/>
                  <a:pt x="779" y="242"/>
                  <a:pt x="779" y="242"/>
                </a:cubicBezTo>
                <a:cubicBezTo>
                  <a:pt x="791" y="235"/>
                  <a:pt x="797" y="235"/>
                  <a:pt x="804" y="235"/>
                </a:cubicBezTo>
                <a:cubicBezTo>
                  <a:pt x="810" y="235"/>
                  <a:pt x="810" y="235"/>
                  <a:pt x="810" y="235"/>
                </a:cubicBezTo>
                <a:cubicBezTo>
                  <a:pt x="797" y="235"/>
                  <a:pt x="797" y="235"/>
                  <a:pt x="791" y="242"/>
                </a:cubicBezTo>
                <a:cubicBezTo>
                  <a:pt x="804" y="235"/>
                  <a:pt x="804" y="235"/>
                  <a:pt x="810" y="235"/>
                </a:cubicBezTo>
                <a:cubicBezTo>
                  <a:pt x="816" y="235"/>
                  <a:pt x="816" y="235"/>
                  <a:pt x="816" y="235"/>
                </a:cubicBezTo>
                <a:cubicBezTo>
                  <a:pt x="841" y="229"/>
                  <a:pt x="841" y="229"/>
                  <a:pt x="841" y="229"/>
                </a:cubicBezTo>
                <a:cubicBezTo>
                  <a:pt x="835" y="229"/>
                  <a:pt x="835" y="229"/>
                  <a:pt x="835" y="229"/>
                </a:cubicBezTo>
                <a:cubicBezTo>
                  <a:pt x="854" y="223"/>
                  <a:pt x="860" y="223"/>
                  <a:pt x="923" y="216"/>
                </a:cubicBezTo>
                <a:cubicBezTo>
                  <a:pt x="923" y="216"/>
                  <a:pt x="923" y="216"/>
                  <a:pt x="929" y="216"/>
                </a:cubicBezTo>
                <a:cubicBezTo>
                  <a:pt x="910" y="216"/>
                  <a:pt x="892" y="216"/>
                  <a:pt x="904" y="216"/>
                </a:cubicBezTo>
                <a:cubicBezTo>
                  <a:pt x="904" y="216"/>
                  <a:pt x="904" y="216"/>
                  <a:pt x="892" y="216"/>
                </a:cubicBezTo>
                <a:cubicBezTo>
                  <a:pt x="910" y="216"/>
                  <a:pt x="917" y="216"/>
                  <a:pt x="923" y="216"/>
                </a:cubicBezTo>
                <a:cubicBezTo>
                  <a:pt x="923" y="216"/>
                  <a:pt x="923" y="216"/>
                  <a:pt x="923" y="216"/>
                </a:cubicBezTo>
                <a:cubicBezTo>
                  <a:pt x="910" y="216"/>
                  <a:pt x="892" y="216"/>
                  <a:pt x="879" y="223"/>
                </a:cubicBezTo>
                <a:cubicBezTo>
                  <a:pt x="848" y="223"/>
                  <a:pt x="810" y="235"/>
                  <a:pt x="772" y="242"/>
                </a:cubicBezTo>
                <a:cubicBezTo>
                  <a:pt x="772" y="235"/>
                  <a:pt x="779" y="235"/>
                  <a:pt x="779" y="235"/>
                </a:cubicBezTo>
                <a:cubicBezTo>
                  <a:pt x="772" y="242"/>
                  <a:pt x="766" y="242"/>
                  <a:pt x="760" y="242"/>
                </a:cubicBezTo>
                <a:cubicBezTo>
                  <a:pt x="754" y="242"/>
                  <a:pt x="747" y="248"/>
                  <a:pt x="741" y="248"/>
                </a:cubicBezTo>
                <a:cubicBezTo>
                  <a:pt x="716" y="254"/>
                  <a:pt x="716" y="254"/>
                  <a:pt x="703" y="254"/>
                </a:cubicBezTo>
                <a:cubicBezTo>
                  <a:pt x="710" y="254"/>
                  <a:pt x="710" y="254"/>
                  <a:pt x="716" y="254"/>
                </a:cubicBezTo>
                <a:cubicBezTo>
                  <a:pt x="710" y="254"/>
                  <a:pt x="697" y="261"/>
                  <a:pt x="691" y="261"/>
                </a:cubicBezTo>
                <a:cubicBezTo>
                  <a:pt x="691" y="261"/>
                  <a:pt x="691" y="261"/>
                  <a:pt x="691" y="261"/>
                </a:cubicBezTo>
                <a:cubicBezTo>
                  <a:pt x="691" y="261"/>
                  <a:pt x="691" y="261"/>
                  <a:pt x="691" y="261"/>
                </a:cubicBezTo>
                <a:cubicBezTo>
                  <a:pt x="691" y="261"/>
                  <a:pt x="691" y="261"/>
                  <a:pt x="691" y="261"/>
                </a:cubicBezTo>
                <a:cubicBezTo>
                  <a:pt x="685" y="261"/>
                  <a:pt x="672" y="261"/>
                  <a:pt x="666" y="267"/>
                </a:cubicBezTo>
                <a:cubicBezTo>
                  <a:pt x="666" y="267"/>
                  <a:pt x="666" y="267"/>
                  <a:pt x="659" y="267"/>
                </a:cubicBezTo>
                <a:cubicBezTo>
                  <a:pt x="659" y="267"/>
                  <a:pt x="659" y="267"/>
                  <a:pt x="653" y="267"/>
                </a:cubicBezTo>
                <a:cubicBezTo>
                  <a:pt x="634" y="273"/>
                  <a:pt x="609" y="286"/>
                  <a:pt x="584" y="292"/>
                </a:cubicBezTo>
                <a:cubicBezTo>
                  <a:pt x="578" y="292"/>
                  <a:pt x="578" y="292"/>
                  <a:pt x="578" y="292"/>
                </a:cubicBezTo>
                <a:cubicBezTo>
                  <a:pt x="572" y="299"/>
                  <a:pt x="572" y="299"/>
                  <a:pt x="572" y="299"/>
                </a:cubicBezTo>
                <a:cubicBezTo>
                  <a:pt x="540" y="305"/>
                  <a:pt x="515" y="324"/>
                  <a:pt x="490" y="331"/>
                </a:cubicBezTo>
                <a:cubicBezTo>
                  <a:pt x="440" y="350"/>
                  <a:pt x="402" y="375"/>
                  <a:pt x="364" y="394"/>
                </a:cubicBezTo>
                <a:cubicBezTo>
                  <a:pt x="364" y="394"/>
                  <a:pt x="364" y="394"/>
                  <a:pt x="364" y="394"/>
                </a:cubicBezTo>
                <a:cubicBezTo>
                  <a:pt x="358" y="394"/>
                  <a:pt x="358" y="400"/>
                  <a:pt x="352" y="400"/>
                </a:cubicBezTo>
                <a:cubicBezTo>
                  <a:pt x="346" y="407"/>
                  <a:pt x="352" y="400"/>
                  <a:pt x="346" y="407"/>
                </a:cubicBezTo>
                <a:cubicBezTo>
                  <a:pt x="352" y="400"/>
                  <a:pt x="352" y="400"/>
                  <a:pt x="352" y="400"/>
                </a:cubicBezTo>
                <a:cubicBezTo>
                  <a:pt x="314" y="426"/>
                  <a:pt x="289" y="438"/>
                  <a:pt x="270" y="458"/>
                </a:cubicBezTo>
                <a:cubicBezTo>
                  <a:pt x="264" y="458"/>
                  <a:pt x="264" y="458"/>
                  <a:pt x="264" y="458"/>
                </a:cubicBezTo>
                <a:cubicBezTo>
                  <a:pt x="283" y="445"/>
                  <a:pt x="289" y="445"/>
                  <a:pt x="321" y="419"/>
                </a:cubicBezTo>
                <a:cubicBezTo>
                  <a:pt x="314" y="426"/>
                  <a:pt x="314" y="426"/>
                  <a:pt x="308" y="426"/>
                </a:cubicBezTo>
                <a:cubicBezTo>
                  <a:pt x="314" y="426"/>
                  <a:pt x="314" y="426"/>
                  <a:pt x="321" y="419"/>
                </a:cubicBezTo>
                <a:cubicBezTo>
                  <a:pt x="321" y="419"/>
                  <a:pt x="327" y="419"/>
                  <a:pt x="327" y="407"/>
                </a:cubicBezTo>
                <a:cubicBezTo>
                  <a:pt x="346" y="407"/>
                  <a:pt x="352" y="400"/>
                  <a:pt x="364" y="394"/>
                </a:cubicBezTo>
                <a:cubicBezTo>
                  <a:pt x="364" y="394"/>
                  <a:pt x="364" y="394"/>
                  <a:pt x="364" y="388"/>
                </a:cubicBezTo>
                <a:cubicBezTo>
                  <a:pt x="383" y="381"/>
                  <a:pt x="396" y="375"/>
                  <a:pt x="408" y="369"/>
                </a:cubicBezTo>
                <a:cubicBezTo>
                  <a:pt x="415" y="369"/>
                  <a:pt x="415" y="362"/>
                  <a:pt x="415" y="362"/>
                </a:cubicBezTo>
                <a:cubicBezTo>
                  <a:pt x="440" y="350"/>
                  <a:pt x="471" y="343"/>
                  <a:pt x="490" y="331"/>
                </a:cubicBezTo>
                <a:cubicBezTo>
                  <a:pt x="496" y="324"/>
                  <a:pt x="496" y="324"/>
                  <a:pt x="496" y="324"/>
                </a:cubicBezTo>
                <a:cubicBezTo>
                  <a:pt x="503" y="324"/>
                  <a:pt x="503" y="324"/>
                  <a:pt x="503" y="324"/>
                </a:cubicBezTo>
                <a:cubicBezTo>
                  <a:pt x="509" y="324"/>
                  <a:pt x="509" y="324"/>
                  <a:pt x="509" y="324"/>
                </a:cubicBezTo>
                <a:cubicBezTo>
                  <a:pt x="509" y="324"/>
                  <a:pt x="509" y="324"/>
                  <a:pt x="503" y="324"/>
                </a:cubicBezTo>
                <a:cubicBezTo>
                  <a:pt x="509" y="324"/>
                  <a:pt x="509" y="324"/>
                  <a:pt x="515" y="318"/>
                </a:cubicBezTo>
                <a:cubicBezTo>
                  <a:pt x="515" y="324"/>
                  <a:pt x="515" y="324"/>
                  <a:pt x="509" y="324"/>
                </a:cubicBezTo>
                <a:cubicBezTo>
                  <a:pt x="515" y="318"/>
                  <a:pt x="515" y="318"/>
                  <a:pt x="521" y="318"/>
                </a:cubicBezTo>
                <a:cubicBezTo>
                  <a:pt x="528" y="318"/>
                  <a:pt x="534" y="305"/>
                  <a:pt x="540" y="305"/>
                </a:cubicBezTo>
                <a:cubicBezTo>
                  <a:pt x="572" y="292"/>
                  <a:pt x="578" y="292"/>
                  <a:pt x="584" y="292"/>
                </a:cubicBezTo>
                <a:cubicBezTo>
                  <a:pt x="584" y="292"/>
                  <a:pt x="584" y="292"/>
                  <a:pt x="597" y="286"/>
                </a:cubicBezTo>
                <a:cubicBezTo>
                  <a:pt x="609" y="280"/>
                  <a:pt x="609" y="280"/>
                  <a:pt x="628" y="273"/>
                </a:cubicBezTo>
                <a:cubicBezTo>
                  <a:pt x="666" y="261"/>
                  <a:pt x="722" y="248"/>
                  <a:pt x="747" y="242"/>
                </a:cubicBezTo>
                <a:cubicBezTo>
                  <a:pt x="816" y="229"/>
                  <a:pt x="766" y="235"/>
                  <a:pt x="860" y="223"/>
                </a:cubicBezTo>
                <a:cubicBezTo>
                  <a:pt x="848" y="223"/>
                  <a:pt x="835" y="229"/>
                  <a:pt x="816" y="229"/>
                </a:cubicBezTo>
                <a:cubicBezTo>
                  <a:pt x="816" y="229"/>
                  <a:pt x="816" y="229"/>
                  <a:pt x="816" y="229"/>
                </a:cubicBezTo>
                <a:cubicBezTo>
                  <a:pt x="816" y="229"/>
                  <a:pt x="816" y="229"/>
                  <a:pt x="810" y="229"/>
                </a:cubicBezTo>
                <a:cubicBezTo>
                  <a:pt x="810" y="229"/>
                  <a:pt x="804" y="229"/>
                  <a:pt x="797" y="229"/>
                </a:cubicBezTo>
                <a:cubicBezTo>
                  <a:pt x="804" y="229"/>
                  <a:pt x="810" y="229"/>
                  <a:pt x="816" y="223"/>
                </a:cubicBezTo>
                <a:cubicBezTo>
                  <a:pt x="816" y="229"/>
                  <a:pt x="816" y="229"/>
                  <a:pt x="816" y="229"/>
                </a:cubicBezTo>
                <a:cubicBezTo>
                  <a:pt x="823" y="223"/>
                  <a:pt x="823" y="223"/>
                  <a:pt x="823" y="223"/>
                </a:cubicBezTo>
                <a:cubicBezTo>
                  <a:pt x="841" y="223"/>
                  <a:pt x="873" y="216"/>
                  <a:pt x="904" y="204"/>
                </a:cubicBezTo>
                <a:cubicBezTo>
                  <a:pt x="879" y="216"/>
                  <a:pt x="860" y="216"/>
                  <a:pt x="841" y="223"/>
                </a:cubicBezTo>
                <a:cubicBezTo>
                  <a:pt x="848" y="216"/>
                  <a:pt x="848" y="216"/>
                  <a:pt x="848" y="216"/>
                </a:cubicBezTo>
                <a:cubicBezTo>
                  <a:pt x="848" y="216"/>
                  <a:pt x="848" y="216"/>
                  <a:pt x="841" y="223"/>
                </a:cubicBezTo>
                <a:cubicBezTo>
                  <a:pt x="835" y="223"/>
                  <a:pt x="835" y="223"/>
                  <a:pt x="835" y="223"/>
                </a:cubicBezTo>
                <a:cubicBezTo>
                  <a:pt x="835" y="223"/>
                  <a:pt x="835" y="223"/>
                  <a:pt x="835" y="223"/>
                </a:cubicBezTo>
                <a:cubicBezTo>
                  <a:pt x="835" y="223"/>
                  <a:pt x="835" y="223"/>
                  <a:pt x="835" y="223"/>
                </a:cubicBezTo>
                <a:cubicBezTo>
                  <a:pt x="816" y="223"/>
                  <a:pt x="804" y="229"/>
                  <a:pt x="791" y="229"/>
                </a:cubicBezTo>
                <a:cubicBezTo>
                  <a:pt x="791" y="229"/>
                  <a:pt x="791" y="229"/>
                  <a:pt x="791" y="229"/>
                </a:cubicBezTo>
                <a:cubicBezTo>
                  <a:pt x="779" y="229"/>
                  <a:pt x="779" y="229"/>
                  <a:pt x="779" y="229"/>
                </a:cubicBezTo>
                <a:cubicBezTo>
                  <a:pt x="772" y="235"/>
                  <a:pt x="772" y="235"/>
                  <a:pt x="766" y="235"/>
                </a:cubicBezTo>
                <a:cubicBezTo>
                  <a:pt x="779" y="229"/>
                  <a:pt x="797" y="229"/>
                  <a:pt x="829" y="223"/>
                </a:cubicBezTo>
                <a:cubicBezTo>
                  <a:pt x="823" y="223"/>
                  <a:pt x="835" y="216"/>
                  <a:pt x="804" y="229"/>
                </a:cubicBezTo>
                <a:cubicBezTo>
                  <a:pt x="760" y="235"/>
                  <a:pt x="747" y="235"/>
                  <a:pt x="747" y="235"/>
                </a:cubicBezTo>
                <a:cubicBezTo>
                  <a:pt x="716" y="242"/>
                  <a:pt x="728" y="242"/>
                  <a:pt x="728" y="242"/>
                </a:cubicBezTo>
                <a:cubicBezTo>
                  <a:pt x="716" y="242"/>
                  <a:pt x="622" y="273"/>
                  <a:pt x="597" y="280"/>
                </a:cubicBezTo>
                <a:cubicBezTo>
                  <a:pt x="546" y="299"/>
                  <a:pt x="528" y="305"/>
                  <a:pt x="553" y="299"/>
                </a:cubicBezTo>
                <a:cubicBezTo>
                  <a:pt x="553" y="299"/>
                  <a:pt x="553" y="299"/>
                  <a:pt x="521" y="305"/>
                </a:cubicBezTo>
                <a:cubicBezTo>
                  <a:pt x="509" y="318"/>
                  <a:pt x="503" y="324"/>
                  <a:pt x="496" y="324"/>
                </a:cubicBezTo>
                <a:cubicBezTo>
                  <a:pt x="496" y="324"/>
                  <a:pt x="496" y="324"/>
                  <a:pt x="496" y="324"/>
                </a:cubicBezTo>
                <a:cubicBezTo>
                  <a:pt x="484" y="331"/>
                  <a:pt x="484" y="331"/>
                  <a:pt x="484" y="331"/>
                </a:cubicBezTo>
                <a:cubicBezTo>
                  <a:pt x="465" y="337"/>
                  <a:pt x="433" y="350"/>
                  <a:pt x="352" y="388"/>
                </a:cubicBezTo>
                <a:cubicBezTo>
                  <a:pt x="352" y="388"/>
                  <a:pt x="352" y="388"/>
                  <a:pt x="364" y="381"/>
                </a:cubicBezTo>
                <a:cubicBezTo>
                  <a:pt x="396" y="369"/>
                  <a:pt x="446" y="343"/>
                  <a:pt x="490" y="324"/>
                </a:cubicBezTo>
                <a:cubicBezTo>
                  <a:pt x="509" y="318"/>
                  <a:pt x="521" y="305"/>
                  <a:pt x="534" y="299"/>
                </a:cubicBezTo>
                <a:cubicBezTo>
                  <a:pt x="477" y="324"/>
                  <a:pt x="433" y="343"/>
                  <a:pt x="421" y="350"/>
                </a:cubicBezTo>
                <a:cubicBezTo>
                  <a:pt x="415" y="356"/>
                  <a:pt x="415" y="356"/>
                  <a:pt x="415" y="356"/>
                </a:cubicBezTo>
                <a:cubicBezTo>
                  <a:pt x="408" y="362"/>
                  <a:pt x="402" y="362"/>
                  <a:pt x="396" y="369"/>
                </a:cubicBezTo>
                <a:cubicBezTo>
                  <a:pt x="390" y="369"/>
                  <a:pt x="383" y="369"/>
                  <a:pt x="371" y="375"/>
                </a:cubicBezTo>
                <a:cubicBezTo>
                  <a:pt x="371" y="375"/>
                  <a:pt x="371" y="375"/>
                  <a:pt x="352" y="388"/>
                </a:cubicBezTo>
                <a:cubicBezTo>
                  <a:pt x="346" y="394"/>
                  <a:pt x="352" y="388"/>
                  <a:pt x="333" y="394"/>
                </a:cubicBezTo>
                <a:cubicBezTo>
                  <a:pt x="321" y="407"/>
                  <a:pt x="327" y="400"/>
                  <a:pt x="346" y="394"/>
                </a:cubicBezTo>
                <a:cubicBezTo>
                  <a:pt x="314" y="407"/>
                  <a:pt x="321" y="407"/>
                  <a:pt x="295" y="426"/>
                </a:cubicBezTo>
                <a:cubicBezTo>
                  <a:pt x="295" y="426"/>
                  <a:pt x="295" y="426"/>
                  <a:pt x="289" y="432"/>
                </a:cubicBezTo>
                <a:cubicBezTo>
                  <a:pt x="289" y="426"/>
                  <a:pt x="295" y="426"/>
                  <a:pt x="295" y="426"/>
                </a:cubicBezTo>
                <a:cubicBezTo>
                  <a:pt x="289" y="426"/>
                  <a:pt x="289" y="432"/>
                  <a:pt x="283" y="438"/>
                </a:cubicBezTo>
                <a:cubicBezTo>
                  <a:pt x="277" y="438"/>
                  <a:pt x="289" y="432"/>
                  <a:pt x="277" y="438"/>
                </a:cubicBezTo>
                <a:cubicBezTo>
                  <a:pt x="277" y="438"/>
                  <a:pt x="277" y="438"/>
                  <a:pt x="270" y="445"/>
                </a:cubicBezTo>
                <a:cubicBezTo>
                  <a:pt x="258" y="451"/>
                  <a:pt x="270" y="445"/>
                  <a:pt x="258" y="451"/>
                </a:cubicBezTo>
                <a:cubicBezTo>
                  <a:pt x="258" y="451"/>
                  <a:pt x="258" y="451"/>
                  <a:pt x="258" y="451"/>
                </a:cubicBezTo>
                <a:cubicBezTo>
                  <a:pt x="258" y="451"/>
                  <a:pt x="258" y="451"/>
                  <a:pt x="258" y="451"/>
                </a:cubicBezTo>
                <a:cubicBezTo>
                  <a:pt x="258" y="451"/>
                  <a:pt x="258" y="451"/>
                  <a:pt x="245" y="464"/>
                </a:cubicBezTo>
                <a:cubicBezTo>
                  <a:pt x="245" y="464"/>
                  <a:pt x="245" y="464"/>
                  <a:pt x="245" y="464"/>
                </a:cubicBezTo>
                <a:cubicBezTo>
                  <a:pt x="245" y="464"/>
                  <a:pt x="245" y="464"/>
                  <a:pt x="245" y="464"/>
                </a:cubicBezTo>
                <a:cubicBezTo>
                  <a:pt x="239" y="464"/>
                  <a:pt x="239" y="464"/>
                  <a:pt x="239" y="464"/>
                </a:cubicBezTo>
                <a:cubicBezTo>
                  <a:pt x="245" y="464"/>
                  <a:pt x="245" y="464"/>
                  <a:pt x="245" y="458"/>
                </a:cubicBezTo>
                <a:cubicBezTo>
                  <a:pt x="226" y="470"/>
                  <a:pt x="226" y="470"/>
                  <a:pt x="226" y="470"/>
                </a:cubicBezTo>
                <a:cubicBezTo>
                  <a:pt x="226" y="470"/>
                  <a:pt x="226" y="470"/>
                  <a:pt x="226" y="477"/>
                </a:cubicBezTo>
                <a:cubicBezTo>
                  <a:pt x="226" y="477"/>
                  <a:pt x="226" y="477"/>
                  <a:pt x="258" y="451"/>
                </a:cubicBezTo>
                <a:cubicBezTo>
                  <a:pt x="239" y="464"/>
                  <a:pt x="208" y="483"/>
                  <a:pt x="189" y="502"/>
                </a:cubicBezTo>
                <a:cubicBezTo>
                  <a:pt x="182" y="508"/>
                  <a:pt x="182" y="508"/>
                  <a:pt x="182" y="508"/>
                </a:cubicBezTo>
                <a:cubicBezTo>
                  <a:pt x="170" y="515"/>
                  <a:pt x="170" y="515"/>
                  <a:pt x="164" y="527"/>
                </a:cubicBezTo>
                <a:cubicBezTo>
                  <a:pt x="164" y="527"/>
                  <a:pt x="164" y="527"/>
                  <a:pt x="170" y="527"/>
                </a:cubicBezTo>
                <a:cubicBezTo>
                  <a:pt x="151" y="546"/>
                  <a:pt x="132" y="565"/>
                  <a:pt x="120" y="578"/>
                </a:cubicBezTo>
                <a:cubicBezTo>
                  <a:pt x="120" y="578"/>
                  <a:pt x="107" y="578"/>
                  <a:pt x="107" y="584"/>
                </a:cubicBezTo>
                <a:cubicBezTo>
                  <a:pt x="101" y="591"/>
                  <a:pt x="101" y="591"/>
                  <a:pt x="101" y="591"/>
                </a:cubicBezTo>
                <a:cubicBezTo>
                  <a:pt x="95" y="597"/>
                  <a:pt x="95" y="597"/>
                  <a:pt x="95" y="597"/>
                </a:cubicBezTo>
                <a:cubicBezTo>
                  <a:pt x="107" y="584"/>
                  <a:pt x="126" y="572"/>
                  <a:pt x="120" y="572"/>
                </a:cubicBezTo>
                <a:cubicBezTo>
                  <a:pt x="126" y="565"/>
                  <a:pt x="132" y="559"/>
                  <a:pt x="132" y="559"/>
                </a:cubicBezTo>
                <a:cubicBezTo>
                  <a:pt x="126" y="565"/>
                  <a:pt x="120" y="572"/>
                  <a:pt x="101" y="591"/>
                </a:cubicBezTo>
                <a:cubicBezTo>
                  <a:pt x="101" y="591"/>
                  <a:pt x="101" y="591"/>
                  <a:pt x="107" y="578"/>
                </a:cubicBezTo>
                <a:cubicBezTo>
                  <a:pt x="101" y="591"/>
                  <a:pt x="95" y="597"/>
                  <a:pt x="88" y="604"/>
                </a:cubicBezTo>
                <a:cubicBezTo>
                  <a:pt x="95" y="597"/>
                  <a:pt x="95" y="597"/>
                  <a:pt x="95" y="597"/>
                </a:cubicBezTo>
                <a:cubicBezTo>
                  <a:pt x="82" y="610"/>
                  <a:pt x="70" y="635"/>
                  <a:pt x="63" y="648"/>
                </a:cubicBezTo>
                <a:cubicBezTo>
                  <a:pt x="63" y="648"/>
                  <a:pt x="57" y="654"/>
                  <a:pt x="57" y="661"/>
                </a:cubicBezTo>
                <a:cubicBezTo>
                  <a:pt x="51" y="661"/>
                  <a:pt x="51" y="661"/>
                  <a:pt x="51" y="661"/>
                </a:cubicBezTo>
                <a:cubicBezTo>
                  <a:pt x="51" y="661"/>
                  <a:pt x="51" y="661"/>
                  <a:pt x="51" y="661"/>
                </a:cubicBezTo>
                <a:cubicBezTo>
                  <a:pt x="51" y="667"/>
                  <a:pt x="51" y="667"/>
                  <a:pt x="51" y="667"/>
                </a:cubicBezTo>
                <a:cubicBezTo>
                  <a:pt x="51" y="667"/>
                  <a:pt x="51" y="667"/>
                  <a:pt x="51" y="661"/>
                </a:cubicBezTo>
                <a:cubicBezTo>
                  <a:pt x="51" y="673"/>
                  <a:pt x="44" y="680"/>
                  <a:pt x="38" y="699"/>
                </a:cubicBezTo>
                <a:cubicBezTo>
                  <a:pt x="44" y="686"/>
                  <a:pt x="44" y="686"/>
                  <a:pt x="44" y="680"/>
                </a:cubicBezTo>
                <a:cubicBezTo>
                  <a:pt x="44" y="686"/>
                  <a:pt x="38" y="692"/>
                  <a:pt x="38" y="699"/>
                </a:cubicBezTo>
                <a:cubicBezTo>
                  <a:pt x="38" y="699"/>
                  <a:pt x="38" y="699"/>
                  <a:pt x="38" y="699"/>
                </a:cubicBezTo>
                <a:cubicBezTo>
                  <a:pt x="32" y="705"/>
                  <a:pt x="32" y="718"/>
                  <a:pt x="32" y="718"/>
                </a:cubicBezTo>
                <a:cubicBezTo>
                  <a:pt x="26" y="730"/>
                  <a:pt x="26" y="730"/>
                  <a:pt x="26" y="730"/>
                </a:cubicBezTo>
                <a:cubicBezTo>
                  <a:pt x="19" y="743"/>
                  <a:pt x="26" y="730"/>
                  <a:pt x="19" y="743"/>
                </a:cubicBezTo>
                <a:cubicBezTo>
                  <a:pt x="19" y="743"/>
                  <a:pt x="19" y="743"/>
                  <a:pt x="19" y="750"/>
                </a:cubicBezTo>
                <a:cubicBezTo>
                  <a:pt x="19" y="750"/>
                  <a:pt x="19" y="750"/>
                  <a:pt x="13" y="769"/>
                </a:cubicBezTo>
                <a:cubicBezTo>
                  <a:pt x="13" y="775"/>
                  <a:pt x="13" y="781"/>
                  <a:pt x="13" y="794"/>
                </a:cubicBezTo>
                <a:cubicBezTo>
                  <a:pt x="13" y="800"/>
                  <a:pt x="13" y="800"/>
                  <a:pt x="13" y="800"/>
                </a:cubicBezTo>
                <a:cubicBezTo>
                  <a:pt x="13" y="800"/>
                  <a:pt x="13" y="800"/>
                  <a:pt x="13" y="800"/>
                </a:cubicBezTo>
                <a:cubicBezTo>
                  <a:pt x="13" y="800"/>
                  <a:pt x="13" y="800"/>
                  <a:pt x="13" y="800"/>
                </a:cubicBezTo>
                <a:cubicBezTo>
                  <a:pt x="13" y="813"/>
                  <a:pt x="13" y="832"/>
                  <a:pt x="13" y="845"/>
                </a:cubicBezTo>
                <a:cubicBezTo>
                  <a:pt x="13" y="864"/>
                  <a:pt x="13" y="857"/>
                  <a:pt x="13" y="857"/>
                </a:cubicBezTo>
                <a:cubicBezTo>
                  <a:pt x="13" y="876"/>
                  <a:pt x="19" y="896"/>
                  <a:pt x="26" y="908"/>
                </a:cubicBezTo>
                <a:cubicBezTo>
                  <a:pt x="32" y="927"/>
                  <a:pt x="32" y="927"/>
                  <a:pt x="44" y="953"/>
                </a:cubicBezTo>
                <a:cubicBezTo>
                  <a:pt x="57" y="972"/>
                  <a:pt x="70" y="984"/>
                  <a:pt x="82" y="1003"/>
                </a:cubicBezTo>
                <a:cubicBezTo>
                  <a:pt x="82" y="1003"/>
                  <a:pt x="82" y="997"/>
                  <a:pt x="76" y="997"/>
                </a:cubicBezTo>
                <a:cubicBezTo>
                  <a:pt x="82" y="1003"/>
                  <a:pt x="82" y="1003"/>
                  <a:pt x="88" y="1016"/>
                </a:cubicBezTo>
                <a:cubicBezTo>
                  <a:pt x="88" y="1016"/>
                  <a:pt x="88" y="1016"/>
                  <a:pt x="88" y="1016"/>
                </a:cubicBezTo>
                <a:cubicBezTo>
                  <a:pt x="88" y="1016"/>
                  <a:pt x="88" y="1016"/>
                  <a:pt x="88" y="1016"/>
                </a:cubicBezTo>
                <a:cubicBezTo>
                  <a:pt x="95" y="1022"/>
                  <a:pt x="95" y="1022"/>
                  <a:pt x="95" y="1022"/>
                </a:cubicBezTo>
                <a:cubicBezTo>
                  <a:pt x="101" y="1022"/>
                  <a:pt x="101" y="1029"/>
                  <a:pt x="107" y="1029"/>
                </a:cubicBezTo>
                <a:cubicBezTo>
                  <a:pt x="101" y="1029"/>
                  <a:pt x="101" y="1022"/>
                  <a:pt x="95" y="1022"/>
                </a:cubicBezTo>
                <a:cubicBezTo>
                  <a:pt x="101" y="1022"/>
                  <a:pt x="107" y="1029"/>
                  <a:pt x="107" y="1035"/>
                </a:cubicBezTo>
                <a:cubicBezTo>
                  <a:pt x="101" y="1029"/>
                  <a:pt x="88" y="1016"/>
                  <a:pt x="82" y="1003"/>
                </a:cubicBezTo>
                <a:cubicBezTo>
                  <a:pt x="88" y="1016"/>
                  <a:pt x="95" y="1016"/>
                  <a:pt x="101" y="1022"/>
                </a:cubicBezTo>
                <a:cubicBezTo>
                  <a:pt x="164" y="1067"/>
                  <a:pt x="239" y="1099"/>
                  <a:pt x="302" y="1111"/>
                </a:cubicBezTo>
                <a:cubicBezTo>
                  <a:pt x="333" y="1130"/>
                  <a:pt x="377" y="1143"/>
                  <a:pt x="415" y="1149"/>
                </a:cubicBezTo>
                <a:cubicBezTo>
                  <a:pt x="408" y="1149"/>
                  <a:pt x="402" y="1149"/>
                  <a:pt x="396" y="1143"/>
                </a:cubicBezTo>
                <a:cubicBezTo>
                  <a:pt x="383" y="1143"/>
                  <a:pt x="396" y="1143"/>
                  <a:pt x="371" y="1137"/>
                </a:cubicBezTo>
                <a:cubicBezTo>
                  <a:pt x="371" y="1137"/>
                  <a:pt x="371" y="1137"/>
                  <a:pt x="383" y="1143"/>
                </a:cubicBezTo>
                <a:cubicBezTo>
                  <a:pt x="408" y="1149"/>
                  <a:pt x="402" y="1143"/>
                  <a:pt x="433" y="1149"/>
                </a:cubicBezTo>
                <a:cubicBezTo>
                  <a:pt x="433" y="1149"/>
                  <a:pt x="433" y="1149"/>
                  <a:pt x="433" y="1149"/>
                </a:cubicBezTo>
                <a:cubicBezTo>
                  <a:pt x="440" y="1149"/>
                  <a:pt x="440" y="1149"/>
                  <a:pt x="446" y="1156"/>
                </a:cubicBezTo>
                <a:cubicBezTo>
                  <a:pt x="465" y="1156"/>
                  <a:pt x="484" y="1156"/>
                  <a:pt x="496" y="1162"/>
                </a:cubicBezTo>
                <a:cubicBezTo>
                  <a:pt x="490" y="1162"/>
                  <a:pt x="490" y="1162"/>
                  <a:pt x="490" y="1162"/>
                </a:cubicBezTo>
                <a:cubicBezTo>
                  <a:pt x="496" y="1162"/>
                  <a:pt x="496" y="1162"/>
                  <a:pt x="496" y="1162"/>
                </a:cubicBezTo>
                <a:cubicBezTo>
                  <a:pt x="509" y="1162"/>
                  <a:pt x="521" y="1162"/>
                  <a:pt x="528" y="1162"/>
                </a:cubicBezTo>
                <a:cubicBezTo>
                  <a:pt x="528" y="1162"/>
                  <a:pt x="528" y="1162"/>
                  <a:pt x="565" y="1168"/>
                </a:cubicBezTo>
                <a:cubicBezTo>
                  <a:pt x="565" y="1168"/>
                  <a:pt x="565" y="1168"/>
                  <a:pt x="540" y="1162"/>
                </a:cubicBezTo>
                <a:cubicBezTo>
                  <a:pt x="540" y="1162"/>
                  <a:pt x="534" y="1162"/>
                  <a:pt x="528" y="1162"/>
                </a:cubicBezTo>
                <a:cubicBezTo>
                  <a:pt x="528" y="1162"/>
                  <a:pt x="528" y="1162"/>
                  <a:pt x="528" y="1162"/>
                </a:cubicBezTo>
                <a:cubicBezTo>
                  <a:pt x="528" y="1162"/>
                  <a:pt x="528" y="1162"/>
                  <a:pt x="528" y="1162"/>
                </a:cubicBezTo>
                <a:cubicBezTo>
                  <a:pt x="509" y="1162"/>
                  <a:pt x="490" y="1156"/>
                  <a:pt x="477" y="1156"/>
                </a:cubicBezTo>
                <a:cubicBezTo>
                  <a:pt x="503" y="1162"/>
                  <a:pt x="528" y="1162"/>
                  <a:pt x="565" y="1162"/>
                </a:cubicBezTo>
                <a:cubicBezTo>
                  <a:pt x="540" y="1162"/>
                  <a:pt x="534" y="1162"/>
                  <a:pt x="528" y="1162"/>
                </a:cubicBezTo>
                <a:cubicBezTo>
                  <a:pt x="546" y="1162"/>
                  <a:pt x="546" y="1162"/>
                  <a:pt x="546" y="1162"/>
                </a:cubicBezTo>
                <a:cubicBezTo>
                  <a:pt x="553" y="1162"/>
                  <a:pt x="553" y="1162"/>
                  <a:pt x="572" y="1162"/>
                </a:cubicBezTo>
                <a:cubicBezTo>
                  <a:pt x="641" y="1168"/>
                  <a:pt x="716" y="1168"/>
                  <a:pt x="791" y="1162"/>
                </a:cubicBezTo>
                <a:cubicBezTo>
                  <a:pt x="791" y="1162"/>
                  <a:pt x="791" y="1162"/>
                  <a:pt x="791" y="1162"/>
                </a:cubicBezTo>
                <a:cubicBezTo>
                  <a:pt x="797" y="1162"/>
                  <a:pt x="797" y="1162"/>
                  <a:pt x="804" y="1162"/>
                </a:cubicBezTo>
                <a:cubicBezTo>
                  <a:pt x="841" y="1156"/>
                  <a:pt x="879" y="1156"/>
                  <a:pt x="923" y="1149"/>
                </a:cubicBezTo>
                <a:cubicBezTo>
                  <a:pt x="923" y="1149"/>
                  <a:pt x="923" y="1149"/>
                  <a:pt x="923" y="1149"/>
                </a:cubicBezTo>
                <a:cubicBezTo>
                  <a:pt x="929" y="1149"/>
                  <a:pt x="929" y="1149"/>
                  <a:pt x="929" y="1149"/>
                </a:cubicBezTo>
                <a:cubicBezTo>
                  <a:pt x="942" y="1143"/>
                  <a:pt x="954" y="1143"/>
                  <a:pt x="961" y="1143"/>
                </a:cubicBezTo>
                <a:cubicBezTo>
                  <a:pt x="967" y="1143"/>
                  <a:pt x="967" y="1143"/>
                  <a:pt x="967" y="1143"/>
                </a:cubicBezTo>
                <a:cubicBezTo>
                  <a:pt x="967" y="1143"/>
                  <a:pt x="967" y="1143"/>
                  <a:pt x="967" y="1143"/>
                </a:cubicBezTo>
                <a:cubicBezTo>
                  <a:pt x="967" y="1143"/>
                  <a:pt x="973" y="1143"/>
                  <a:pt x="979" y="1137"/>
                </a:cubicBezTo>
                <a:cubicBezTo>
                  <a:pt x="973" y="1143"/>
                  <a:pt x="973" y="1143"/>
                  <a:pt x="967" y="1143"/>
                </a:cubicBezTo>
                <a:cubicBezTo>
                  <a:pt x="967" y="1143"/>
                  <a:pt x="967" y="1143"/>
                  <a:pt x="967" y="1143"/>
                </a:cubicBezTo>
                <a:cubicBezTo>
                  <a:pt x="973" y="1143"/>
                  <a:pt x="973" y="1137"/>
                  <a:pt x="979" y="1137"/>
                </a:cubicBezTo>
                <a:cubicBezTo>
                  <a:pt x="1023" y="1130"/>
                  <a:pt x="1061" y="1124"/>
                  <a:pt x="1092" y="1111"/>
                </a:cubicBezTo>
                <a:cubicBezTo>
                  <a:pt x="1092" y="1111"/>
                  <a:pt x="1092" y="1111"/>
                  <a:pt x="1130" y="1105"/>
                </a:cubicBezTo>
                <a:cubicBezTo>
                  <a:pt x="1136" y="1105"/>
                  <a:pt x="1143" y="1099"/>
                  <a:pt x="1149" y="1099"/>
                </a:cubicBezTo>
                <a:cubicBezTo>
                  <a:pt x="1155" y="1099"/>
                  <a:pt x="1161" y="1099"/>
                  <a:pt x="1168" y="1092"/>
                </a:cubicBezTo>
                <a:cubicBezTo>
                  <a:pt x="1168" y="1092"/>
                  <a:pt x="1168" y="1092"/>
                  <a:pt x="1168" y="1092"/>
                </a:cubicBezTo>
                <a:cubicBezTo>
                  <a:pt x="1174" y="1092"/>
                  <a:pt x="1174" y="1092"/>
                  <a:pt x="1180" y="1092"/>
                </a:cubicBezTo>
                <a:cubicBezTo>
                  <a:pt x="1187" y="1092"/>
                  <a:pt x="1193" y="1086"/>
                  <a:pt x="1199" y="1086"/>
                </a:cubicBezTo>
                <a:cubicBezTo>
                  <a:pt x="1199" y="1086"/>
                  <a:pt x="1205" y="1086"/>
                  <a:pt x="1212" y="1080"/>
                </a:cubicBezTo>
                <a:cubicBezTo>
                  <a:pt x="1212" y="1080"/>
                  <a:pt x="1212" y="1080"/>
                  <a:pt x="1212" y="1080"/>
                </a:cubicBezTo>
                <a:cubicBezTo>
                  <a:pt x="1212" y="1080"/>
                  <a:pt x="1212" y="1080"/>
                  <a:pt x="1218" y="1080"/>
                </a:cubicBezTo>
                <a:cubicBezTo>
                  <a:pt x="1224" y="1080"/>
                  <a:pt x="1224" y="1080"/>
                  <a:pt x="1237" y="1073"/>
                </a:cubicBezTo>
                <a:cubicBezTo>
                  <a:pt x="1243" y="1073"/>
                  <a:pt x="1249" y="1073"/>
                  <a:pt x="1249" y="1073"/>
                </a:cubicBezTo>
                <a:cubicBezTo>
                  <a:pt x="1249" y="1073"/>
                  <a:pt x="1249" y="1073"/>
                  <a:pt x="1249" y="1073"/>
                </a:cubicBezTo>
                <a:cubicBezTo>
                  <a:pt x="1256" y="1067"/>
                  <a:pt x="1268" y="1067"/>
                  <a:pt x="1274" y="1061"/>
                </a:cubicBezTo>
                <a:cubicBezTo>
                  <a:pt x="1274" y="1061"/>
                  <a:pt x="1274" y="1061"/>
                  <a:pt x="1268" y="1067"/>
                </a:cubicBezTo>
                <a:cubicBezTo>
                  <a:pt x="1268" y="1067"/>
                  <a:pt x="1268" y="1067"/>
                  <a:pt x="1274" y="1067"/>
                </a:cubicBezTo>
                <a:cubicBezTo>
                  <a:pt x="1274" y="1067"/>
                  <a:pt x="1274" y="1067"/>
                  <a:pt x="1274" y="1067"/>
                </a:cubicBezTo>
                <a:cubicBezTo>
                  <a:pt x="1274" y="1061"/>
                  <a:pt x="1281" y="1061"/>
                  <a:pt x="1287" y="1061"/>
                </a:cubicBezTo>
                <a:cubicBezTo>
                  <a:pt x="1293" y="1054"/>
                  <a:pt x="1293" y="1061"/>
                  <a:pt x="1318" y="1048"/>
                </a:cubicBezTo>
                <a:cubicBezTo>
                  <a:pt x="1300" y="1054"/>
                  <a:pt x="1318" y="1048"/>
                  <a:pt x="1287" y="1061"/>
                </a:cubicBezTo>
                <a:cubicBezTo>
                  <a:pt x="1287" y="1054"/>
                  <a:pt x="1318" y="1048"/>
                  <a:pt x="1356" y="1035"/>
                </a:cubicBezTo>
                <a:cubicBezTo>
                  <a:pt x="1356" y="1035"/>
                  <a:pt x="1362" y="1029"/>
                  <a:pt x="1369" y="1029"/>
                </a:cubicBezTo>
                <a:cubicBezTo>
                  <a:pt x="1381" y="1022"/>
                  <a:pt x="1394" y="1016"/>
                  <a:pt x="1406" y="1003"/>
                </a:cubicBezTo>
                <a:cubicBezTo>
                  <a:pt x="1406" y="1003"/>
                  <a:pt x="1400" y="1003"/>
                  <a:pt x="1400" y="1016"/>
                </a:cubicBezTo>
                <a:cubicBezTo>
                  <a:pt x="1406" y="1003"/>
                  <a:pt x="1406" y="1003"/>
                  <a:pt x="1412" y="997"/>
                </a:cubicBezTo>
                <a:cubicBezTo>
                  <a:pt x="1412" y="1003"/>
                  <a:pt x="1412" y="1003"/>
                  <a:pt x="1406" y="1003"/>
                </a:cubicBezTo>
                <a:cubicBezTo>
                  <a:pt x="1412" y="1003"/>
                  <a:pt x="1412" y="1003"/>
                  <a:pt x="1412" y="1003"/>
                </a:cubicBezTo>
                <a:cubicBezTo>
                  <a:pt x="1406" y="1003"/>
                  <a:pt x="1406" y="1003"/>
                  <a:pt x="1406" y="1003"/>
                </a:cubicBezTo>
                <a:cubicBezTo>
                  <a:pt x="1406" y="1003"/>
                  <a:pt x="1400" y="1016"/>
                  <a:pt x="1394" y="1016"/>
                </a:cubicBezTo>
                <a:cubicBezTo>
                  <a:pt x="1400" y="1016"/>
                  <a:pt x="1400" y="1016"/>
                  <a:pt x="1400" y="1016"/>
                </a:cubicBezTo>
                <a:cubicBezTo>
                  <a:pt x="1400" y="1016"/>
                  <a:pt x="1400" y="1016"/>
                  <a:pt x="1394" y="1016"/>
                </a:cubicBezTo>
                <a:cubicBezTo>
                  <a:pt x="1394" y="1016"/>
                  <a:pt x="1394" y="1016"/>
                  <a:pt x="1400" y="1016"/>
                </a:cubicBezTo>
                <a:cubicBezTo>
                  <a:pt x="1406" y="1016"/>
                  <a:pt x="1406" y="1016"/>
                  <a:pt x="1406" y="1003"/>
                </a:cubicBezTo>
                <a:cubicBezTo>
                  <a:pt x="1412" y="1003"/>
                  <a:pt x="1412" y="1003"/>
                  <a:pt x="1412" y="1003"/>
                </a:cubicBezTo>
                <a:cubicBezTo>
                  <a:pt x="1412" y="1003"/>
                  <a:pt x="1412" y="1003"/>
                  <a:pt x="1412" y="1003"/>
                </a:cubicBezTo>
                <a:cubicBezTo>
                  <a:pt x="1425" y="997"/>
                  <a:pt x="1438" y="991"/>
                  <a:pt x="1456" y="984"/>
                </a:cubicBezTo>
                <a:cubicBezTo>
                  <a:pt x="1444" y="984"/>
                  <a:pt x="1456" y="984"/>
                  <a:pt x="1444" y="984"/>
                </a:cubicBezTo>
                <a:cubicBezTo>
                  <a:pt x="1444" y="984"/>
                  <a:pt x="1444" y="984"/>
                  <a:pt x="1463" y="978"/>
                </a:cubicBezTo>
                <a:cubicBezTo>
                  <a:pt x="1469" y="972"/>
                  <a:pt x="1469" y="972"/>
                  <a:pt x="1469" y="978"/>
                </a:cubicBezTo>
                <a:cubicBezTo>
                  <a:pt x="1463" y="978"/>
                  <a:pt x="1463" y="978"/>
                  <a:pt x="1456" y="984"/>
                </a:cubicBezTo>
                <a:cubicBezTo>
                  <a:pt x="1463" y="978"/>
                  <a:pt x="1463" y="978"/>
                  <a:pt x="1469" y="978"/>
                </a:cubicBezTo>
                <a:cubicBezTo>
                  <a:pt x="1469" y="978"/>
                  <a:pt x="1469" y="978"/>
                  <a:pt x="1469" y="978"/>
                </a:cubicBezTo>
                <a:cubicBezTo>
                  <a:pt x="1469" y="978"/>
                  <a:pt x="1469" y="978"/>
                  <a:pt x="1475" y="972"/>
                </a:cubicBezTo>
                <a:cubicBezTo>
                  <a:pt x="1475" y="972"/>
                  <a:pt x="1482" y="972"/>
                  <a:pt x="1488" y="965"/>
                </a:cubicBezTo>
                <a:cubicBezTo>
                  <a:pt x="1488" y="965"/>
                  <a:pt x="1488" y="965"/>
                  <a:pt x="1475" y="972"/>
                </a:cubicBezTo>
                <a:cubicBezTo>
                  <a:pt x="1488" y="965"/>
                  <a:pt x="1494" y="959"/>
                  <a:pt x="1507" y="953"/>
                </a:cubicBezTo>
                <a:cubicBezTo>
                  <a:pt x="1507" y="953"/>
                  <a:pt x="1507" y="953"/>
                  <a:pt x="1519" y="946"/>
                </a:cubicBezTo>
                <a:cubicBezTo>
                  <a:pt x="1519" y="946"/>
                  <a:pt x="1519" y="946"/>
                  <a:pt x="1519" y="946"/>
                </a:cubicBezTo>
                <a:cubicBezTo>
                  <a:pt x="1519" y="946"/>
                  <a:pt x="1525" y="940"/>
                  <a:pt x="1532" y="940"/>
                </a:cubicBezTo>
                <a:cubicBezTo>
                  <a:pt x="1532" y="940"/>
                  <a:pt x="1532" y="940"/>
                  <a:pt x="1525" y="940"/>
                </a:cubicBezTo>
                <a:cubicBezTo>
                  <a:pt x="1551" y="921"/>
                  <a:pt x="1544" y="927"/>
                  <a:pt x="1551" y="921"/>
                </a:cubicBezTo>
                <a:cubicBezTo>
                  <a:pt x="1551" y="921"/>
                  <a:pt x="1551" y="921"/>
                  <a:pt x="1551" y="921"/>
                </a:cubicBezTo>
                <a:cubicBezTo>
                  <a:pt x="1557" y="921"/>
                  <a:pt x="1557" y="908"/>
                  <a:pt x="1563" y="908"/>
                </a:cubicBezTo>
                <a:cubicBezTo>
                  <a:pt x="1582" y="902"/>
                  <a:pt x="1582" y="896"/>
                  <a:pt x="1582" y="896"/>
                </a:cubicBezTo>
                <a:cubicBezTo>
                  <a:pt x="1582" y="902"/>
                  <a:pt x="1582" y="902"/>
                  <a:pt x="1582" y="902"/>
                </a:cubicBezTo>
                <a:cubicBezTo>
                  <a:pt x="1594" y="889"/>
                  <a:pt x="1607" y="883"/>
                  <a:pt x="1613" y="870"/>
                </a:cubicBezTo>
                <a:cubicBezTo>
                  <a:pt x="1620" y="870"/>
                  <a:pt x="1620" y="870"/>
                  <a:pt x="1620" y="870"/>
                </a:cubicBezTo>
                <a:cubicBezTo>
                  <a:pt x="1620" y="870"/>
                  <a:pt x="1620" y="870"/>
                  <a:pt x="1620" y="870"/>
                </a:cubicBezTo>
                <a:cubicBezTo>
                  <a:pt x="1620" y="870"/>
                  <a:pt x="1620" y="870"/>
                  <a:pt x="1620" y="870"/>
                </a:cubicBezTo>
                <a:cubicBezTo>
                  <a:pt x="1620" y="864"/>
                  <a:pt x="1626" y="864"/>
                  <a:pt x="1626" y="857"/>
                </a:cubicBezTo>
                <a:cubicBezTo>
                  <a:pt x="1632" y="857"/>
                  <a:pt x="1632" y="857"/>
                  <a:pt x="1632" y="851"/>
                </a:cubicBezTo>
                <a:cubicBezTo>
                  <a:pt x="1632" y="851"/>
                  <a:pt x="1632" y="851"/>
                  <a:pt x="1651" y="838"/>
                </a:cubicBezTo>
                <a:cubicBezTo>
                  <a:pt x="1651" y="838"/>
                  <a:pt x="1651" y="838"/>
                  <a:pt x="1638" y="845"/>
                </a:cubicBezTo>
                <a:cubicBezTo>
                  <a:pt x="1645" y="845"/>
                  <a:pt x="1651" y="838"/>
                  <a:pt x="1657" y="832"/>
                </a:cubicBezTo>
                <a:cubicBezTo>
                  <a:pt x="1664" y="826"/>
                  <a:pt x="1664" y="826"/>
                  <a:pt x="1664" y="826"/>
                </a:cubicBezTo>
                <a:cubicBezTo>
                  <a:pt x="1657" y="826"/>
                  <a:pt x="1657" y="826"/>
                  <a:pt x="1657" y="826"/>
                </a:cubicBezTo>
                <a:cubicBezTo>
                  <a:pt x="1670" y="807"/>
                  <a:pt x="1689" y="794"/>
                  <a:pt x="1670" y="807"/>
                </a:cubicBezTo>
                <a:cubicBezTo>
                  <a:pt x="1689" y="794"/>
                  <a:pt x="1707" y="769"/>
                  <a:pt x="1726" y="737"/>
                </a:cubicBezTo>
                <a:cubicBezTo>
                  <a:pt x="1726" y="737"/>
                  <a:pt x="1739" y="718"/>
                  <a:pt x="1739" y="705"/>
                </a:cubicBezTo>
                <a:cubicBezTo>
                  <a:pt x="1739" y="705"/>
                  <a:pt x="1739" y="705"/>
                  <a:pt x="1739" y="699"/>
                </a:cubicBezTo>
                <a:cubicBezTo>
                  <a:pt x="1739" y="705"/>
                  <a:pt x="1733" y="718"/>
                  <a:pt x="1733" y="718"/>
                </a:cubicBezTo>
                <a:cubicBezTo>
                  <a:pt x="1739" y="718"/>
                  <a:pt x="1739" y="705"/>
                  <a:pt x="1739" y="699"/>
                </a:cubicBezTo>
                <a:cubicBezTo>
                  <a:pt x="1745" y="692"/>
                  <a:pt x="1745" y="692"/>
                  <a:pt x="1751" y="673"/>
                </a:cubicBezTo>
                <a:cubicBezTo>
                  <a:pt x="1751" y="680"/>
                  <a:pt x="1745" y="686"/>
                  <a:pt x="1739" y="692"/>
                </a:cubicBezTo>
                <a:cubicBezTo>
                  <a:pt x="1745" y="686"/>
                  <a:pt x="1751" y="667"/>
                  <a:pt x="1758" y="661"/>
                </a:cubicBezTo>
                <a:cubicBezTo>
                  <a:pt x="1751" y="667"/>
                  <a:pt x="1751" y="667"/>
                  <a:pt x="1751" y="667"/>
                </a:cubicBezTo>
                <a:cubicBezTo>
                  <a:pt x="1758" y="642"/>
                  <a:pt x="1758" y="642"/>
                  <a:pt x="1758" y="642"/>
                </a:cubicBezTo>
                <a:cubicBezTo>
                  <a:pt x="1764" y="635"/>
                  <a:pt x="1764" y="635"/>
                  <a:pt x="1764" y="635"/>
                </a:cubicBezTo>
                <a:cubicBezTo>
                  <a:pt x="1764" y="629"/>
                  <a:pt x="1764" y="629"/>
                  <a:pt x="1764" y="629"/>
                </a:cubicBezTo>
                <a:cubicBezTo>
                  <a:pt x="1764" y="604"/>
                  <a:pt x="1764" y="610"/>
                  <a:pt x="1764" y="635"/>
                </a:cubicBezTo>
                <a:cubicBezTo>
                  <a:pt x="1770" y="597"/>
                  <a:pt x="1770" y="572"/>
                  <a:pt x="1776" y="553"/>
                </a:cubicBezTo>
                <a:cubicBezTo>
                  <a:pt x="1776" y="553"/>
                  <a:pt x="1776" y="553"/>
                  <a:pt x="1770" y="572"/>
                </a:cubicBezTo>
                <a:cubicBezTo>
                  <a:pt x="1770" y="559"/>
                  <a:pt x="1776" y="553"/>
                  <a:pt x="1776" y="540"/>
                </a:cubicBezTo>
                <a:cubicBezTo>
                  <a:pt x="1776" y="534"/>
                  <a:pt x="1776" y="534"/>
                  <a:pt x="1776" y="534"/>
                </a:cubicBezTo>
                <a:close/>
                <a:moveTo>
                  <a:pt x="44" y="953"/>
                </a:moveTo>
                <a:cubicBezTo>
                  <a:pt x="44" y="953"/>
                  <a:pt x="44" y="946"/>
                  <a:pt x="38" y="946"/>
                </a:cubicBezTo>
                <a:cubicBezTo>
                  <a:pt x="44" y="946"/>
                  <a:pt x="44" y="953"/>
                  <a:pt x="44" y="953"/>
                </a:cubicBezTo>
                <a:close/>
                <a:moveTo>
                  <a:pt x="672" y="58"/>
                </a:moveTo>
                <a:cubicBezTo>
                  <a:pt x="672" y="58"/>
                  <a:pt x="672" y="58"/>
                  <a:pt x="672" y="58"/>
                </a:cubicBezTo>
                <a:cubicBezTo>
                  <a:pt x="685" y="58"/>
                  <a:pt x="685" y="58"/>
                  <a:pt x="691" y="58"/>
                </a:cubicBezTo>
                <a:cubicBezTo>
                  <a:pt x="685" y="58"/>
                  <a:pt x="685" y="58"/>
                  <a:pt x="672" y="58"/>
                </a:cubicBezTo>
                <a:close/>
                <a:moveTo>
                  <a:pt x="860" y="20"/>
                </a:moveTo>
                <a:cubicBezTo>
                  <a:pt x="860" y="20"/>
                  <a:pt x="860" y="20"/>
                  <a:pt x="860" y="20"/>
                </a:cubicBezTo>
                <a:cubicBezTo>
                  <a:pt x="860" y="20"/>
                  <a:pt x="860" y="20"/>
                  <a:pt x="860" y="20"/>
                </a:cubicBezTo>
                <a:close/>
                <a:moveTo>
                  <a:pt x="565" y="1130"/>
                </a:moveTo>
                <a:cubicBezTo>
                  <a:pt x="565" y="1130"/>
                  <a:pt x="565" y="1130"/>
                  <a:pt x="565" y="1130"/>
                </a:cubicBezTo>
                <a:cubicBezTo>
                  <a:pt x="565" y="1130"/>
                  <a:pt x="565" y="1130"/>
                  <a:pt x="565" y="1130"/>
                </a:cubicBezTo>
                <a:cubicBezTo>
                  <a:pt x="565" y="1130"/>
                  <a:pt x="565" y="1130"/>
                  <a:pt x="565" y="1130"/>
                </a:cubicBezTo>
                <a:close/>
                <a:moveTo>
                  <a:pt x="38" y="940"/>
                </a:moveTo>
                <a:cubicBezTo>
                  <a:pt x="38" y="946"/>
                  <a:pt x="38" y="946"/>
                  <a:pt x="38" y="946"/>
                </a:cubicBezTo>
                <a:cubicBezTo>
                  <a:pt x="38" y="940"/>
                  <a:pt x="32" y="934"/>
                  <a:pt x="32" y="927"/>
                </a:cubicBezTo>
                <a:cubicBezTo>
                  <a:pt x="32" y="934"/>
                  <a:pt x="32" y="934"/>
                  <a:pt x="38" y="940"/>
                </a:cubicBezTo>
                <a:close/>
                <a:moveTo>
                  <a:pt x="1551" y="927"/>
                </a:moveTo>
                <a:cubicBezTo>
                  <a:pt x="1563" y="908"/>
                  <a:pt x="1563" y="908"/>
                  <a:pt x="1563" y="908"/>
                </a:cubicBezTo>
                <a:cubicBezTo>
                  <a:pt x="1557" y="921"/>
                  <a:pt x="1557" y="921"/>
                  <a:pt x="1557" y="921"/>
                </a:cubicBezTo>
                <a:cubicBezTo>
                  <a:pt x="1551" y="927"/>
                  <a:pt x="1551" y="927"/>
                  <a:pt x="1551" y="927"/>
                </a:cubicBezTo>
                <a:close/>
                <a:moveTo>
                  <a:pt x="1563" y="134"/>
                </a:moveTo>
                <a:cubicBezTo>
                  <a:pt x="1576" y="134"/>
                  <a:pt x="1582" y="140"/>
                  <a:pt x="1582" y="140"/>
                </a:cubicBezTo>
                <a:cubicBezTo>
                  <a:pt x="1576" y="134"/>
                  <a:pt x="1576" y="134"/>
                  <a:pt x="1563" y="134"/>
                </a:cubicBezTo>
                <a:close/>
                <a:moveTo>
                  <a:pt x="1594" y="146"/>
                </a:moveTo>
                <a:cubicBezTo>
                  <a:pt x="1594" y="146"/>
                  <a:pt x="1594" y="146"/>
                  <a:pt x="1594" y="146"/>
                </a:cubicBezTo>
                <a:cubicBezTo>
                  <a:pt x="1601" y="153"/>
                  <a:pt x="1601" y="153"/>
                  <a:pt x="1601" y="153"/>
                </a:cubicBezTo>
                <a:cubicBezTo>
                  <a:pt x="1594" y="146"/>
                  <a:pt x="1594" y="146"/>
                  <a:pt x="1594" y="146"/>
                </a:cubicBezTo>
                <a:cubicBezTo>
                  <a:pt x="1588" y="146"/>
                  <a:pt x="1588" y="140"/>
                  <a:pt x="1582" y="140"/>
                </a:cubicBezTo>
                <a:cubicBezTo>
                  <a:pt x="1582" y="140"/>
                  <a:pt x="1582" y="140"/>
                  <a:pt x="1582" y="140"/>
                </a:cubicBezTo>
                <a:cubicBezTo>
                  <a:pt x="1588" y="140"/>
                  <a:pt x="1594" y="146"/>
                  <a:pt x="1601" y="153"/>
                </a:cubicBezTo>
                <a:cubicBezTo>
                  <a:pt x="1607" y="159"/>
                  <a:pt x="1594" y="146"/>
                  <a:pt x="1594" y="146"/>
                </a:cubicBezTo>
                <a:close/>
                <a:moveTo>
                  <a:pt x="19" y="750"/>
                </a:moveTo>
                <a:cubicBezTo>
                  <a:pt x="13" y="756"/>
                  <a:pt x="13" y="769"/>
                  <a:pt x="13" y="775"/>
                </a:cubicBezTo>
                <a:cubicBezTo>
                  <a:pt x="13" y="769"/>
                  <a:pt x="13" y="769"/>
                  <a:pt x="19" y="756"/>
                </a:cubicBezTo>
                <a:cubicBezTo>
                  <a:pt x="19" y="750"/>
                  <a:pt x="19" y="750"/>
                  <a:pt x="19" y="750"/>
                </a:cubicBezTo>
                <a:close/>
                <a:moveTo>
                  <a:pt x="1638" y="185"/>
                </a:moveTo>
                <a:cubicBezTo>
                  <a:pt x="1645" y="191"/>
                  <a:pt x="1645" y="191"/>
                  <a:pt x="1645" y="191"/>
                </a:cubicBezTo>
                <a:cubicBezTo>
                  <a:pt x="1651" y="197"/>
                  <a:pt x="1651" y="197"/>
                  <a:pt x="1651" y="197"/>
                </a:cubicBezTo>
                <a:cubicBezTo>
                  <a:pt x="1638" y="185"/>
                  <a:pt x="1638" y="185"/>
                  <a:pt x="1638" y="185"/>
                </a:cubicBezTo>
                <a:close/>
                <a:moveTo>
                  <a:pt x="1657" y="832"/>
                </a:moveTo>
                <a:cubicBezTo>
                  <a:pt x="1651" y="838"/>
                  <a:pt x="1651" y="838"/>
                  <a:pt x="1645" y="845"/>
                </a:cubicBezTo>
                <a:cubicBezTo>
                  <a:pt x="1651" y="838"/>
                  <a:pt x="1651" y="838"/>
                  <a:pt x="1657" y="832"/>
                </a:cubicBezTo>
                <a:close/>
                <a:moveTo>
                  <a:pt x="1645" y="845"/>
                </a:moveTo>
                <a:cubicBezTo>
                  <a:pt x="1638" y="851"/>
                  <a:pt x="1638" y="851"/>
                  <a:pt x="1638" y="851"/>
                </a:cubicBezTo>
                <a:cubicBezTo>
                  <a:pt x="1638" y="851"/>
                  <a:pt x="1638" y="851"/>
                  <a:pt x="1626" y="857"/>
                </a:cubicBezTo>
                <a:cubicBezTo>
                  <a:pt x="1645" y="845"/>
                  <a:pt x="1632" y="857"/>
                  <a:pt x="1645" y="845"/>
                </a:cubicBezTo>
                <a:cubicBezTo>
                  <a:pt x="1651" y="838"/>
                  <a:pt x="1651" y="838"/>
                  <a:pt x="1645" y="845"/>
                </a:cubicBezTo>
                <a:close/>
                <a:moveTo>
                  <a:pt x="1657" y="832"/>
                </a:moveTo>
                <a:cubicBezTo>
                  <a:pt x="1657" y="832"/>
                  <a:pt x="1664" y="826"/>
                  <a:pt x="1682" y="807"/>
                </a:cubicBezTo>
                <a:cubicBezTo>
                  <a:pt x="1670" y="813"/>
                  <a:pt x="1670" y="813"/>
                  <a:pt x="1670" y="813"/>
                </a:cubicBezTo>
                <a:cubicBezTo>
                  <a:pt x="1670" y="813"/>
                  <a:pt x="1670" y="813"/>
                  <a:pt x="1670" y="813"/>
                </a:cubicBezTo>
                <a:cubicBezTo>
                  <a:pt x="1682" y="807"/>
                  <a:pt x="1670" y="813"/>
                  <a:pt x="1682" y="800"/>
                </a:cubicBezTo>
                <a:cubicBezTo>
                  <a:pt x="1682" y="800"/>
                  <a:pt x="1682" y="800"/>
                  <a:pt x="1695" y="781"/>
                </a:cubicBezTo>
                <a:cubicBezTo>
                  <a:pt x="1689" y="794"/>
                  <a:pt x="1689" y="800"/>
                  <a:pt x="1682" y="807"/>
                </a:cubicBezTo>
                <a:cubicBezTo>
                  <a:pt x="1682" y="807"/>
                  <a:pt x="1682" y="807"/>
                  <a:pt x="1682" y="807"/>
                </a:cubicBezTo>
                <a:cubicBezTo>
                  <a:pt x="1682" y="800"/>
                  <a:pt x="1689" y="800"/>
                  <a:pt x="1689" y="794"/>
                </a:cubicBezTo>
                <a:cubicBezTo>
                  <a:pt x="1689" y="794"/>
                  <a:pt x="1689" y="800"/>
                  <a:pt x="1682" y="800"/>
                </a:cubicBezTo>
                <a:cubicBezTo>
                  <a:pt x="1682" y="807"/>
                  <a:pt x="1670" y="807"/>
                  <a:pt x="1670" y="807"/>
                </a:cubicBezTo>
                <a:cubicBezTo>
                  <a:pt x="1670" y="807"/>
                  <a:pt x="1670" y="807"/>
                  <a:pt x="1670" y="807"/>
                </a:cubicBezTo>
                <a:cubicBezTo>
                  <a:pt x="1664" y="826"/>
                  <a:pt x="1664" y="826"/>
                  <a:pt x="1664" y="826"/>
                </a:cubicBezTo>
                <a:cubicBezTo>
                  <a:pt x="1657" y="832"/>
                  <a:pt x="1657" y="832"/>
                  <a:pt x="1657" y="832"/>
                </a:cubicBezTo>
                <a:close/>
                <a:moveTo>
                  <a:pt x="1707" y="267"/>
                </a:moveTo>
                <a:cubicBezTo>
                  <a:pt x="1714" y="273"/>
                  <a:pt x="1720" y="280"/>
                  <a:pt x="1726" y="292"/>
                </a:cubicBezTo>
                <a:cubicBezTo>
                  <a:pt x="1720" y="280"/>
                  <a:pt x="1720" y="280"/>
                  <a:pt x="1720" y="280"/>
                </a:cubicBezTo>
                <a:cubicBezTo>
                  <a:pt x="1720" y="273"/>
                  <a:pt x="1714" y="267"/>
                  <a:pt x="1707" y="267"/>
                </a:cubicBezTo>
                <a:close/>
                <a:moveTo>
                  <a:pt x="1513" y="953"/>
                </a:moveTo>
                <a:cubicBezTo>
                  <a:pt x="1532" y="940"/>
                  <a:pt x="1532" y="940"/>
                  <a:pt x="1532" y="940"/>
                </a:cubicBezTo>
                <a:cubicBezTo>
                  <a:pt x="1519" y="946"/>
                  <a:pt x="1519" y="946"/>
                  <a:pt x="1519" y="946"/>
                </a:cubicBezTo>
                <a:cubicBezTo>
                  <a:pt x="1513" y="953"/>
                  <a:pt x="1513" y="953"/>
                  <a:pt x="1513" y="953"/>
                </a:cubicBezTo>
                <a:close/>
                <a:moveTo>
                  <a:pt x="1689" y="235"/>
                </a:moveTo>
                <a:cubicBezTo>
                  <a:pt x="1695" y="242"/>
                  <a:pt x="1695" y="242"/>
                  <a:pt x="1695" y="242"/>
                </a:cubicBezTo>
                <a:cubicBezTo>
                  <a:pt x="1689" y="235"/>
                  <a:pt x="1689" y="235"/>
                  <a:pt x="1689" y="235"/>
                </a:cubicBezTo>
                <a:cubicBezTo>
                  <a:pt x="1689" y="235"/>
                  <a:pt x="1689" y="235"/>
                  <a:pt x="1695" y="242"/>
                </a:cubicBezTo>
                <a:cubicBezTo>
                  <a:pt x="1695" y="248"/>
                  <a:pt x="1701" y="248"/>
                  <a:pt x="1701" y="248"/>
                </a:cubicBezTo>
                <a:cubicBezTo>
                  <a:pt x="1701" y="248"/>
                  <a:pt x="1695" y="248"/>
                  <a:pt x="1695" y="242"/>
                </a:cubicBezTo>
                <a:cubicBezTo>
                  <a:pt x="1695" y="242"/>
                  <a:pt x="1695" y="242"/>
                  <a:pt x="1689" y="235"/>
                </a:cubicBezTo>
                <a:close/>
                <a:moveTo>
                  <a:pt x="1707" y="261"/>
                </a:moveTo>
                <a:cubicBezTo>
                  <a:pt x="1707" y="261"/>
                  <a:pt x="1707" y="261"/>
                  <a:pt x="1707" y="261"/>
                </a:cubicBezTo>
                <a:cubicBezTo>
                  <a:pt x="1701" y="254"/>
                  <a:pt x="1701" y="254"/>
                  <a:pt x="1701" y="248"/>
                </a:cubicBezTo>
                <a:cubicBezTo>
                  <a:pt x="1701" y="254"/>
                  <a:pt x="1707" y="261"/>
                  <a:pt x="1707" y="261"/>
                </a:cubicBezTo>
                <a:close/>
                <a:moveTo>
                  <a:pt x="1707" y="261"/>
                </a:moveTo>
                <a:cubicBezTo>
                  <a:pt x="1707" y="261"/>
                  <a:pt x="1707" y="261"/>
                  <a:pt x="1707" y="267"/>
                </a:cubicBezTo>
                <a:cubicBezTo>
                  <a:pt x="1714" y="267"/>
                  <a:pt x="1714" y="267"/>
                  <a:pt x="1714" y="267"/>
                </a:cubicBezTo>
                <a:cubicBezTo>
                  <a:pt x="1714" y="267"/>
                  <a:pt x="1714" y="267"/>
                  <a:pt x="1707" y="261"/>
                </a:cubicBezTo>
                <a:close/>
                <a:moveTo>
                  <a:pt x="283" y="1111"/>
                </a:moveTo>
                <a:cubicBezTo>
                  <a:pt x="277" y="1105"/>
                  <a:pt x="277" y="1105"/>
                  <a:pt x="277" y="1105"/>
                </a:cubicBezTo>
                <a:cubicBezTo>
                  <a:pt x="277" y="1111"/>
                  <a:pt x="277" y="1111"/>
                  <a:pt x="277" y="1111"/>
                </a:cubicBezTo>
                <a:cubicBezTo>
                  <a:pt x="289" y="1111"/>
                  <a:pt x="302" y="1124"/>
                  <a:pt x="283" y="1111"/>
                </a:cubicBezTo>
                <a:close/>
                <a:moveTo>
                  <a:pt x="270" y="1105"/>
                </a:moveTo>
                <a:cubicBezTo>
                  <a:pt x="277" y="1105"/>
                  <a:pt x="277" y="1105"/>
                  <a:pt x="277" y="1105"/>
                </a:cubicBezTo>
                <a:cubicBezTo>
                  <a:pt x="277" y="1105"/>
                  <a:pt x="277" y="1105"/>
                  <a:pt x="277" y="1105"/>
                </a:cubicBezTo>
                <a:cubicBezTo>
                  <a:pt x="270" y="1105"/>
                  <a:pt x="270" y="1105"/>
                  <a:pt x="270" y="1105"/>
                </a:cubicBezTo>
                <a:close/>
                <a:moveTo>
                  <a:pt x="277" y="1111"/>
                </a:moveTo>
                <a:cubicBezTo>
                  <a:pt x="277" y="1111"/>
                  <a:pt x="277" y="1111"/>
                  <a:pt x="277" y="1111"/>
                </a:cubicBezTo>
                <a:cubicBezTo>
                  <a:pt x="270" y="1105"/>
                  <a:pt x="270" y="1105"/>
                  <a:pt x="264" y="1105"/>
                </a:cubicBezTo>
                <a:cubicBezTo>
                  <a:pt x="270" y="1105"/>
                  <a:pt x="270" y="1105"/>
                  <a:pt x="277" y="1111"/>
                </a:cubicBezTo>
                <a:close/>
                <a:moveTo>
                  <a:pt x="270" y="1105"/>
                </a:moveTo>
                <a:cubicBezTo>
                  <a:pt x="258" y="1105"/>
                  <a:pt x="258" y="1105"/>
                  <a:pt x="258" y="1105"/>
                </a:cubicBezTo>
                <a:cubicBezTo>
                  <a:pt x="270" y="1105"/>
                  <a:pt x="264" y="1105"/>
                  <a:pt x="270" y="1105"/>
                </a:cubicBezTo>
                <a:close/>
                <a:moveTo>
                  <a:pt x="208" y="1086"/>
                </a:moveTo>
                <a:cubicBezTo>
                  <a:pt x="208" y="1086"/>
                  <a:pt x="214" y="1086"/>
                  <a:pt x="201" y="1080"/>
                </a:cubicBezTo>
                <a:cubicBezTo>
                  <a:pt x="201" y="1080"/>
                  <a:pt x="201" y="1080"/>
                  <a:pt x="201" y="1080"/>
                </a:cubicBezTo>
                <a:cubicBezTo>
                  <a:pt x="189" y="1073"/>
                  <a:pt x="170" y="1067"/>
                  <a:pt x="145" y="1048"/>
                </a:cubicBezTo>
                <a:cubicBezTo>
                  <a:pt x="151" y="1054"/>
                  <a:pt x="151" y="1054"/>
                  <a:pt x="151" y="1054"/>
                </a:cubicBezTo>
                <a:cubicBezTo>
                  <a:pt x="151" y="1054"/>
                  <a:pt x="145" y="1054"/>
                  <a:pt x="139" y="1054"/>
                </a:cubicBezTo>
                <a:cubicBezTo>
                  <a:pt x="145" y="1054"/>
                  <a:pt x="151" y="1054"/>
                  <a:pt x="151" y="1061"/>
                </a:cubicBezTo>
                <a:cubicBezTo>
                  <a:pt x="170" y="1067"/>
                  <a:pt x="195" y="1080"/>
                  <a:pt x="195" y="1080"/>
                </a:cubicBezTo>
                <a:cubicBezTo>
                  <a:pt x="226" y="1092"/>
                  <a:pt x="201" y="1080"/>
                  <a:pt x="226" y="1092"/>
                </a:cubicBezTo>
                <a:cubicBezTo>
                  <a:pt x="226" y="1092"/>
                  <a:pt x="226" y="1092"/>
                  <a:pt x="226" y="1092"/>
                </a:cubicBezTo>
                <a:cubicBezTo>
                  <a:pt x="226" y="1092"/>
                  <a:pt x="226" y="1092"/>
                  <a:pt x="226" y="1092"/>
                </a:cubicBezTo>
                <a:cubicBezTo>
                  <a:pt x="245" y="1099"/>
                  <a:pt x="245" y="1099"/>
                  <a:pt x="245" y="1099"/>
                </a:cubicBezTo>
                <a:cubicBezTo>
                  <a:pt x="245" y="1099"/>
                  <a:pt x="245" y="1099"/>
                  <a:pt x="270" y="1105"/>
                </a:cubicBezTo>
                <a:cubicBezTo>
                  <a:pt x="258" y="1105"/>
                  <a:pt x="264" y="1105"/>
                  <a:pt x="245" y="1099"/>
                </a:cubicBezTo>
                <a:cubicBezTo>
                  <a:pt x="239" y="1092"/>
                  <a:pt x="226" y="1092"/>
                  <a:pt x="214" y="1086"/>
                </a:cubicBezTo>
                <a:cubicBezTo>
                  <a:pt x="208" y="1086"/>
                  <a:pt x="208" y="1086"/>
                  <a:pt x="208" y="1086"/>
                </a:cubicBezTo>
                <a:close/>
                <a:moveTo>
                  <a:pt x="264" y="1105"/>
                </a:moveTo>
                <a:cubicBezTo>
                  <a:pt x="258" y="1105"/>
                  <a:pt x="251" y="1099"/>
                  <a:pt x="251" y="1099"/>
                </a:cubicBezTo>
                <a:cubicBezTo>
                  <a:pt x="258" y="1105"/>
                  <a:pt x="258" y="1105"/>
                  <a:pt x="264" y="1105"/>
                </a:cubicBezTo>
                <a:close/>
                <a:moveTo>
                  <a:pt x="251" y="1099"/>
                </a:moveTo>
                <a:cubicBezTo>
                  <a:pt x="251" y="1099"/>
                  <a:pt x="251" y="1099"/>
                  <a:pt x="245" y="1099"/>
                </a:cubicBezTo>
                <a:cubicBezTo>
                  <a:pt x="251" y="1099"/>
                  <a:pt x="245" y="1099"/>
                  <a:pt x="251" y="1099"/>
                </a:cubicBezTo>
                <a:close/>
                <a:moveTo>
                  <a:pt x="214" y="1086"/>
                </a:moveTo>
                <a:cubicBezTo>
                  <a:pt x="214" y="1086"/>
                  <a:pt x="214" y="1086"/>
                  <a:pt x="226" y="1092"/>
                </a:cubicBezTo>
                <a:cubicBezTo>
                  <a:pt x="214" y="1086"/>
                  <a:pt x="214" y="1086"/>
                  <a:pt x="214" y="1086"/>
                </a:cubicBezTo>
                <a:close/>
                <a:moveTo>
                  <a:pt x="13" y="876"/>
                </a:moveTo>
                <a:cubicBezTo>
                  <a:pt x="13" y="883"/>
                  <a:pt x="13" y="883"/>
                  <a:pt x="13" y="889"/>
                </a:cubicBezTo>
                <a:cubicBezTo>
                  <a:pt x="13" y="876"/>
                  <a:pt x="13" y="870"/>
                  <a:pt x="0" y="857"/>
                </a:cubicBezTo>
                <a:cubicBezTo>
                  <a:pt x="0" y="857"/>
                  <a:pt x="0" y="857"/>
                  <a:pt x="13" y="876"/>
                </a:cubicBezTo>
                <a:close/>
                <a:moveTo>
                  <a:pt x="107" y="1035"/>
                </a:moveTo>
                <a:cubicBezTo>
                  <a:pt x="120" y="1035"/>
                  <a:pt x="120" y="1035"/>
                  <a:pt x="120" y="1035"/>
                </a:cubicBezTo>
                <a:cubicBezTo>
                  <a:pt x="120" y="1035"/>
                  <a:pt x="120" y="1035"/>
                  <a:pt x="107" y="1035"/>
                </a:cubicBezTo>
                <a:close/>
                <a:moveTo>
                  <a:pt x="70" y="991"/>
                </a:moveTo>
                <a:cubicBezTo>
                  <a:pt x="70" y="991"/>
                  <a:pt x="70" y="991"/>
                  <a:pt x="70" y="984"/>
                </a:cubicBezTo>
                <a:cubicBezTo>
                  <a:pt x="70" y="991"/>
                  <a:pt x="70" y="991"/>
                  <a:pt x="70" y="991"/>
                </a:cubicBezTo>
                <a:cubicBezTo>
                  <a:pt x="76" y="991"/>
                  <a:pt x="76" y="997"/>
                  <a:pt x="76" y="997"/>
                </a:cubicBezTo>
                <a:cubicBezTo>
                  <a:pt x="76" y="997"/>
                  <a:pt x="76" y="991"/>
                  <a:pt x="70" y="991"/>
                </a:cubicBezTo>
                <a:cubicBezTo>
                  <a:pt x="70" y="984"/>
                  <a:pt x="70" y="984"/>
                  <a:pt x="70" y="991"/>
                </a:cubicBezTo>
                <a:close/>
                <a:moveTo>
                  <a:pt x="57" y="978"/>
                </a:moveTo>
                <a:cubicBezTo>
                  <a:pt x="51" y="972"/>
                  <a:pt x="51" y="965"/>
                  <a:pt x="44" y="953"/>
                </a:cubicBezTo>
                <a:cubicBezTo>
                  <a:pt x="51" y="965"/>
                  <a:pt x="51" y="965"/>
                  <a:pt x="57" y="978"/>
                </a:cubicBezTo>
                <a:close/>
                <a:moveTo>
                  <a:pt x="88" y="1016"/>
                </a:moveTo>
                <a:cubicBezTo>
                  <a:pt x="88" y="1016"/>
                  <a:pt x="88" y="1016"/>
                  <a:pt x="88" y="1016"/>
                </a:cubicBezTo>
                <a:cubicBezTo>
                  <a:pt x="88" y="1016"/>
                  <a:pt x="88" y="1016"/>
                  <a:pt x="88" y="1003"/>
                </a:cubicBezTo>
                <a:cubicBezTo>
                  <a:pt x="88" y="1016"/>
                  <a:pt x="88" y="1016"/>
                  <a:pt x="88" y="1016"/>
                </a:cubicBezTo>
                <a:close/>
                <a:moveTo>
                  <a:pt x="38" y="953"/>
                </a:moveTo>
                <a:cubicBezTo>
                  <a:pt x="44" y="953"/>
                  <a:pt x="44" y="953"/>
                  <a:pt x="44" y="953"/>
                </a:cubicBezTo>
                <a:cubicBezTo>
                  <a:pt x="38" y="946"/>
                  <a:pt x="38" y="940"/>
                  <a:pt x="32" y="934"/>
                </a:cubicBezTo>
                <a:cubicBezTo>
                  <a:pt x="32" y="940"/>
                  <a:pt x="38" y="946"/>
                  <a:pt x="38" y="953"/>
                </a:cubicBezTo>
                <a:close/>
                <a:moveTo>
                  <a:pt x="584" y="1168"/>
                </a:moveTo>
                <a:cubicBezTo>
                  <a:pt x="572" y="1162"/>
                  <a:pt x="553" y="1162"/>
                  <a:pt x="540" y="1162"/>
                </a:cubicBezTo>
                <a:cubicBezTo>
                  <a:pt x="546" y="1162"/>
                  <a:pt x="565" y="1162"/>
                  <a:pt x="572" y="1168"/>
                </a:cubicBezTo>
                <a:cubicBezTo>
                  <a:pt x="572" y="1162"/>
                  <a:pt x="565" y="1162"/>
                  <a:pt x="584" y="1168"/>
                </a:cubicBezTo>
                <a:close/>
                <a:moveTo>
                  <a:pt x="63" y="642"/>
                </a:moveTo>
                <a:cubicBezTo>
                  <a:pt x="63" y="648"/>
                  <a:pt x="57" y="648"/>
                  <a:pt x="57" y="648"/>
                </a:cubicBezTo>
                <a:cubicBezTo>
                  <a:pt x="57" y="648"/>
                  <a:pt x="57" y="648"/>
                  <a:pt x="57" y="648"/>
                </a:cubicBezTo>
                <a:cubicBezTo>
                  <a:pt x="57" y="648"/>
                  <a:pt x="57" y="648"/>
                  <a:pt x="63" y="642"/>
                </a:cubicBezTo>
                <a:cubicBezTo>
                  <a:pt x="63" y="642"/>
                  <a:pt x="63" y="642"/>
                  <a:pt x="70" y="635"/>
                </a:cubicBezTo>
                <a:cubicBezTo>
                  <a:pt x="63" y="642"/>
                  <a:pt x="63" y="648"/>
                  <a:pt x="57" y="648"/>
                </a:cubicBezTo>
                <a:cubicBezTo>
                  <a:pt x="63" y="642"/>
                  <a:pt x="63" y="642"/>
                  <a:pt x="63" y="642"/>
                </a:cubicBezTo>
                <a:cubicBezTo>
                  <a:pt x="51" y="661"/>
                  <a:pt x="57" y="648"/>
                  <a:pt x="44" y="667"/>
                </a:cubicBezTo>
                <a:cubicBezTo>
                  <a:pt x="51" y="661"/>
                  <a:pt x="57" y="648"/>
                  <a:pt x="63" y="642"/>
                </a:cubicBezTo>
                <a:cubicBezTo>
                  <a:pt x="63" y="642"/>
                  <a:pt x="63" y="642"/>
                  <a:pt x="63" y="642"/>
                </a:cubicBezTo>
                <a:close/>
                <a:moveTo>
                  <a:pt x="823" y="1162"/>
                </a:moveTo>
                <a:cubicBezTo>
                  <a:pt x="823" y="1162"/>
                  <a:pt x="823" y="1162"/>
                  <a:pt x="823" y="1162"/>
                </a:cubicBezTo>
                <a:cubicBezTo>
                  <a:pt x="823" y="1162"/>
                  <a:pt x="823" y="1162"/>
                  <a:pt x="835" y="1162"/>
                </a:cubicBezTo>
                <a:cubicBezTo>
                  <a:pt x="848" y="1156"/>
                  <a:pt x="848" y="1156"/>
                  <a:pt x="823" y="1162"/>
                </a:cubicBezTo>
                <a:close/>
                <a:moveTo>
                  <a:pt x="170" y="508"/>
                </a:moveTo>
                <a:cubicBezTo>
                  <a:pt x="164" y="527"/>
                  <a:pt x="157" y="527"/>
                  <a:pt x="176" y="508"/>
                </a:cubicBezTo>
                <a:cubicBezTo>
                  <a:pt x="170" y="508"/>
                  <a:pt x="170" y="508"/>
                  <a:pt x="170" y="508"/>
                </a:cubicBezTo>
                <a:close/>
                <a:moveTo>
                  <a:pt x="615" y="1168"/>
                </a:moveTo>
                <a:cubicBezTo>
                  <a:pt x="628" y="1168"/>
                  <a:pt x="628" y="1168"/>
                  <a:pt x="628" y="1168"/>
                </a:cubicBezTo>
                <a:cubicBezTo>
                  <a:pt x="653" y="1168"/>
                  <a:pt x="685" y="1168"/>
                  <a:pt x="703" y="1168"/>
                </a:cubicBezTo>
                <a:cubicBezTo>
                  <a:pt x="647" y="1168"/>
                  <a:pt x="647" y="1168"/>
                  <a:pt x="615" y="1168"/>
                </a:cubicBezTo>
                <a:close/>
                <a:moveTo>
                  <a:pt x="1030" y="1137"/>
                </a:moveTo>
                <a:cubicBezTo>
                  <a:pt x="1042" y="1130"/>
                  <a:pt x="1042" y="1130"/>
                  <a:pt x="1042" y="1130"/>
                </a:cubicBezTo>
                <a:cubicBezTo>
                  <a:pt x="1011" y="1137"/>
                  <a:pt x="1011" y="1137"/>
                  <a:pt x="1011" y="1137"/>
                </a:cubicBezTo>
                <a:cubicBezTo>
                  <a:pt x="1030" y="1137"/>
                  <a:pt x="1030" y="1137"/>
                  <a:pt x="1030" y="1137"/>
                </a:cubicBezTo>
                <a:close/>
                <a:moveTo>
                  <a:pt x="1067" y="1124"/>
                </a:moveTo>
                <a:cubicBezTo>
                  <a:pt x="1099" y="1111"/>
                  <a:pt x="1086" y="1111"/>
                  <a:pt x="1080" y="1124"/>
                </a:cubicBezTo>
                <a:cubicBezTo>
                  <a:pt x="1067" y="1124"/>
                  <a:pt x="1067" y="1124"/>
                  <a:pt x="1067" y="1124"/>
                </a:cubicBezTo>
                <a:close/>
                <a:moveTo>
                  <a:pt x="1419" y="1003"/>
                </a:moveTo>
                <a:cubicBezTo>
                  <a:pt x="1406" y="1016"/>
                  <a:pt x="1412" y="1003"/>
                  <a:pt x="1400" y="1016"/>
                </a:cubicBezTo>
                <a:cubicBezTo>
                  <a:pt x="1419" y="1003"/>
                  <a:pt x="1419" y="1003"/>
                  <a:pt x="1419" y="1003"/>
                </a:cubicBezTo>
                <a:close/>
                <a:moveTo>
                  <a:pt x="308" y="1124"/>
                </a:moveTo>
                <a:cubicBezTo>
                  <a:pt x="308" y="1130"/>
                  <a:pt x="314" y="1130"/>
                  <a:pt x="333" y="1137"/>
                </a:cubicBezTo>
                <a:cubicBezTo>
                  <a:pt x="333" y="1137"/>
                  <a:pt x="333" y="1137"/>
                  <a:pt x="333" y="1130"/>
                </a:cubicBezTo>
                <a:cubicBezTo>
                  <a:pt x="327" y="1130"/>
                  <a:pt x="321" y="1130"/>
                  <a:pt x="314" y="1130"/>
                </a:cubicBezTo>
                <a:cubicBezTo>
                  <a:pt x="308" y="1124"/>
                  <a:pt x="308" y="1124"/>
                  <a:pt x="308" y="1124"/>
                </a:cubicBezTo>
                <a:close/>
                <a:moveTo>
                  <a:pt x="352" y="381"/>
                </a:moveTo>
                <a:cubicBezTo>
                  <a:pt x="358" y="381"/>
                  <a:pt x="358" y="381"/>
                  <a:pt x="358" y="381"/>
                </a:cubicBezTo>
                <a:cubicBezTo>
                  <a:pt x="346" y="381"/>
                  <a:pt x="352" y="381"/>
                  <a:pt x="352" y="381"/>
                </a:cubicBezTo>
                <a:close/>
                <a:moveTo>
                  <a:pt x="590" y="1168"/>
                </a:moveTo>
                <a:cubicBezTo>
                  <a:pt x="590" y="1168"/>
                  <a:pt x="590" y="1168"/>
                  <a:pt x="615" y="1168"/>
                </a:cubicBezTo>
                <a:cubicBezTo>
                  <a:pt x="615" y="1168"/>
                  <a:pt x="609" y="1168"/>
                  <a:pt x="597" y="1168"/>
                </a:cubicBezTo>
                <a:cubicBezTo>
                  <a:pt x="590" y="1168"/>
                  <a:pt x="590" y="1168"/>
                  <a:pt x="590" y="1168"/>
                </a:cubicBezTo>
                <a:close/>
                <a:moveTo>
                  <a:pt x="1055" y="1130"/>
                </a:moveTo>
                <a:cubicBezTo>
                  <a:pt x="1055" y="1130"/>
                  <a:pt x="1055" y="1130"/>
                  <a:pt x="1048" y="1130"/>
                </a:cubicBezTo>
                <a:cubicBezTo>
                  <a:pt x="1055" y="1130"/>
                  <a:pt x="1055" y="1130"/>
                  <a:pt x="1055" y="1130"/>
                </a:cubicBezTo>
                <a:close/>
                <a:moveTo>
                  <a:pt x="1048" y="1130"/>
                </a:moveTo>
                <a:cubicBezTo>
                  <a:pt x="1048" y="1130"/>
                  <a:pt x="1048" y="1130"/>
                  <a:pt x="1042" y="1130"/>
                </a:cubicBezTo>
                <a:cubicBezTo>
                  <a:pt x="1048" y="1130"/>
                  <a:pt x="1048" y="1130"/>
                  <a:pt x="1048" y="1130"/>
                </a:cubicBezTo>
                <a:close/>
                <a:moveTo>
                  <a:pt x="1701" y="781"/>
                </a:moveTo>
                <a:cubicBezTo>
                  <a:pt x="1707" y="769"/>
                  <a:pt x="1707" y="769"/>
                  <a:pt x="1707" y="769"/>
                </a:cubicBezTo>
                <a:cubicBezTo>
                  <a:pt x="1695" y="788"/>
                  <a:pt x="1695" y="788"/>
                  <a:pt x="1695" y="788"/>
                </a:cubicBezTo>
                <a:cubicBezTo>
                  <a:pt x="1701" y="781"/>
                  <a:pt x="1701" y="781"/>
                  <a:pt x="1701" y="781"/>
                </a:cubicBezTo>
                <a:close/>
                <a:moveTo>
                  <a:pt x="390" y="1143"/>
                </a:moveTo>
                <a:cubicBezTo>
                  <a:pt x="390" y="1143"/>
                  <a:pt x="390" y="1143"/>
                  <a:pt x="390" y="1143"/>
                </a:cubicBezTo>
                <a:cubicBezTo>
                  <a:pt x="390" y="1143"/>
                  <a:pt x="390" y="1143"/>
                  <a:pt x="390" y="1143"/>
                </a:cubicBezTo>
                <a:close/>
                <a:moveTo>
                  <a:pt x="371" y="1143"/>
                </a:moveTo>
                <a:cubicBezTo>
                  <a:pt x="383" y="1143"/>
                  <a:pt x="383" y="1143"/>
                  <a:pt x="371" y="1143"/>
                </a:cubicBezTo>
                <a:close/>
                <a:moveTo>
                  <a:pt x="371" y="1143"/>
                </a:moveTo>
                <a:cubicBezTo>
                  <a:pt x="371" y="1143"/>
                  <a:pt x="371" y="1143"/>
                  <a:pt x="371" y="1143"/>
                </a:cubicBezTo>
                <a:cubicBezTo>
                  <a:pt x="371" y="1143"/>
                  <a:pt x="371" y="1143"/>
                  <a:pt x="371" y="1143"/>
                </a:cubicBezTo>
                <a:close/>
                <a:moveTo>
                  <a:pt x="390" y="1143"/>
                </a:moveTo>
                <a:cubicBezTo>
                  <a:pt x="383" y="1143"/>
                  <a:pt x="383" y="1143"/>
                  <a:pt x="383" y="1143"/>
                </a:cubicBezTo>
                <a:cubicBezTo>
                  <a:pt x="383" y="1143"/>
                  <a:pt x="383" y="1143"/>
                  <a:pt x="390" y="1143"/>
                </a:cubicBezTo>
                <a:close/>
                <a:moveTo>
                  <a:pt x="383" y="1143"/>
                </a:moveTo>
                <a:cubicBezTo>
                  <a:pt x="377" y="1143"/>
                  <a:pt x="371" y="1143"/>
                  <a:pt x="371" y="1143"/>
                </a:cubicBezTo>
                <a:cubicBezTo>
                  <a:pt x="377" y="1143"/>
                  <a:pt x="377" y="1143"/>
                  <a:pt x="383" y="1143"/>
                </a:cubicBezTo>
                <a:close/>
                <a:moveTo>
                  <a:pt x="1582" y="902"/>
                </a:moveTo>
                <a:cubicBezTo>
                  <a:pt x="1607" y="883"/>
                  <a:pt x="1607" y="883"/>
                  <a:pt x="1607" y="883"/>
                </a:cubicBezTo>
                <a:cubicBezTo>
                  <a:pt x="1588" y="896"/>
                  <a:pt x="1588" y="896"/>
                  <a:pt x="1588" y="896"/>
                </a:cubicBezTo>
                <a:cubicBezTo>
                  <a:pt x="1582" y="902"/>
                  <a:pt x="1582" y="902"/>
                  <a:pt x="1582" y="902"/>
                </a:cubicBezTo>
                <a:close/>
                <a:moveTo>
                  <a:pt x="120" y="1035"/>
                </a:moveTo>
                <a:cubicBezTo>
                  <a:pt x="107" y="1035"/>
                  <a:pt x="107" y="1029"/>
                  <a:pt x="107" y="1029"/>
                </a:cubicBezTo>
                <a:cubicBezTo>
                  <a:pt x="107" y="1029"/>
                  <a:pt x="107" y="1029"/>
                  <a:pt x="107" y="1029"/>
                </a:cubicBezTo>
                <a:cubicBezTo>
                  <a:pt x="107" y="1035"/>
                  <a:pt x="120" y="1035"/>
                  <a:pt x="120" y="1035"/>
                </a:cubicBezTo>
                <a:close/>
                <a:moveTo>
                  <a:pt x="929" y="1149"/>
                </a:moveTo>
                <a:cubicBezTo>
                  <a:pt x="948" y="1149"/>
                  <a:pt x="948" y="1149"/>
                  <a:pt x="948" y="1149"/>
                </a:cubicBezTo>
                <a:cubicBezTo>
                  <a:pt x="961" y="1143"/>
                  <a:pt x="961" y="1143"/>
                  <a:pt x="961" y="1143"/>
                </a:cubicBezTo>
                <a:cubicBezTo>
                  <a:pt x="961" y="1143"/>
                  <a:pt x="961" y="1143"/>
                  <a:pt x="961" y="1143"/>
                </a:cubicBezTo>
                <a:cubicBezTo>
                  <a:pt x="929" y="1149"/>
                  <a:pt x="929" y="1149"/>
                  <a:pt x="929" y="1149"/>
                </a:cubicBezTo>
                <a:close/>
                <a:moveTo>
                  <a:pt x="132" y="1048"/>
                </a:moveTo>
                <a:cubicBezTo>
                  <a:pt x="132" y="1048"/>
                  <a:pt x="132" y="1048"/>
                  <a:pt x="132" y="1048"/>
                </a:cubicBezTo>
                <a:cubicBezTo>
                  <a:pt x="139" y="1048"/>
                  <a:pt x="139" y="1048"/>
                  <a:pt x="132" y="1048"/>
                </a:cubicBezTo>
                <a:close/>
                <a:moveTo>
                  <a:pt x="120" y="1035"/>
                </a:moveTo>
                <a:cubicBezTo>
                  <a:pt x="120" y="1035"/>
                  <a:pt x="107" y="1029"/>
                  <a:pt x="95" y="1022"/>
                </a:cubicBezTo>
                <a:cubicBezTo>
                  <a:pt x="95" y="1022"/>
                  <a:pt x="95" y="1022"/>
                  <a:pt x="107" y="1035"/>
                </a:cubicBezTo>
                <a:cubicBezTo>
                  <a:pt x="107" y="1035"/>
                  <a:pt x="107" y="1035"/>
                  <a:pt x="107" y="1035"/>
                </a:cubicBezTo>
                <a:cubicBezTo>
                  <a:pt x="120" y="1035"/>
                  <a:pt x="126" y="1042"/>
                  <a:pt x="132" y="1048"/>
                </a:cubicBezTo>
                <a:cubicBezTo>
                  <a:pt x="126" y="1042"/>
                  <a:pt x="126" y="1042"/>
                  <a:pt x="126" y="1042"/>
                </a:cubicBezTo>
                <a:cubicBezTo>
                  <a:pt x="120" y="1035"/>
                  <a:pt x="120" y="1035"/>
                  <a:pt x="120" y="1035"/>
                </a:cubicBezTo>
                <a:cubicBezTo>
                  <a:pt x="126" y="1042"/>
                  <a:pt x="126" y="1042"/>
                  <a:pt x="126" y="1042"/>
                </a:cubicBezTo>
                <a:cubicBezTo>
                  <a:pt x="126" y="1042"/>
                  <a:pt x="120" y="1042"/>
                  <a:pt x="120" y="1035"/>
                </a:cubicBezTo>
                <a:close/>
                <a:moveTo>
                  <a:pt x="308" y="1124"/>
                </a:moveTo>
                <a:cubicBezTo>
                  <a:pt x="308" y="1124"/>
                  <a:pt x="308" y="1124"/>
                  <a:pt x="308" y="1124"/>
                </a:cubicBezTo>
                <a:cubicBezTo>
                  <a:pt x="302" y="1124"/>
                  <a:pt x="302" y="1124"/>
                  <a:pt x="302" y="1124"/>
                </a:cubicBezTo>
                <a:cubicBezTo>
                  <a:pt x="277" y="1111"/>
                  <a:pt x="277" y="1111"/>
                  <a:pt x="277" y="1111"/>
                </a:cubicBezTo>
                <a:cubicBezTo>
                  <a:pt x="289" y="1111"/>
                  <a:pt x="295" y="1124"/>
                  <a:pt x="302" y="1124"/>
                </a:cubicBezTo>
                <a:cubicBezTo>
                  <a:pt x="289" y="1111"/>
                  <a:pt x="289" y="1111"/>
                  <a:pt x="289" y="1111"/>
                </a:cubicBezTo>
                <a:cubicBezTo>
                  <a:pt x="289" y="1124"/>
                  <a:pt x="289" y="1124"/>
                  <a:pt x="289" y="1124"/>
                </a:cubicBezTo>
                <a:cubicBezTo>
                  <a:pt x="302" y="1124"/>
                  <a:pt x="302" y="1124"/>
                  <a:pt x="302" y="1124"/>
                </a:cubicBezTo>
                <a:cubicBezTo>
                  <a:pt x="308" y="1124"/>
                  <a:pt x="308" y="1124"/>
                  <a:pt x="308" y="1124"/>
                </a:cubicBezTo>
                <a:cubicBezTo>
                  <a:pt x="308" y="1124"/>
                  <a:pt x="308" y="1124"/>
                  <a:pt x="308" y="1124"/>
                </a:cubicBezTo>
                <a:close/>
                <a:moveTo>
                  <a:pt x="396" y="1149"/>
                </a:moveTo>
                <a:cubicBezTo>
                  <a:pt x="408" y="1149"/>
                  <a:pt x="408" y="1149"/>
                  <a:pt x="408" y="1149"/>
                </a:cubicBezTo>
                <a:cubicBezTo>
                  <a:pt x="402" y="1149"/>
                  <a:pt x="402" y="1149"/>
                  <a:pt x="390" y="1143"/>
                </a:cubicBezTo>
                <a:cubicBezTo>
                  <a:pt x="396" y="1149"/>
                  <a:pt x="396" y="1149"/>
                  <a:pt x="396" y="1149"/>
                </a:cubicBezTo>
                <a:close/>
                <a:moveTo>
                  <a:pt x="415" y="1149"/>
                </a:moveTo>
                <a:cubicBezTo>
                  <a:pt x="415" y="1149"/>
                  <a:pt x="415" y="1149"/>
                  <a:pt x="408" y="1149"/>
                </a:cubicBezTo>
                <a:cubicBezTo>
                  <a:pt x="415" y="1149"/>
                  <a:pt x="415" y="1149"/>
                  <a:pt x="415" y="1149"/>
                </a:cubicBezTo>
                <a:close/>
                <a:moveTo>
                  <a:pt x="88" y="1003"/>
                </a:moveTo>
                <a:cubicBezTo>
                  <a:pt x="82" y="1003"/>
                  <a:pt x="82" y="1003"/>
                  <a:pt x="76" y="997"/>
                </a:cubicBezTo>
                <a:cubicBezTo>
                  <a:pt x="82" y="1003"/>
                  <a:pt x="82" y="1003"/>
                  <a:pt x="88" y="1003"/>
                </a:cubicBezTo>
                <a:close/>
                <a:moveTo>
                  <a:pt x="986" y="1143"/>
                </a:moveTo>
                <a:cubicBezTo>
                  <a:pt x="998" y="1137"/>
                  <a:pt x="998" y="1137"/>
                  <a:pt x="998" y="1137"/>
                </a:cubicBezTo>
                <a:cubicBezTo>
                  <a:pt x="973" y="1143"/>
                  <a:pt x="973" y="1143"/>
                  <a:pt x="973" y="1143"/>
                </a:cubicBezTo>
                <a:cubicBezTo>
                  <a:pt x="986" y="1143"/>
                  <a:pt x="986" y="1143"/>
                  <a:pt x="986" y="1143"/>
                </a:cubicBezTo>
                <a:close/>
              </a:path>
            </a:pathLst>
          </a:custGeom>
          <a:solidFill>
            <a:srgbClr val="CC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Tree>
    <p:extLst>
      <p:ext uri="{BB962C8B-B14F-4D97-AF65-F5344CB8AC3E}">
        <p14:creationId xmlns:p14="http://schemas.microsoft.com/office/powerpoint/2010/main" val="2114310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~70%</a:t>
            </a:r>
            <a:r>
              <a:rPr lang="zh-CN" altLang="en-US" smtClean="0"/>
              <a:t>的销售年复合增长率，远超竞争对手和行业平均水平</a:t>
            </a:r>
            <a:endParaRPr lang="en-US"/>
          </a:p>
        </p:txBody>
      </p:sp>
      <p:sp>
        <p:nvSpPr>
          <p:cNvPr id="6" name="Rectangle 5" descr="Enter Chart Description Here:&#10;&#10; End of Chart Description&#10;DO NOT ALTER TEXT BELOW THIS POINT! IF YOU DO YOUR CHART WILL NOT BE EDITABLE!&#10;mkko__4HooU0THZk28POP9trq+pbTvvzd/gcV8t56cq85kb3NDTsUhojRA0EsgEHHMH7oYP1SYpn09ysXVivguJdhTvfyVMsBLTGvcX7WPTor/CmW14DFPfq/7HyhMTH03rvNmIH0JOScFD1A38ju5K0WzHjlMQFW5xxP5MhpnhWkF4AKM3U9DtymjBV06jRsxZFm3FtbL4q6aUP2jRuid4uqbv/OINT+z965xOrHSgJVojOC6gQn6JSuuSE2koeOpwBCW9KMXYkA8whKCgipMMkKL63vuESD6RZqq1F1+qvZpSKi0cZLXO/9NDj2mzQOQsKeIwhT8QPIZtoHLc1g1GNHo+BMGvdvLP4ZzHaO2d/njqPEG3S+gCpWCcG6MCicdKQjEvSg+pUNlVdOYb6+WCoUPyhL0+a221yl6Lbl0mqaShl+Wj/oqoU2hQtqjr31CMfs7ER3KrXfvbxoDOrpbMzJhYcgYut5+PPIwv0eLZQJ/LmdT0a18T26VdtmV3AwZz+avhyN1vYupRMk3y2CGxPGCne/Dyxcuv0EhicG9OlaAj1buohW5ApvXNK5cfFeaeTm07Sd+b+FrvbUd2jvT8Zn8+YEFb3geRXHZUmzNIvoLlrcTeL0/gHPkAUH9rQOW9b/++gI4y6DCpRaCPbqHxvAeZYdx2GH3DgqpUoveYgJ6r3UlCWFr7CY/SUwTgnYkRRIWeI51ls4a4dLHJAq8f7vdD1LP9PEJQFxYHGKDnA+7fvQIMC4Dl9ZUQ33mtFU697DrR9Dqhqq318ehhPbsUTPgjv8nOyyIytSu0uysiDqDp6aTyfnoaaqn8RWNvxX7TsHJLMpt6/5vcaCDKO0YsIZNJoEK4rnhb6NP8Lxq8395ju4ZGS10gqZQq8Zc2GqKbo6KJJpnDerBilq3o5hT1p6AhzEjOB8kBaZshPPMDdlde7MUzRIjTdqnGcpMMOJEaQ+BltMEpYsv7U6Rh2HsuQfrhV9XWDm1z9X4Wk9V0bDu1qIM7Axoc2k9iXDc4CwB0czV6xhN7SH3EDzC+F+UbUm0Q1RHuEZ+Yduahmqh+IqmQrpr9MXw4ZioB/IKMbVrCEpz7lXFqlCARWfE7fok772OaWRicdak3lEXRIYPFmNrzC+MC9YWzQg2UK+EHH46CBvjXJFhnVWvrU1Miq39b4QLYO0gtf/Tke/U1dcxuROfBvui1c40Sw1hKaGqxU1HSq2CVn0u/dnhRevD/t8wdHuA5L+pjImGyOgHU4Mvow1kVkMLEJE6j2t81tE2vYsoV4PHhh8YMu0V2+1UzQb9AsCRu5VyCNN2wnHYOenmwUh1ZAqOI66UIKnSOTbMN5+ruiGYwmCnDJ5TwWLdQBAZxMcMuBwqe6Z4xyfJhNRIku8sQz27oJeHZc6u/cvWIL/9QblHDDOw545CFycYTWpiEW94FJA9rjO+IDU2RrPgeXAQLiLIyvA/QqsaEPEDK8Od4X9H3Hm7/kvm0Zc4NkoHqeBJBYnHx7wOxD4mkwsbchOGIxicTiZTu1pgWbYKacoEp0AGXLjhueIDSc/ZJZrpQfpW2dPxWBtbkjDx1lA5QJ09mivfsI/5/ehNnHLW7M2Y0ecHToJAQrMI/sANwpPe4P7bLdmLVupc9ZXiZIF9TAXPB7SAabG85LhrxXZ6YYoRPGFMYRvzNhyGFVa8PMt/j3GZHIpqaMbt8hKxJs+yhJkHFmq4cuDy6Ppe+GOID3E9MQDXzxkQVBFpJLGOET75GGWvL/g4blrvjb5+Z8c9oa8na+3rDTRHcpPa6wXOby4NoMazP84tlULaoMnDWXtd8kVYhpi3BCxlUZGQMpe42rG85XD4fzejqn6qmIp7ylWdLLQHLuxAGYduiY9d3MPI0bubewbpSrtTRbj1ugRsSvWz/Wy1mypAnRC8GzAIbdEswWikFpYiZ097b4jbrzaq/bzVZ+1nH+GEH7BkyhCaKZ9RR3ItfemtSW/fDrz8hPbWBvopjfkBg7/0M10NUCELexLfTIdT0LcjFgDpbt/dI+wtlXxhYmMte0uxsZkBJtA+Hww6PzeQqjxLYUUgVJ5w4f5XCyhP7FbdxUWdZGfFuv563oI0WMamrlk2mf3ABdBlGP7edwQhUmhznOPTaAmuYgT0PHaAEHfBw0h0UPZb6LcJg1LpD22ZP13vIr1znEQ6x0VYPk66WwqfH985HAAjHESVkpAAgEr57X31t7bPuGMzePQPL7KKta18VZGKUaKd7ueAbZfSYMLrDVQMQzrbQE3Z39Gl7ifUWSgpMokwC2EaNr2z08BX4TDIpPETaOOCg3YSOpxVRndMe8EBw+1C+o/biTv9uqVFnX9HQBwud4QtnMSA9+Y3TxKWV0FFZm0UsSfTm4MnMjLxNE9A4Qdak4IUdQPX/V9gBdSn/6psDUBwJA43wyHz7zcqnuTALxBXLSbtwGFPr2AF/IwIdmSyKFWThTOhIFqAGvKuEF4zhAdOsgkcBOnUuyzqqOQQ8XgNlDgB2pt6KaiQ/B0bwUqA2WCy8ODgu5YuxN4WsXUV/knpOFSBVwPErG9BTH304aQySREi0dwb+MiiyZh0re9bpXVJpXy8qpsXONNEhExExqmzNCIhbIgrqnyVFSY7DAWJvqFOqspn//gnEfyGXtWPImxDmic9U/BAX3UD8n/LodBY4HxKnSUXHq26GMZv+Kc6RAMSioQCGLSpbMnO5ZTBFiPSGgXBlIOTrGGyeWUKMDm14voYCx/mdXtA2wFm/UPg4Zr6S11ROqJ1058JvTrqm5ZCMMDCc0sURRoY2zPHb4AUJPTe+Q9hRZuR30Aa2iV2YlSCEhSBDpO/aWHK31Ho+n1VeLfnxDgBzI09B6UYL1eQVLF2zDr2S3gPX9ze/VlHWY7AY2dLi8dYuE16Mkv1pEe1PZopW/pLJQMZoVjFq/G4DmRCb7LxUmoPQjy5Ro3JzC2jWUCR4iqx4fV7EzmVKaTtH3KujvwgF3yOg9NJIWbPoMlhs2p/dHA/v17QYz41EZ/8CmSWJ9IT77O0hxOJpMmN5QjKrInpXsGsxLprXSqLYdCbmXKvq0ZBJnR12Dq4gXZ2eYAp53G48RXWWqsjylqnJqhr3Cpx7Vvl6YqN6iyPOigPfsB/Ow6cDozui4v37ltH1EptkeAPghMtxxWEI4UjicpdB9bwgUW58cXRFOCSt/OfPPwU9P59bfh7Dyz+3smxJV9Ni35leH24Y0TJshwsyt1KITk7up1GwISh/+bdxZc94Z64nO5dFcEl2QZaSlYksZOKiH3fqdT752QabLF1NwUcnt6fDv4X2JRkD1DXohpU/mfQ6ilUmTGjxPe4U9bCF7QDzXX/5R6VSL9ym2pnH5ZTDeu4FN7ER3V6+2H93YUJ8t+S0dk6TbFo06V2dPvhZeyPBVeZo8gUATN5mphMGEyCaUMunJqwHOIfHvbzRNEoyQJqfmstfJqAwxUI4roo3s1r2FJcYy6ifj4SGe0xRb5qLl7QmioojayDNXVEqXePIno8uTD+sD8tucwRAWibOHFps3vhdBVdM8gZ6doBNIAT6Q3QWi8FnHvxm8LHb0eKIprk5THfCVjV6hW+OCwkMPdVNwfOFcKqWakiRzcY+zv7bN+wA1Qua9CnxAr7bRSiPojFbX/Tb2mxB1vGPnZcCQRg24Db1LdmgEFBp+HYvKb0OJtxuT72qQN8+dKB18H48ADtc9DCq9PF3Vkqj/GAQlzfVNnUKVYmSFtLG5LnV31s4HpnsohBzk8t5n2ZdGvQifPilXvPOPLcPC+uidUdzHaCRzepMB+9ti+RuDRl42OUpk4UkvQVVPI0XWRz5QbTEbZV2J3ZZAof5aQL+Wpwaldi3ww/TK3yd9EPCMVEamRoLka60OdprTgNC6z3wAsEumthcUUP2bN9tUIVReySrKdIJaoVUqw6MnOMEWX/Hy7B4uYtdQ/zDt3vHQLK7pNYxtbVX3DNS+kPvVEFZ11bghmmC2eBmk7pguGJ12aCviiepp8KG2Ziw8Dw6+TQ1jUXjWexbiPlgV/9k8KhTtTOvQRDTtkFRgsfS5Gcb1yT6GbChHzZpfF/6oorN1khqpxldCP+DIuvP1RC5B3UqIvx8QKkBsOsMz7JWQchz0gUfU6uP/aJlbm/8W2RFPr29Rx0NNeN6nQRZJOIabO/dzix7B0P8C3W4qTXRE3nljFQx31mOTm8qd8bHXzxEa7HWynru4i8sOUm+EeWbpLb5gwortADspswdmuSmQ0ewSlyVYzKLr/jYX/WZ2bOYoSImkdNPacDlVc9NQcaN7vxrxE44JjGWXMu18cwHCAtXiBzkIT001qLnDKEjUiJxjQ/YjrqVHAaTRHv1EC1UB5cwbf+QAiY2ZWbM0j8OqpgGY8hbxTEDUgAdVYv56Ygcglp9risqQf3kzj7vjjtKOOQEOUkbFINj/9caUkBgUpnoE1AQX56Vnx46R05AXhw/xE5ddF5NzPAAguVE1YdlRF9LgNOuUTHvhSXGCfnTXeVn9f0+mg9SP+SZJMIOmQP1UPQwnyd3ipEoNzgC8w1LtmFHOBaKq6hEtfGzoDXeHv0qUGRgU3mnlSSuFBNeGyU5i0tP5DAG/IgD3sqU7dIXb3LdhAFoUjV0B6sZqBdA+OBrwjUG1bh5tDU0c6jbwpA+9GiJRoB5WHqJo976UlHPgj5qa0MCvbK9NfME2+OTVNT9pi14nczThwDgm6vBemFfjNRRo7oHV0NCjefIfTjp5Kq1dtH8NWv3f71631bDuud0AV5ndbAlba3SwCpeiyoSTnSuUSArtVYBbxnJ9gaVobsGHxmA7G17heZqmYb1oEidMjDF2xdxConZJPtWqCgXLTYdEauvBgERtDn3VELH72V74XkVJLvDyVv020Mwu0/S4xaaF+edWbK2tK1R3mVSG+cQ8H8MEqAC+wIdncRFZEDtfDUrH8jphdCQGbQOKCUCN/uoPCJdqZ6VAzQS7FgP/IqYa75uQRcDqT9qiouUpkK8hAGXVJYGFUl/NRopVKkjeMVKILSuuMJVVC7sJYhGSb3juNy4n+1GO6rpVZQSTAkpq9kpsGsBkhRsDHClYc9XLH9Crk+O0WPyN73n0iGvQxiUEccbY9omARqvzCQu4WsuP/h6bz7oWHKx5G4zqs7CUZdflae7KsMp1HmCDVOGL07fkaBsFiQYn4zF/BI2gTNrsayyblHDomRV7a/cv4N6IFHJ0F+q+G4OSgjsOx5h8t7+ZMcsjRWjRidrU0SlVulnpbPDT3+J4hzmWyPWYCoPukwqcBKReAEbJVipEdRP1XEisleijtHDFVjmQrCOjzhWLHjWLouK6ZHZ89eHS6U0zNT0ymN47AS+62GxJ1v67nt122J3mIhQfuhPLInFFoqBcn9ZWB9uWwHt+31V0d2g7mLfGxp8eg94PjqBJzy9BUA8xhdDDy4YFPBEG8aPRTgjv9VIo8l0QHNKop9FqkVnuYoAqHLqVYkiodOOKj6ZloHCVTBvZ1zjThyMaXp1Fwm2X/5IXQbvJy651Gfk7HovJmFyMr8tWrPswKwXCiLy+Pa5CN5SH5IhL0aRPPAbkVqEWWD3lH5SF2qbsW/NqWJxnC8QnX6Fqn/91uw1ffDqMuo6FhNAs8V4mZNfGtsK99XtIMBGwJVlRxncZZG8x5jniWQx6J1nvf3xUAkhTtfqup7JkemjX8M9XdaAQ0SwmBpoTVVuKFcMQzcZRruKpcG76Wl8Xa1yYVUkT0G0ai0IBsXyOUGysbfe+UVT2ZItpdE38lV2vPEjPlr0aQmDq7cr+ETn+tB0JmWEC6/gywmRF5mJbdkl2ciYim1PlUFbBZCD7SOPbe1Exxi5AGVzu+g+zfBF8VfDDMdS7xtL2lZlFS3VSpnZn0QfuyruDJFoQxe7FyMhVmccicjbIkdHLG9+ic6A9m/RnVJ5BAqZ+LuB8ahBmAKkozT6sLkpPw/PJjcdn3lWEkChn22t5UO+hdN9l5iQxgISAFQFo1I8YHC2gUeULWz7UP0EMcKFJpYPiwzKhrDzXRK0tP/3syV7J+DPXCxtxmteXL8U7lOtY8C/Hs2ZUyWVY5SMPJcYhhKRliMW5tMLGxxh8+ss/XbUJn0k6ZLw+UyoF03HKY4eWIvFTMIu/PkLK0q/dRWQUmRl/ATTdWPM4gp8j8SiYkj183a7OVbcaH5rz0rgasnfZe/YSEpDFR8Nc/dH2wgNKaSCmLs9YD3mQLFWK8P6L+f27zsHPKgmxiTaFCy2LhAPugZdmul5on1yPFkGSsGmdeysbwsMJxtVfdXCRCXNrtb/naHBaLWjyQ5rWCnsjopBLy43FUvQkyoqwcEZajiY19Fix9lzQLtwa/Kzhhvw2BMJrMZqyrf8O3lp7qcWkYJKeqDvN9hRZARx0kNzES9KZhu6abMFvI+eB8MeWCGe/gGxOrwIP4EsIo7oGs0Z3hFDAU7Njhu0bEmB7ySD0o7o2shJ423e/67ZEWJ4bta0b2yYaIm5TX/FAj4qC4znLi/eo1PaNIehQagAraHImLYkeyHASnWiFngzuORW+cCV5n3kqwv65zc7r1Y/K9g2gwMwe80RF7nYx0Tcai0bO9kIlDeuqrS0DBkZxXnF1noO8LyFbL12MvJnUWI8hfjBa/1w2nI/ASZtF5VrcyzadbcXite0+m9zQ3BfT/RQaM/qz+WuhmileLf5/GpBsSKqIWwxNGAWr18R1IQuN3Gg9blfnJLGk9PtdczHMZbT5tDhceQCoeeg8tpowETniunqiDqZ6S8BTYKLOip3x+48SCjBOZSuBri0G/EsN8yJH6ZiX/lUdbc0pZ6U+bCVa0uuh2H2IV9ODw2OWLCKg1R8+xVkHiWUsFoC8fm1O0L23pOAc0vd6KP2k+XJIY5heZmecnrwMUCSHJG/YJNMlgCEXk+f5Ap/Rt45bXIou+8rHTv4NeAHjwAQ1BWciaR1KPAujhyiyM5vslpmKoUBG6bW3f3WFCbvyoOxCqtH9toQJ6iKmhqMx+EmP7QOKq6PrFA2dz6mzB0T0/DI/0pJgsACNkKiT2tyIIM9yLyliG4bP/V9V3w0IU4Bu7lPvJH051qRMHQLS1K7vPHjAKv8df/onstDua4g2I+eNoWK+Zg2zlTTRcC9PUhnCW0TPcFPrD3htad2V8QTc+ifhNyPuUnzMj6OJyNDhWl27b8uVVw71mwf+EwjEK6uY4xMdCsJwL2Waon52G36NGF2rYQaVVdihJg2fziYM7st+74/Lgw/T9pjE2Gr2lwn3RgJolX15C0WhwqAnnKP+44kx0DLmmgH7Evlc4Nai/hGgCSe3pplXZjK7jj/v//9PtCQUqlBShyfx4Ka5AzFFmBsKZgQkPgk+pn/5H9ipNQ5RUlO5vGzsNQwvPQLYL4CQfXjdJWVb4noO4zC3wC052rxV6jqrK8YsZCkmQ2YARY/8jYRETSYzKmyEFoy3f8gaJvOaopDcQh8Eqi5TRKJ+fTc/mysw978FYEQ8LpFxTVNqHZ2xrnR9lfCcsTA5cSKxusbEaoK4vpMhjJEm5Im9HpC0I33fuux4a5gTvXFeAWd7VmMZFD1lnVBBQxM4mdyBK5I6X2MNre/DJGSGuvY1gvjTBdnXddDY035pYRqgUCOU38z2gCDH0CTbG9qlO07LB9tPoHcJiHSfs1fAGBd49pgE/7DpJTYZH8F8L7xqyUfgAKd6rR2UTJ5IzBkzaJZQ1VbIdBL44xiHP370rS7hFfPAZJW5u4CXVQXwfeNEdFFhEIJpoWlb2F5bHRTR7/WucV0l+HRCBm92/PpU/VgBBHzmreUVn9VhFcCOhWg/I0WiHBk4GfRQ6kh1CnkIsxkpm2X59ITMmLIKkvgYU5CeIuuSs9qBI3pTzRJftnEt5SvaevfxsoZhaDpqrEs3qOh/xYgbdGiUkQs5GF0oXEzcMm2/0Bj42fCuc3e8wsx5mK0P0vJ/aXHggy5p7D8IiXnI/pCyHvy28pVmnpW+bJZTXSsrZaePz6mP5guohloHtIxmArZbtvIdOgCKnQk6GKIVFJMwR/K23u8vMeY21xxj34Y5cHe4ZCIIQy5HqZSlXiGW/bqcrfqfAZwE1PxJtFreoe5sIH5FUfkU0mbZoM58M759DwaKW5+/79/oWnhof6TvUdN08M8qrRQcjXlwXW1PUcwR2g/SoX5ptSQvvuDlInx+/GtahrW4vaZgobk+IOWWsirVY2C8BHRpn/nlDzKl4NahoPGE/Zjq7GXxqwbDf1DkYf2+2JpneAbeVqRj94+KblubsZKcms3GCOKrQHGs6yafGUerTp6qjGnr0xw/3OBMFiiNtrzqm5wHeSvwpVYcUlVHJ0kCFGZlXiu9zE3RS6gtcjyxVG/iLSXlsQVNBkR7Ybk2AGSrHIIwTlmKLKNEzQVzKl0AhdI9WIZQ2tO6DszmAi8Yq3zrpE3nR3y+H1aE7XrK1cZ1G2vCs7gIc7RK6b0zOCVHDA0fzObrPs9qDVj/+pKCS/7l0IAZhn1ppP9koQYfGBx31rhOxQroqfl7tkoPVG8HvbnJWuRuUvBhjA6+RweI8uLkRN6FLyMWj1m9pSRDKzfd6mOH23+bhe+GMdVWOtXuEH10d8yZMdcRjZ7/RKHld6mJJ4JG1wNejffZx9OkEkFvsaTsV8inXibZShmqSZjQf+qawN5ICDQL1ow+qsE2RwEYmA3ZmJefojLgmtEzssmxRVsfz/CULd6arbtIqe+xD0v2tD/etiY3JcPIWQSWLwpFrPWr1T+hJjsj8oxlnQ+Ec2dvbhksqUrq9Tu181sWErcKS5N+NPIhjGciYtcw8vAQ34NcMsaBpNiLYnJemnHiB/i+eE105krVOWhAVFTCHYTR+uIGT4Lzz5Tg1jmJvWFUs3S94AN/iYM6z9cYc+e1Da7ie9Tgpi/SPcQFZhWAGrM73KUyvVQymOHjJ0XlnK//pw3GIQ35CTk2Y3FQ2Ysg+TACcU6Efo2lOS4HzyShf0ICznQWR30S8uU5g7d38gNeEZ8BMmIcuKm4jgF+sDDyHLTKCt8Um0bTCAlP/J/4Lvx8RTMs98tF3FODhQ1rbadyi8evVsAHGbNVh6ox3cCdb61moxd16zO08iw5k8LOH9K3rsbquIeEhkyH88IrJBixfL6pXZVoLWUpRrFu9ght9mzFC5/6vRIzRQTMck/rmr4frjYzhj4Hi61VQvDuKBN3cNroXjKEecWuDN/DABt2wTJJJ8u0/ISxQbO/lsSc6XtYZ4Gdl+X0mpt7fK8Dqp5jltRtI1Mf6Y3WCIdKC4zmTulPoyANYzcS26mhiToEb7r/j8wqSqUABXXskP8VfGKBWA/EiTzFx9JklSUFZ4ywLorhool7XO/Nl8aNn60KSoMVhaf1CDyXHWFDNEV3cF79q5aGgqeEIQcu79aLc6ZTYygfCvbLsYE8Yh5HyBBerlus3P0xEFvml/LoAdgvmzhwvqyeI3XjWJg0v/6s/c70sdHULVA7fKDxVqzcETkV5z3cH7+dU9hSgg0OXZ2ndTheDOJu/g4+o++67uQacMirrUZurJGKev4fQLIdjUIvSEEoZoVOujpu/mEQ7BIxPes/Cvvhe1/TiBkYFZ3DEhZ41SS3HSHd97ql9VPCwmf3v95dXpgxU6mt8coVjNJ5gNTPPTyVMa5D4Im4oyrwMxH3OuYfr3V5MunHRLAsQcLXW+r7eke6Yt41uiiwkVGHbdJJsQle6L+9bNZ95PYiM8/LF5kgODJNKLIG8OyLyx8PwrquzAjau4Lr+qXdh1qvkxNyEFy5NQvZHjXzVd8l5WjZy45fpm7iNlp/teqmyun1eujiUH09HiYbLo5SY406Lnbwtv2r43E0gLZYWxbCfdRpFBaCyI+HdbaVYd7We3MTjDwuRRATkeHcA+ngbvcoyHvbeE/W11CsWHPdSKvUdVkyigzj55XVZE+gskAb7/U3pv75jEZnOSUXb+42TnuvPXsUFBx46czEKTfXHJG9RWCuONshKuYuOsQbP2LKdyxc2ivjIo4MNUD5llTGOFjKm0L5nnZAbW9bzgYM4KEYkep8rS+PGUa2X8Ciy+FjCqHB0+HfSBuTwNXf5xhfkgSe/wMYB+c3VocipP83UjuYihnsoxbqOEGTR79w3s8vVUNJ2r2e+C9M+PcdYj1tHk2XCIk2CdTf9TlHjnwNPsHQP+7Jx4Pj2yV3h4PVCDJOj6ZsIqX3KYDjmA4WB+AOmVHvH/MLaqzTaK/4xCy+r/mrfSAVI1YZ9VmixSHD4q+0vh+JaBD3G4v1735XCa5Z4cFXNc1V5LT0v2eBVFYsVT1khTO9gWUmmUhqlkLwqiRRM7hXAoFhZb2Sz1jOmNZS147adV9igjT7jznR2UDpv3RHp4ILuyL35YA0S9ZUayKKWHYJt5TX9U/aTJfZ2NUJ1QT7ueiqUKpDY7Oyt9HfIwa73Oc9nUnRZblH5YHLg3J3076EyApcejIxNaaz6NX4hiOqkMQTBUiV5p5s8RbUgpEV+Z4NbHjUAmzLIfFqd61QDMuYfBrWj0xCCw8hLTBRqSRZjxci0upY5IpcN9TvE2m2ctpFzB1uURk2Za7Ig65sH0gicvduyvo+OhH1JUJT2npDNZR71DYEaUWVr0G0xUyDIO2waHTVDf05CgddORiKkdGA+humOWamEa4nYfWNEKfpwHWEWym10QfuHMi+sFylQMnpJb0glqLwQBCG8dyhGV6x9RujwHshymWAC1FpNOpmVBl6HcdoeF57EHJ3zEiUl6413jWmKBKKuf+vXvTtTx3NKdVeSxWwhljy7Sz2qseRr7GhM9RrzCAq6Dd2/qzwl0C3EOALjMjsEtpYzMFeVSDjLSQnmw5zZU/rO+jTZ7gDmhCa3yO2BvfPllvk/xMHwOQbtcz82+t6joanKCDL29l6Fbpu/L+/36NccLKXknhqZ+4V4mCvq1gZ+g2E5trF8T8xGQfcwXZyv7V/R6Wav0j4ErDN7IdM1RswLkAJC0Qg3PWfOziSQhpuArSC3rSMVgalJU3xZMfDq6f7A7nPe8dXXvFIWsglFlzWC+S4HYEAVsbZTWpTU8tD8R7e6KM2min8/sITESiJLdheJA8EEs3fCWPrhEapUp5JYaFHS9+IwaCKqDzhVX6x3VBNwifa9QAXmLUSJEWWEypAZLUh9DlCGTthxoz1s++ZIRWRIaToj4Mjxsg6GOso2mwkF5tC0eQUZ3MYfzMCzKEz4UnD8yT1hBouMlE6W8fKqG5KEfExj1SxRwuhflPkPM1WwCWJX9UiZj7OWArbgjJxCXfJMs6ZzeFyPDMHzNHK6nTn//6JE+E/P6C73cgAVvgWy+ruWNgqRNqqz0Vz5rgQ2zPs8dFnOAF19l8lQCnL3UavkcEXGMEA6VecmmNgdbl/Imvz1NY3sqn0JsrgQi0HvkVPkIBlnPXQN92JTsPBKTGq2siuwLYy4JSULb7vuAnq2Q5Wm/3hqGLTGl7hVgk8nVqSbAwCbUxrjGs1pWeykTVQnrSVcnCYOx88LBz4R9POMm218s6MigfAHo3U20LbnZOQmMcwt31fQ3u/XG0lkgemyRchEHFyYqV3WZJYLOCYoidvwFxYm5b3E9hEDXi9YkNBLUK3HhHjpIuVgM4pCRr3wQh4bhSxiWFcnMutWBFRVz+tFFIJIi47iaMJKpczSJFGhZCl++NkKy887Pp3zfCK3VE5HVYb3yMLVxPc2fPYegSjNm0XLBatFI/XocYT8gsx1O4YBRnYHeHf925oFB365j/dOr6v7Ee9nr70UbSppgLLl9V4Q3qThYMcsZ0q1Hrcew5mCUie1jy+iQVOum1mDJ3TDzWC1Qv3nIoo6fEYjai/AtvPyLWNKNG698TRpl6aMUsSEvEt+RRO1Dx293VYEwo5Uovj+5mTf4bSnwU2mXopsVWNHnvqoNtavs6huocv7YzsxB+SQZXe/Xt94WroP6Lr34a0Op/S/bom4OE/Zkm2hvxJISZBrwjy5EmFmapyQSHHDT4YG/9t00McDacED1k12iu1T8BjsD5ql5soNMmc3dLjvr+TyReupLgsomC0Bc//eB2DLBLAxqngGWc1ZfcFKSaP4LpDMYgxZrc2V/NaBfXqJ/MGyWxxGOXFtEnEf0sUz4DPAABKOJVPkV59w9gt+b8AxcBr1mGJkHJ5e/Ztyz04oNGNNpEduWPoHeWua/I3ag4ky3ZABoZD0XeNczfA/A/1k8hxwoL/XV6ZrgGouBhOvesjfQl0DhY7EBtDB28MoXBoh/z1Mr4IJd38ENXpiva8ocK/7a44wILONuFMkze5+L0h2oXBqJVR9gIhsYfZCjEqlPumb2jmCq5iwk0Q2f6ntx7ARSU0SmLK696oa13V1zRBq3GvcYURV/GL+P0U524ckSpmocF5q4pccyAbxHpv/J9A6MgvNzCJYGjcukI9y+3QWKPQVbRANDob4Uaa+SBZKtqLVeQJzutZayVY7jc5WgNZWFHjmVJtNgLE2VYMS5+Ee1PXauXWFsKnvJSN61Rl7LqBt22xizklz4aT2t/5F6uP0HVBEwr8FYXN4M74k2yh4tRV6J7nyv7LWDfWrJvNgeshJYZPNCqQuuVdHzwFctCwBVnwougBHK06icRT9OAQeWAwbLnTUhQfdACnJn30dDW4mVjHP+O7czaLtdwbUfLFMCrFhYJJ26q3mT59P37XbYvKgkqrBX/X65AgwAnyO+UyrpdBGOJ/h1umciKA4NkCK6ypkbegSF22F9Hjzns7bikfm0ZMPWX92dC7CmrtWL305YaJwr3OlPC1SLPj7pMHMLTS8cnu0DO5yYo199VUrDAIOLado9EXm4jEo2n1hylfHG58hl1Xzrm6FMnA23BFnYMUs0CxfYXf04C8hO8PFbso5MOUmSz4iYA+YY/juVFY1rjo0PK+9ZakHkLuPetyJw6FDaKjOovY1UEPtBh+FRer6aRw4WEJZ0eLVlomxOUMcAXu7GEAMOtpeWQNxnfCRMjMqC9Ht18PDNN0CowF9OWeFAJs/ri+xieSpJoV45nQp7ednWBv/46KoLVntbgtMEsuofbpHh/rGWBCx4NtvKswxSa7bLVuJRFT1Cnet0yVjGzqwLPq6ubhhZSsKS02lDXsddEDW5i2AFBY6IT+m2Dad+RfWIg6kYuRiAoaO3b8NAW61Dy7xvihsXJUC7+AaIjRZpPbM/JRt2gE1NEmVoCfpyWpILTzHwYWePyOltk/DgGv6YkdrcmUp73fMzvxUc/sMNnTsgCVH21RibwydvIGJqGu0Me02NbNcUb/xH/9AdADKmnSxd9Dv+wAhWJHeWad+uSAF82LqEgP79ZZzO0eSzuq0DwG0KvJj6GNCM9wgJnRSdmZwPZlV//vyO5iENCHk+l7fe5wm6gw9HVtLSKlMZoLzqD3KEWqIW9d+fP50WR4Z7IdOvuFKzR4iDPDE23gVLfKBhz2nZ5zQ62zln9Nv6mqhtTHzW6RS0JcVyYNYCwpMiN7s/d5WwbYijDlWG30tx/SdV0mHS/ag4uleHRWGxF/iP/8aw3s+kQTs+D1nPeqKZ1hV7rctwViPd1tNz/AG9gMx1rWaK1oimOYs/DrAVHYBPkvEGg80wqXGAgKlDsdsOZDUlcAfGNY5DMlqZraI8L6TmgwYW+WBOTIKAwXFdwP4q14pBgKlyPAmRJjrhAwPvqRcelBfqYgfryP1bG07RwP12rIGhmRm3aXYRB5AaJp4LCDRBDPgaSAbkPD7H9SqxYNapS/AN9RriRJTEw1tOPHaP+7upI499Myxmn0Afljd2q3dJoTV5ooPdVUQl7ub4ipEsRLsqVwoZOasqwnDNUWlN5Lm55HwJET4qQrvACdSLVami6qzbGogmNDBmr12URkCOrMh17xPkeQ24TvXsIbsftPxnFlx5W0hV9d6uwejy15Vnn89VTOy5DQpDQQBRwgsJrwyFtac8qbm2rPGsh8DBaSnM6DyBAX4Fzy9mvwSsAsFoSNdTy6XyjbAtASN0B3HAA5fcvrq79Un9yD2baXGAgROF+H0k7finWRUPDkfRpT3JzN8PkuNpS9lug8NjX84lCXIENkpAKNTsJrAJrlNHruYZ86iAgDmMBHLylXUkW3IVpgednfpP0XLJvVAhR8KpRq5bSzE+Zdi7yyZLJZlrv4COmqAZhRPKOJZCG9gWkrlKyHkv0JWXJmvXGJXF4BSP0GHQz6ZA1sS1uvOwLYJU3tbqhLl1A1FIYjMu4KwKImnjlYxvlF346XCM49ncCvGuS3gxEQ/IFKJnmxGPPT8GN4rHBfifwRV/ePzorp+1WCT4IW+DxBQNm68+QcqJLWvMsqBDW5T520AXLYiaAl/lFbQsX4RJA+Qv9egCcBPStpyKlr9nrQak1TMtB9RMWeRncfiY8sBOypXGaAkuiI4LrMzfI+c1uLAGP5NIsGcEhEbTGBpwjo77M6fHTMQ/chSEBOgWGF0EUKs6W/08iNeYYqAsvhUteTIrx36K4VX6aJIQfedffZNtbaOhTvaxTutUytDOym8ZPjwv4oQJMON3OfH525VcLuGj/4YNV2IphWAmNFE4QV4Y1fjfuTaiaM6bAAZtAjRByoidYEsleN4zluW/qrPdLuNIsVOf5uts+0leHw0SKojLeSeiKhz2cVE992Ya1J4Ey3Unu2mUiYQUXdVQq57v3WYdc6XU4oC+DUqIgMomAd/SwGv4aXTJ6He9l3IciCXBg/hjlhw/HWQL4GXdBZj0bObih/8C37piyo4g2aJKmgmU5t91UQk9mBfbu5cSYwZZMJYtID7P8df5WCsYevdRUP3qDB1/jHs3nPCTV4wQaXLIj1Q9iv+qxeSbj8zlCfvTg+h1Ign/uDUbWkk+8oXYz304XbDDhqsYWOS8BpIf2g0LyaSOQqqLre/M7+gH1kgbQIa9U5oEOxFB5I/lnG4MVwiKZz+kh0D6beu0uIANO9q+v1o588re+Gv44nFTTUPPZPZPmcER3vStTreBMv5Xo+k5VSwCHd9jYE8Eoy75ANXKO2Xz7QkvK/iwihdI8VXJkDFRWeWvZCTUFUdyFP41EeJWuhjWveEptixrQXEAa2ILvMIab05JFFb8P933bqvOUDSKWg8IhPxHVkwPILGvfMbF4QYTPLWTGP5galAtjVvdhQWn+FRIEVkD61lwI8DND8puHiQW+MgGG5i+yYexBsUZnGtGgIsWw6Gw9WMPe4qySQJe333Qe6oPwSO18QmOjfev4PQnxaCprcwzF0zC+CFWkBs4KodWh2fw4ePnUgZg/v8PuCbMYrr5dX0Th1aUQHsjRMLPFcRycXEON/eZ8gkVaVZkqiH22fFPwNbp3x07Hw/LJQbHhzuJ5ACjG8cMYLpb3zmQjQB206DsWM26/+K9gQfVu6BzQDYj8dL9lkmRmBpJQb8HnNchhMoPjISpKY0bI1UWgq/TRKKCE3d1gMu+XVzDjsvCCtFB52OiU8RA6KfJRT9dd5W4NFpYv3H/vEK0tjHJIhg0fx467X8v5iXf7FMbfaH0F2g+igNWzGtpUqg2GNSTaim4i1ceztexLOMxRHKmvBcbzvbbCVEJKB5r6I1dctRfl2QKsYUfJFIGszgFDErKmcb8Z8tWwEp8CEnhTKcadJgkdYYgDzy9+LNJyWGm4Qlk93zKKDrbJxLj+8IM+lay5vHpeGZL0ruI3Z/9UQ29UdyqMrJon6YaFMIGEk+ei3x51aiUVkqE3wN3gTrB0CmDEB48GaaJ4HZNSCQBfIZfxsML3wX3JdI4GnO4EH9aTJGSfSXMC00UxSFBPLN4wZI4QSJhLcvWLoi0Z6C5QFbxHQXPLABmXolsG5mgdhT/jUJSh474dL/5AhhB8rc4DOvLVoLWzE/jesP7xQ+brtl3adLTEUARMNbvDlz4m3yLK8Nxyusg0qU4ijdMswVtsZf+IpAz/UHf5WJTc/RedVOfcEtOqMSDe8oVzfaUGt8lM1fcbpGFZ4wZ4LCoZKHCVi21adB9gpWfZQkFh4/6ir+Gu+mbaGQK4pKmK1QLlNtXMGoHZQpyhCln3/JJ1N9LqepCEsFdRfs1KJAvYL9QXaxFJh+aENtxJserJAZxj2XWs8E2eqw1ww3VX7gbnwZlVwCQWrGgTbHk/RKZm9pr3rtYYy7RCWNfqKSGpDLntHfKPtYSnzycF2O4e7mq92iuqQLXaV9jrK36DqTo7NiJAo7023mazaLEKL/0oYLBK8jDyOgaFYOhzmtczij3dxo5Kiz0vADagAtlrZNZVJ2y2wscaB8PfRBkqV0TOJjN2/c5L2HZCMbVHr66ruZxwd1s8HwMZdqXYUzJNNOCIZwfsDCTJZmlsg67bcXKGYUhiUvznm+t6i9M754dpjxj+mwqFAHFz0xxV9WknJ14bBvRFqlFG1GB6YceT90SBMKtCNHgaywlMrL5XPRZdwOfq1VARZFOfL3kmY1CVvnSf+WZPNBTBKUmvNO/9UL1X7enllPwdi2LDWUstR6C2VvruLAkXwb6fJR4/zFIouecxJqcSPA6X/5w6G5THr0TNxtg7bHAm+mdHqcvlupidUUmmQSynCdDCsbC/vF2uaR9z/fq3hNlUQP99seoCmEZNNkr7QzdQtymvPrZJ9o9Cbsdc0NpdouIfvNzrJlzWUwm3ggWZgZ0T80a3pXclJkrs9QbBuNQ9FfodPx4c5ayZlFZpqX4P4x6aVX8HnN0+mPF6S11wSNUb8RQhp5iF2PgBjUu8DzPU1vqgSkX53qvwGGLY2WTk+E3dLQhPae/1qAqOSGbBvtZjTreD+VT0Gezf2PKVT9jqewj+jlfySy4t7LrEQ/acfUfJby3GrHFDeshLzcCqShKD6BPf+smFffa+0lE9sB0dngxXhL345QfS4zugKJb2E4VP2G7YfnNeDNZj1RaGRSeBhc+YPOu+dhRHgi4LkETFC+/RHNpf8MWVYTNbyvB201tYF8AFBqHqVhy+8egR1euQP57EEGlmO/WF6fAo7PbC4OUg9LlCsNSjiXw/JjDhlI8NOiSNWshuGi6aXIuRAuu9BC04EOjM3O42vr6/jz65XNY5xH72O98xjpyJUYAtzdD7ULXDHhihr9sv/tnsSFpg5chgSs3K7+u4CpY/O0XEP53Vy2SduVT1l5eFvuDSwAc6IONKv4mrZqkEKDyodN+6z0zecV0UyGzh1GDhZK2rfSgJf07MarygxUdgRw9r9W1Y+jOSDueHRrf4FO0hImJWdiWOVNk18Cx731kHx28xuvJv0UxgN9Q2EMpphP1ciGICW585IXcTH4B9GT2kmRSeGxpUK7GucEc/2e6Kxdg4iRwpDgyJ2WUgjDuMvARGZyGpUOVAGVNCzh7dvUAZqWyddVCWi7w35L2M7zeQsz+p01fGtaPfS/iJ97/20Zgb21q1biHD5dk+ijOS7TihXTA3TNPRIsHh1HG/OTM8JEe0oayOlQGTJ9P8C1jE6FvRGol+OcKI/Plz8qs6tA2swC2VeMBRQtGz5j/XY2lacgII2NZ1MAEyfdDv08EPkeR57JlcsSpTO6TBolJR/h0dKgfTHmOOvjze/+VcXpghL58/BLQtmVanSuta54gOKaFqmhd21DIKke2vgs3qWLgdyFWlzC1FpJNy59Onjk14XrUv7Uc5fyRZSKUX17JeIoQsNH92W27EuY9OqXuE+Pq2Lo9Xb0WlqJRwozCX6ddeYFxApUqggkROC257WbtZ6tobSTTVIIJlM5His6V5FbxbFCGpf/cyuB8mynJanuB4g2NHslacHkV3z9UMbdSZcqtfemkAGZeCly0Q8RspTn9Fa1zJJUJeg3PlOJHz6gSvdsuV+gE38rEsTf1BPQt0TaXm3nSMnI1KMeb5f4r4xu5YnSZ2axcDq5J4nFRiUFv2yo/xZp97RYiDJUcwlrga4TTbkUIPUbFzgMugr5VxGq62cderIRlVH/4dreXAW52Ycv5/jkxRFaJlLjbKT2srzmt/uNc3NT3v+bj5LDrrGQXbt1qm88F/QRnQuxJgJz5qCgx84E1Tga4rWBPY9wN3PuyyzfhiwAnKtRPezYCS8AC1VkTOyPItIn17AxEFc0LADoaWLHkVrBsIE/Bj/kKc54hvtVsVDEpYwJYWqmkMTsEqxH+p/JHbX/T8LcaQbga1Ls/ytcpQAK/DilO8ZgNqqdVjZP2/sVlAV7VoL11qJZkU8eYIxq5BFEZ7JVe535mWTY1Pid8W0jsEFXDg/OwisLdEFP07Gon+1HNPvUvsGaRiS6kr0mqdwUUMuCBVG9YCPyfsHm/WVHmn5iUeSeaBWetY3aWHG8Dlyc4cwrAc3eGpAX5Gk3ukgr+eQ8v3X262Vygpgyoo9xnE4DhvvNfGESGF/GERJZC45JhZg/O+yWH4E9ekQNyCIInuuwZeQEJLYuHySfzi/NBTuGb/BOgclJZMgiRKpQQ2N1AWgFm2OroUrWPAnD28bh5QOKo4Yniv1KVE03c9JelpKfA8UmFQ7wHg51XwImk1wA+zJ6763t02Qq/EbZCA7thLE+p4tErZEPH2e1Mhgpx/oqesgTwNYwNMyJXLyEIRk3KUPtAXkd10dXiMbGkH9Z5XUWEZ9BebOOYGWdl66yInJ6v2lJDv7YXrUmDQHsj9l3YSP89GoK6qtTwOBVu4495av/ZRBDwl+f8u08n8Zc1Ks5+Bkl0UWEhg/Xxm8yvH/EqtGe3spb+UjFhn9ZGfLbyYeAt85so4dVbUusDei5ENGo6GGoegCSB+M/T/SWVmIoh7gWsetQBnb6bEE5A1HkjzNuqWXfd5Iy9i1a3rOH9+RYpD/i032l74BgS6TjVGJFhspid7lmsncYWQXhu4PxgitwEBI2uOqDoSUB8G6FtxS4ymK3xMD0pJDYv3G+2NcKVKjrCYHlEn5i+XdE4lj4if4QP+o4euqoVu7QZIE4I1SetP1OMQ9EgAwDZNQd7TXJbEvBMVcxAkNHtv6c8JA3Fjdw+itcqCNDFOSQgOiagO/hEKvSbqZL+oIaqVXNLeboNPAz+iC0oCIYQ80fh7VBzRs1n/xHlekDN4QisNabahGE7IyLRogCNbyXEkSeHh1cOP+ymeYR2B8umKKkQHrdRZyUw5xnozJYfdQsEBPcMZB9OOkXoFuDS0a7QqW4lbjfqcmp7KMjzmGyLDEmPpMedyB4wbxc1FkwEk7SfHpq61ytej2aALd2hMIj+c77oYLBaahGxkiYw+0ZT12OA0syrbewXwwjLEd5xR0fwPdMURJIDDDwaUh3Wn9tG+isvvqDw+IR9zwcP3UQuWEpp5lfuZ3TpZ3Q/gEqgTQ/PLUXkyoEAOgu94OappXtwTPZxlfhvCbexWYKe1LteJr8kLz2PXst/3DCrM4owugENu8QBuQKrPg3WNnspLAaG2mOsT540XAoc/SFFG+9nLcfHDJLVWzFrFZ/FLyCm+eXVcbn1sWnPPZ72rMuwNVdw0NNw2KOUXKOlZjAbiDTDDpLjBAyLW6yPKEabLfWIfhRVyNFjEXu2R6NYUrgBJFgb3Io+cx+QVS+50mgOb2r8FGdFs/9pIU4GEGP7+WTiAap3dJlcZZYJwtIlaHrkO1CPx1ZLgC7SgWTblyILLoZ9c68WdEFfMQ4NcycMBr9LrZ6JS4yt371tT8AZBTf45WI2OlyGun6AugWLtUgRIixo9Kh06eXBYO/CA12BYdalbuV4TbhBlGPBqYnt7p+ml48L7yAbQH9cJ1jo2aQqBf7+m2EYHP3q9UJnAj0UtuKcpP1qsKMIF5P5Roisy/ILBN1DQlI41nA/5CCul3ZZLIPXg4wcjbud2ZVNq73n/T06oNJMF9JGtR5jnISXNSDo1PSUQCBRfrXyX3mBjHk0cDa5asaWm67rbDLasg4W+vNlXa49RmbszybwVvCby5q6dGw4DBSPIUAsoePfCGbI4SO3008fSPgcPtWT3xty7WYYJWF/6zOCwwE/IjTqG6NUmit8LWqdJQ8dcxPQPZhJBfenVayCwHwaNhLRmD4QQI/H4kx8bHxAWR0+3ZhTp2zwu3XcVRO9OF1aBf5Eo7YjnQHrrQ+fv7L5BUjCcxIwJvLQ++nkhUpvAvgKu4YYY2ARfuIj3Xu35YcA2uaADFUUbpJ9gFB2Z7IY6qDwVcL8Rtb17U+zrHpMKGoorx66D5jajIn8RCWZWozHZGYVQGKffksi/VYpz+R58SzPH7gNh78li9A1hyDzVO1Uy9RlPb6cdHDS52+eKDShRYZLaUd2IH40QvVnsPvZ+izyE5XGDreRLliNG9yZwhHvc5es7t+EhK7Ud6G9yD5hivygtmlgeGr4iiCkYjtcpMBNmggB2tkAnxJRYHGetjoKUZ1ESG/0YgQ6GWl3vKMdu5R/U71FjTje3EXrPx9IfP6rs/ayBgedSzbxNLdS54Uw1bYLZ3hMP4AGHQztvG3eoR0Lx/abQy3Ti8FSmn3gegDzwxE6gRAFMlgNARAKaxRW9bVrhM02+lntnOBQwa4uixjC1d466vTFjP2DXuW8VE3iOKA2nEs9CvtYB0Aavb/ZAVAXqrK/6NbpClf5Zn8G3U9+4fNYc8BFKKu08tgQP6lyWtQz3E7WYimMpy1s85OGbDDXToS08UmdXGlUlveJerK0HCRnejwPJfYIkSeHvbD8+UDauFNovWp9vdqZ9DaxmAeLanjZiVFJucZd6PVtaaSF6wGVga9bLoyxePHkZQPNiVwSYKjMVBUbvpUvX4SokeegGWlMbNulicOF+X2Z/JggRQEA/ss8Sh6j9k4Ojv+LxsjbdH9VDcA5/rb5DbNArY9c2XgabOLPfZ5gTrNX8rYqBhORNDcrMRGv43aybz6n4tlh8ZDc4KxFliKcBVrOoo26QzEhkGFyeXslQnFEJ1b0j9ACqWtZua2n/hy7Rbo2Ip8/STTQaFYMy9SOuO2RUzraxvXcUmOk/W+GG04OQSSxOesgy3WnD4nD2d2OFy3AZ9EsTnWHtQK1wzv5EkOwmCexL28vNXMg8jXxrsAgmWm5iB0TUgWzLFDQ5lfLjMvs2ezDBuIpZ5OtDt0K6JLDWV/dqLy0NVH1Xw21MzSs3RqY42bDDIgYPr+uepCedBT8WsiBx+yiSUR5VtrEA2XcIcAu41CNMafX7GO7KbW3cPmzCJ1VZyN+y56fCy4FHfZHh1GzSislWJoAN3ADkEj+204RNTPoTFoLqY7ppES4WqFGDtiVtiMcuH4ZNRKWNzcitDjAtuSfrMYuTceLDj0I76+RFpwDxsUy74XLKw4qHFAgqK1gYTWjuInJPqYqMj8DielAjrXzphya6jB6sIA18d7j+FVTR8e2KI8wmbv44tJxYLz0i0LN1Mopu0uk2vvp8sQef2f/nHFnu16qaCemhXRw04nMivHR26WZMaWrkN9c+rD8DTvLdd4g+7iFMpnEI3F/9wS+2ccXChj1Iq5oiLebEFv1DzduFjhqyzcQBF+ag7SfDeaB3Gw6w22unkXZ8dw/AbAJmVdcmurVTWsNkls3e+jHgPdW9Vdu3oifENvlrZF4t30QfpsBQNhJ7VCnskXspfih9J7Y72EzjJurTdTME0OF04UhKVmg5Znv0tSxO7Y3XhIjxOrffOE0BeBtYjJrmW391jjP5syJzHrscTMoC8pWoudBz+p2cONqSl5Al7yINj5gGk2WmzuyzJwiDozkWS3agR1AYbpxFncT8bLZJomY/QirmHfi1wzR47W9r1HtJ3fldbon7blHcS977cJoW9IdebOOqqD8IEJmo1Vizv+5+Xx+OxhmuimD2giNOjyqa3t5Q2VcdBJgnqk+bYrJ3Mkw/tcsJ2BYEHch7yUhj6zqVKEc1z1aXxckd/7jqarwXaVScMp1J190hm3gZtvhT5Dh+wfjbMYNWY9w7LyTQ8W41AoLTt1nsvGXGqTXSdoGiEmR3FKKS8EcuzERGvFnMp8bF49YTp2jpY1xrLnHgA+IQr8K1nzsUVxp1mvJUuYYwI0BuRRnu6mxlrbAGpKv1l1rW9+K/87ceeJCRZgpPqjTco8uS6qLluANln/dPV/YpbUSdRevc7BtsEIpL70KQk4a68k4pnyOqIi4+3z0KAsjznwTZUjgl7lVs0s4lDgdEC8cXLfYtElyy45zqbyTiXFTvnYzwYCi1q/e+mSMMX5bnss3gW7BwqjpMEVV/Ak2OJpasl1eYRkvdKCpYxBHDlnrXVh3Ljwry3OsnLrmnQ6Sppp4rDpGCr1MJXL2PYPO/m9wIEhrzdM4hbbzGe87TjmTeezterI+6lEpjzVS5hFRNlOK1fzxNIS7pN2NtB3iRyfWI/pmohXYSILI4RNypY4B/FUz4kxZpe6xbHIopGciFVvbjwTdXpnJkQ3D3rAblvpie6brNcXqiAeYZ9iOxZoqsE9uuOdcqCJjZJYViBfFQdzVW3uCTdF/MmDCxhXD6LOAVQgJht9nWl1MsQamfMJNfjdAhsq9jyn9brGAffE0ZKe4YwZ1jtk518liD+XnE7cJJYBiYOJb+PmdAM53wY06fJy/wktK/nkP6jtP8hsvyYLkJAofgR+6d/3vvk3rmyEtMRU+zia7kb9JdW4x6ZeUx4AnUUXYQ+Xee8MTIW5ozvXl7H9J6ngrumpKPqT9iStQt/gFHbe8svOgR7A44K4X8cntJg68Hmn0VV/3Z6e26mGnge3/o08AyzJfJetR7FqLrnoqdDI5mmYOnoOOfYrYKAoT3XnPASvNH6U+1Ik8Rdf7X9vEeKSIC7fxspc7l8qR+JOdjbwk/LgHEh5Cc4m3kyQah7ls/iuKxd8ixlZQ9PsQFv62LVigGpTAw8t9zC8kq3qvsx3rvCquri9b/TW/zNCAlKPoMRy/sn1Jgtqai8+5eJou1U2APngH4Xew3Ib+uhCKUBAOEKSV+S7g6JOqosNmq/8iDWLmv3cMS0H6tDDnlHN/2xVgPFIuNQRctHy3kxpkkXAn2DiYz5KNYbXyfpzZbWW8mai+KkOLBzIE7X9axIhM2T7aDrbWN5fYsF6eyF2d2XpSiqg5mvA/QNW5BHpX+7INOd8iPvZIetMZvNnTj8prXrqoMf8thtNVCPwDVRM3XcX257zPvBn0WvD1REYvAJ350mCEDn186kb6LIL669wq2y70seRtjVEnjUk+jgKuXvgxodQefjAqfrxQZPmIyN6KYkrG6K0SmNR5m2tKAKcWJpvXC6ccWFzO4FEV1BzGM35gpSsKbjIZHAMsLBng8KeG3wAXAYVeuJxA1IXYO/qhveSPwbwaZKnhRLL6lnCJ3vICMpxCPLOZd9qWvdSK1X8GmusOJ/L0iz6OQPRnfltyjLVLzufVOqQWNQ+P5dgZIL6zl2bn76hi199xJOkMsUY54/PZlFjBHsr12DtRJaxZCA6Y1IA5qHOhMFo2o+SxSFHdSI5DDYM0M1OdJrI/pxK7s6zLWdJL9s/+/cCwcsfnGHZuXjfUXp0RVUWS92D3Zqq/BAcuuYT7CphkdsiziEzNzUgn49MGj/Kdaosb7dRsQcLHCQUmFUIqscBuQNZrqSeUfERuagyJRx3MaP1xGVF66htorZeKHMnkWc5frToCvg4q+9/dEgJkQ25+cMDPAL7GfCP82u+yLOzWAxLCrhT55VYmUQkCnTep0x3Q4ttIu+jXAGWIA2iB6kL5RwJJ9U9eujqrxNajxBl4B33yp8gsgLIXJg2Q4DfHcIosIHjZfHbLjHg6XpP1ZpMaa+8zSM+PX7RjK9U41k4JCLKm2oPbttcrQv2HBcXCEZXAxNoRiEkeoGMwi7iuLgJhRqQFkPw/IdGvwX29Xho8Si61KwPXpVWkGeEDxaluAVO9+eFqkgiyNKIxjaNcGV+/95b3RI/A15NblRuMtuSWwRj+kyWocCNhUPojfv/P9q5Dn06H72jMtodaEhou/6852a47kT1pc10FXcLoBZs76F90Bx9P8Eda4uPfJtw0SDmyUbfuRAC8oKmRmAZRb5B94ONh9fpk/lRVl02MwqGCQToVs8/vUMgDJIY+kdXBRi46gDZVfinHJiLW98RlMhmtpJyZKjjwOGOaoir6BGvj3owBnJRep5dAS4mSzKziXxiOBRFP43s4PS5EowOxmsOtwOZGGUAPrCMMg1Y/nQJTWiDgdYQQMpjdmpXm5UFPhF7pyOnbXbthoxVrmgpEll1JWiLAwtDscwZhG6LG1ydAPdG0lDdwpvqH89wYECjiYil+X6HP10+vkC9Pw62h1Y3Jp6w4enczqMzJgQH2dcZfIe/H4joj/LUfAg9qdGhkwXe6oUdx8meT4T72MMngfI5ZVIgQI/Q67DvcFhvs6PyPxGzHODAyu2AJyui2aKbZO8P5IVvRaxa2igQlAoAN+cid9pbH6oM0+jzvf4s5VAKVrnmpBiir96hb7K+73ezY5mjR04/ih0KLHGTuC4Z52jhW+FQkKtUYygzZPZ1Rj5YP/98PmuAP8J7vGwyyftNHYtGGkZP3EFluz9lrNU83n+IA6Wu6ZXt2AEEk0V6kTYyCpVH6JjojvqrifxcOoX/E63eEjGMqOm9JFpLStUYytyDTwdq8UicUadfb+uel5mHpkinOwprC4ILnCiDJFsHpeswlV4TIswuwbA8xlKREWmo69cW0ZI3uNtaMcvSTvwHC6GPQW3ICWhWGcM7MmOcAVj0v/u2tjGC2HofnyePaRQilUmpQ8eaWXp1xekHGF5z6ddSirqb2Oj2EXyIchw4Nf8fmyIUmEyRjUPF3cKWpOj9vTqUdq49x1ehfqPuJkjNV9SLs8G6MgVwttM4yk857ZY+is449ufHZCvt7le8TY5uUWYr2R5F1fy3QAV3b00Q8cLdaFfEowDqVUZMz7sVnvB/6JO/sYYAK81Wxp+tMP/2jh9UnwPPKwLX4YGd7tJxOTNATlSvtYuOslbQhvF+5HSk/YCoD6LOUqP4aiq8Ty51xlVFk/X/b7Dft3kPqxvV1WLXPzyKwLB+H3r/hHzcCDftWe5xnTyzv491tRsjkLSOQ2NKNLfYgUoSvCfo9I7x6yVb2OvwhcM7KJGv6k2gVxDmjY4tL3aH8fkqYYELr2aH90BWhF5kgo97qLlBzUSbDwHR67RKIxhZT37xDtVjF2WNkSSd5DvnrjzFhAMTgebAOIAJ1182LmYZCoZjcc4fqZ58PgFgRJEpb21q1l7wN58eOfLBmsRuFASIKJ6mTY20MovtSsS4RQuNKMtUHrmFMWebtwY8rqTBFkMh4OdksFRmoT3aGrNmHFtt2dXCD17PbvHzcnxxCeusbd67WmVXeA+3kWcYRgReLH6/chhCym6riqnO7Oxaxn/QVRHI5mUqkuWaVb95CmTeYYnhJmQre/9twowJpADMlAe+ZQtMatn95eoDTu/dEd1vzLYBksYu0vEKaiQpTNBxK92AL7Eob2ylY/4XP2hpOTdlvbr6P4Rar+C52TCOuHmXyy4Osves1HiLLrnO0UjR9C5etGdBQhPuV3KARTA6fIp1u8uziu/iaqgeOTmkgerSO/V72AvsMuOB1qhowHQf0cd2UswZc/GnDhrkhpvZgptw+tpJEQxAzoTItZl3DcC2qMDtH3SbUTY6YgdNVskhhne2UYKxfmbs97HBxqh/zu4yjGE1KM23DN4B73WsuF1dcijtMCIbw/yUksTnIeSAIPUgI71RXJ4tjcE3GrDRRBuL/Cs7bwtWa+cRMHfocDkksYNoEP+pxu22mtiyMX1GtG1e0JxFGbl5PvlaKZqhCH2jLv/hqEObvAkEwUHuJhxPSLV3MGaXqtYyfXnirPnc1lvMbGNd8/Jbq7uRZG2wfXHhWWEWfMHgzrvILqNiph2PmMhfsgE6iXkkYHab4NHZ3CcIzt8JCxN+DFCS12MxWXytNJyYEC8bWLf3qNopsHjwR99CBoObvf5fZh2/jJaWvI61ho+8q4XWKsMsltyftRsEfAmoz8kPJ3MqYF17SZwnRh+vMWu1dHweaX4j5prImCvHNCo088XdaIKnMAo5aFDv8Jsz73NAUi1DDUwKVhrTRG0jmcZJDIUyinFb3qCSfQKI6CAJ8wBjrahqIx0gjZu6RryF/Y1J9c4M2Mpc/0yZlIxnrOUYBD1zCn2emlipwZ/H7DONr0OLGNKgqcLGwE2t/R03usLkx1aIwJiNn56cjF79YF0BohEp6wo0DQ8kqCb7s7PdHpHTm8zDuvapmPlEj0ACWervQbxlpdC3o8tIAunSvaA9EAMswxxuI4lOtMDKCOgrjGB7wKbbaPLUjoYH1+tuWd+iccdtNjKHbxrXEiOsEhFE9cqE7R+fohccCz3ugGCUhGEnyPjch9n7IcGZ99H+5GHHVf1DcNtZJpFlAGKXnGKE39u3U2f71fgFjX+boUNN6mmpPbMXLkYLtTBDjSoTS/LkpFo9ZQoKE2fZ5+7xd9/cGVqfNyj1hWFzjii7wCLG3WMwbxDGkYtbGxkjg+bDbfKL2t7aOwLfCNet+C2SEoLHv+r+fTRFjO9GKeZ+g/76bJ0deBUb+ZoDWAlSPVzlc1dG0um7gV6wMMm7+cADf7JPi06Jm7hrzyPhP0rIVtRxFoHRRFOIlmH3mTZ/AtrYMJi/E1HMYRWR+Mb+qn2/vl6alM3Qc3/x+65MLQDCj1+olYE+H4wKQeeKgcnHz/D7mn5vxAzCo7wdMXW52NZJUA9t7wPXPyuD1BGex4ZEwACuBKbEUnX8/YBHH4pLkzRonkoZKl8fkhavoO6bNapFFon1ndP6WJ6tDkfYYjR8qKFkSvERdGcQvil7fKOmTIHTv6WM2cuyEtWJRpuMCVGdB9Cn0jexwcuQjUjFmrYhs7CR3VZXCIOt4Pa9brTjQb6AEEavHuH31BG7iTOeYQu0OVmIBXV5ahTslcOHWsm69bJXuFG2KrOXq+prFr8wTN583NsVhhMYIQTVvvKOgjM6QKMGicHa4xBrsoAdey/q03tK1K0siXzdTlJjBz5S2y9Awsb9wUAdihfTk0owac5KYi2PWFtri8rpkDMnrF45pF8n1QnD2IjbFrmmgSjQNtBGxiy9WFtkC3AIEZgAB3U5vdsVdGk1KzlOQtQZihq69L1d3MSHBTBVsA5i1ntVMWfpn0ZZyl21J7mvynZLvn9wFPbdTHhg8ITZKitoSNZmJlapmA7sg8LRMlnOsmzjozle4TRLzmQ9x8q9Ejij8IQMDtjujH0D8C7N8UDdCOAE5TARfrPWgYMfxMVtMGoAV9+ujVsBLIq+U/omJpn64UfVfk2cojUvnJ/CDbRR2wO76zwM/Dyx/KlnkHhKaj9PnT3ywZaBtQ3Wqs4BltWXsiZm1/Gz64pdx9ETo5K4D8nJHA07TKnAslo9tkXkxdcJBbPa1O4i4kPTM+zaP0QLuOlQrObHkwFzePdVOeU9oeUNW1eaNOs8/pN4W6Wi1ikMGPp6ESO0oTaBiKRmdDW/Ki3ky/SR25pJjAEauj/AJUMlInL/7CbVbeJUs4CZvQH6dR1F/DLYkzmYpmB9NM/tdQy+BLNV4Zs3G9iM6+UJ8LTIVgyIXEYm0davKOPkO6FtBC1/kN2u4C3PRvxjJlgfoOlnrXLq8/yW/Bwm4+spdrJg/FKS4Ars1LJih8Y0zy43WJKJ7gB0yog7EK13ULBQXKaijmYegNgA1gWet2MqvHPvd3nRqe53zFzi9JsltpfVE5Y7NfXn7OErPW1oUjxqmbUmNUYeWG2xaY7uUSHmTtu1c9P7nxA9vfT9M+aB95KamWrx7bKqkv0LwiICuWlunFJrWlUsLevKOyJdKKKxvfiJbPxNlaE56gZIRxgoinBDKhLGSq/i2mwov00hOedE9XTANBBbDRkyMt7GTQpS8A809tHPc/pwaieqSYOf7gvQ0ageMbBuhbSFsBrEEumu/vU89SV1PDZgWi/xW0j9Ca/fVmDf3Z0rATG7hx8TjDrBkeLE8SjcDg2CSyTBblTkkpiYbFyIT3AcjOCh85rp48BG6a+Ixp2jY57s88Wp4WmYGWDDQZ9xC2B2/W1SsQL+SD7zPmcA8Id6KUsGJPAw7GJNIfL1bg6r5H9zQYjlKG7dFnan6ou0naUIV+oo+W28L00hRx6G6bZl7vkC6rvkooac1JAAez9VhwAuAEGSVbajV8vUisz9m/wi8TT4NfpvnwFo/qq4hggRD8GdIEMRCohA7XTfu2mB9ieimRbUJhw0+1F9B0HFJBIX8liWWiUQCikSeHghQkkr2ftGpdIIBC3ST1A+Kbn1vKKgd2/DVKyg7/dnHack7sQZCGpJf/xD2LmM9pZp854Jkr3LnYvmOYWpulYBhpOphU0/q4yOSdJu0mRBAXqE+5giE2tYmqrS+zpLu66DL9UPBHGRAq1DbxLLVbm6MdTLb4854xRuOoN8tZ0ZHPGicWuDYj4m0Au8lj+n8UTPvYJdtbrhaOsdcbB547/NZf4vOEBdGKWPfYrTlcQzdQBosxzUAnffXXVNrL/rYZ0ZuQVKiPY21EnORVsLpl8EmunHmAE/ApUA8kg+FDr1NP1hGE3/vMCvwv+zhMm7H1cc2WKDuB8ftzFksbN0c+8qcILvDo1DznFeoNpbxFPZ8niSRYCj0vOHZD1GZQzZg89LFITfaZTX/F2pk6Q8389H0SwR+4RKQ9XFaIwcXKqC/7MIOGjvAmbF0o9xJ4cGpkgtD/Is+7MKcg5uXzilHOyWLl2ir4iYjT2h4NxQbSJSpyjjr0/eEDxGsRavF1W18lDe5S3tqCL2p/n4yoSJxtvEwv0ZLsOdnffH7MU3A0PGBbDR8DeSnes4zsv+3hMGwM0m1ZrnoS0wzgDOOy6TU8iyijN6z5PYuksPj/c8zdyqfceTynXR4xme8Nz4ClT/PpnyHhv8fFVIR8tKiLjcBraHMYGoG8kPg5+RTSBbBSQ1kXWSmHvxYRGJcQy6T5R5ybdmDOcFTHw/EVKMFBIwbQn1Vy/M6ZkkAf49yqjbZQqlXrazlssEON9+dFzyQuzR8W0o6AJ/9+iWTX9KkmPkLp0DqZB1eTrJ6rU8YQ1c9Lj0dZ4IbeWE/OFdiazKYN2Pvx1HHwJMfBR88ISG1dg6ZlGCwh2I60VOy9RFlhSNZMhUly+qfzYzPCv6uPhATF/CYcZ2FpEvX5YQkBQpZF9YOgvsHWLZj8F7MxnCUhAGQBjwF0ublYtJmQXQf3REU+Pso+A9qV3fwVLfTTKlZb0YJ4yVKqiykPghUmL/AFQyrYmJm0ErYcaR8RkgTc54DbGQTEcHsa5hw0/UMtwucgJTttsKDM/aTsDOVEi4dzEwwTTlobm0P5Ga3PEJ+9pN/uz8WtliB1+9rd4e3rjY8ZpyDGBiQDuh9/RWATt0Ouqc6WXl5BnRJovHqJjnz6QJjhanAaN20Gv6jWzuKKUiMVET0EEZ/ZgSgGylDyOWBPd17DyhSsZKndRBwHc6y10Z+uDtro+/cWKWbq1lOcHd5KADtRefITnAuDrBbTGBqWilAkoql87mLvasAlvs4eRdZpag7yENaAPDUAcUyRhogd1qVm65OwXkZwjhsGOD8LiQTh5qjr6kntgFu/vuFOduuTfLc/hi6mGzkI77O1vRITJAy5jmWwd8TuNSTS8xXjrycpCd59p16ZUmG21juV4/4u+LGYuHBvbCGS9o0+i+WvwHmenw9v6BAEbjoWMts5N8KY+Sy6BGYaKREepR8QCd6u+ks3z6+84rRM3XZ2oHB8GaSp9i2LcSPhrL09xCx0sdplpQuo2ILqwSjh32YJsrRiR3OE6nQChrnyhyJz/sbmZ0meewrjOJZ1LeUKxpMslLfu9w6u805aYsUfwpds4AYV5prtaGDPe15RnHSMl6BXLIEBH+wIJiPiUliktEsl2gy4Cg3ggTL+iQUvP7HRNmjy3e9mN6Mg3oJ/Z6bU5Twg9GjoPtvdHAYDF5hhxaJBxx7N4LzXRaTWv0BcFxpSgcvJlSefqe27JwgZP/2wGVM/v2m4ni7Q5RAbRVPLaKIj7xNXVoW9H/hxIhy+uAab7+m457jXjevzhncU4tx3N8TUJBcpheSb0vTY1IHclZlS3FJk4Ms6x5vwJcZ9RnvQH3Qzff5R/AweOi9SZdmsL6Zwmcxb8f0d2OCuDchIWLLUMAElOUxLRfrJciEZx6I7wYnhUquojnvcuKn9FcdOYut3j374CBXSWAQh9tvk/QUE/atFgZLSY6BOT1fDJuc6ONH4WsCmOcf4lfeQTq/YfyxQPxfW6CdrgVjMihYJOkCb1RmXDjEBe4+T1tKl0n7sdMz1jwPT8bN6+pjHQM8fi2dVMJQg4QpvqdD35KDz1WNuKdgkZ7cvxsDCB1gStYxGz7un/4CTK5Z9oqR460EBmpoQXBgfvexVRkUsHuoGBsNlZIojiCbw+oKfeR23DH4X48ZV4GEe5JDQTy1HQdxtj3CgGq8wdajznDfiFRzhOPRwIDPN4GgK9G9rjg22UGmcg+IuovQsbh39LW5wivkuR//D/M5jyXbyCaU0EmUt04bQqaie5UL8HLSFq6GXnHEYKLNkFouZi79wiOyKujhJy8Ikkq/0ah8/4vtcsABa47nKXPu0I1T5mnPfx0xPBWKQBBTqj/9tGYKE7QMWS6kuiZkDxULmqhMWId/kP8HQu12FXAo5JjR7/j7VeCLaCMg5IOnmAHLKvduW2SsysNc/fZB8wDpCh1AILBMV4KlHsSfLrvYDhs0R6qQjciom8ivjAydbZFP6G1fV+aa9PZFbPyKDRQQo1IRs5dQ86XPqJ6pfstO0gKQUB/Ye5LWgYlL7WIs9jOl3Y82UmsZgr2fhXhmKNIlvn+ImBqctDkKQuMqbEz3SMaGbFAv6SJjCh97g6fsvqhxrEPLyo561cg2byKp+Yux/51oeQcaZwavhhtdatott/28aBasSigejMe+uG60+d/NmCySarll2pinUjkehZNG2SDHBtm+VRGFUY4A/8znN+WxpeViay86rKkSWXZ1WbPJRA/Gpj2lltC1G1kvhs+bS41x+VPGFPKY0P5JaAc1L0fO7obV45bH+Gpes19EfN53XeXsb2YgoPMwaKSn9HQZICwZbOru15refkz0/Gv4f/69a5mvMOn3lxAziz++1Y3MHlFGOAC8UH4n3FbYCj7g58CNQVBd7EHGN9nUi5GzOe7XgdECuGTpHrSUvNf9KyRCnOYdiaX5BiV59ffk0fEqZW3KzsYEQyoaGBk3t9ihF3OAZRN8S/8UB3FGI3pt+FjPrMMjfpehrgeN8AaDKBpZiACRw1U7q7Rl4cVMUxGzgliOZ2sCiLnAP1k8/Umj/vahT5oO6MI55WKd+4k6fU4P9GhdAysjuJc6M4XaLyc06/CfSJsXxRpHQyRIG2XnMujiKjILDxnB50D8M1kwwcjDsWAe4dh5ATw8byN8WPcKd8JgP2SquPGekkYY9sDFX73R8mKu/IjXibVzNfypFRPhvLVRafony0vvX3kioifc21CvteK/RDM7fd6hmfrPiZweqtzF1/w7rC5z37AWIrCYr2LMNFXcQrw2NQesb4yOFqzS6zSIHi8IMYydr9lNMA50hxeje7tFF2a4hYSPedn6tHza9CSYaRVvwJUJq0HYp842XI0+GzUkWGvzUXGpDMa94Dzh06rlKuWsIhyMxg2+qVqwke0X3aCkybERDfMNyBNbYKuXYuMG+WADOVBtlg872jbWZCOyoFfPcDKsM0W4JHmZ2y0KVFBoZdTbVsoc6Sb06UUuh/rdRrXleRoOfimWKNj95QmSyd7oqq5rQq7abT6m9am039rNjCDGIFQ9EC6j8kOEAM40kd8sfPoo0Vyo7dVZIkMQckTv2Y1iUZVAqtaFAwFCCyi8VOiDLR9sgg1sMUNb1Vra+lV1LOn2IZEhXiTv78qPOHfwTbPosmwpcXax0H1UnJsr4Fa+fkn8+iWKigHS3H/hNCJgURJQIyqyo3zBz0M24EwqcGu24cMQ6xrxOifXMY4Yb+mYvcsYm8b935ORvzLjk8/Rs/rEqUHC6RpbQAT2t4pkj93/DBXF/937p61tRwaRcRIlE8pcMwA86SbUlpJm+f1ywVr34S1ec2s1F6x6s9+F1aewSf7gYiOZM0zC3aWyxQ2eW9y+3uqCuI2KVI3lCkSyBu0umilUcKRi8dNnQqiLF1WYEHV8yuyuW0EiHvxuz5chEqCAFjVppNbeLmRd8wHJf+kGgWpqsaiShavi8i/uJtq67lf6G0nqH3RNOJopQRH3ajIlQ9hb4hyLZRfUMZHqYqWRN+N7gXUaRLWnK59CMDtITuFiMWzjNg1Mdwse+1h1skkFTk40n0E9GGnguHS1WNuiRWwPvWSgqnEQB4Y3mRvWS3zcAAxVJiI+9Up/258KtPhLDuUGKWAWNyjgDa/DfA/EpanwVYQICMfEtE8mUtQGCK25wwLKnRngTBaw0FEQMRarbyeFDMueEK/Wj0AwVR6km1HmNHu0dIP7yawmwgLF9KS/yARFp3q0yAHXZc0SQDKbyU/pGu1G4ITOjNoIc14F3DWsftTrcA+D5BWiQdaZ5LlcbnXo23pIISEHq3GqucyD0mhgjyNyD4tm+pZ83kDp9/6AdPFwoel3Tn/jPJaponeB9P9znezlEKzIM1545T5DFa5fCvfjs4qzK58foqYsn/SQr2xt7qaBwkiHjyGrsrXuqzydxIOBSkT0rABuBvry4u3+J1fXPc2QA7/xRdTrsFDRj3/sIRgxB46LdY+UwZ3MecxJLR38uznTiu9F2HfT6ojmKlwwhAIwxYvLuB89c/m5Q+PZZmmSXYb09KMGaX3iXwNmlp5OCx/stH2+3tCMvx6zkqKwFCiEoQvlJ4QCA0p3OCsW4AFu/LNd5WncMQig8n+apE2xPdgL7rzOsiTNMYCPQCFztyMWoU2RDk8Vya5SdVQvol9MMy5+vwCjzRrjemr6AyB2ul7Xap13vgEAa0K+RtBodyaFHAYGcAnELX2VkRLO1zTv7mwWT/4ju5kD2l8t8uVTslYayz8vrL+0uZ83TtgEju9NrZQJB5tyFYFnHdxLbkf5rL2NL9Pi2+AN4xj1lFbwJC2HtMlecW9Tk8Thv9e79wmhJgVjhkHlIz0W0fV126apzWUC2uDPYG9SX84trXwT1l4zlQFQX/bZLGh/dO4oHsnLsgugYeQ0jGUiDTpj+0BepHQEdYTqPD5/0CuS0MTjbBdO5ZrCoyqr/0vK5ipXXMx2llWjN0+W+kysXpAsm2UWxRuJFMSTzTmAffaZrpmifFJa1uqL8an4fScljE7vul588Ul+MDjEx8xxNrBHV/T5R6IAxbAR9GGi9jFt2a+XpgY/EGQJVhLlEyki9E8PXavvz0QpLa2FoIu+FzkJ+ALW/OM4MAAkCzBTp3uqQLbsxtdDZgBsZs2FjGC6niadM0TOU3RkQhKwT93QiLRSx/NE+8iqtus7QWRIPaWepF5eYKFr3uBZij6a0pAjKdLr8sS2Oot6Q67BqLDdFNqrGttIYJtl9neOD8LjZ2j0k4lIdWBbPYCID284GtIlOcr/T+nQZJVRi4hlX2YKE9B0N3OoGEgwJuiAseBsi7w8nPl5gWOvaVYdrma3F9lIMQXyl1ss2ja8stmZDRLadu5lskQugfqNJb3+cMzbhZruaQhbiWVmxxQir7TLWpooH9MoogNULTV8cGSw99IVGf04XMn7ICnWI5O+TJML6gz5UNysu4w5SNnWy2pUQVz29Bv3YjW6h92AbZd4FU6KrnmKh0ooUq5lzzJOGsS65N+xNr17H/FmhoD/rWjhycpRPylIyZrto1YiP5SzrGknL2X0mm/I2LEy807Y0U/oq6mgS0OiqBYSZ0r7mtly3J68gGJVDgGsVXaZgZxEHcL+3FU/DT5qg+LwyGQRZAsKATgZtnb8EIOot6ErRN4qJCw6iqeOQu1y+5GM8bGh2FPh7A98kd7Ugc2LcwxePZ02zUl5sPS/7/6LKwndUcAZwTmEFSis6nCGPudAt6TvoJaJLbHPKo5UwrVKNYwWGEHf0BIfSfxq4rDVTSxhPy++8iZuRBOkw4sDyUB+4lvh+d+IAPoKQheW/JFja7MLG6iO6NaxJwgBqMxm66w3fCJriEFVaIghuMdOoXdXelcVeLgj44bINmUUauVlY4URhfXgfqxNxPYxTu87lYnlwVxuYcGHvH27dd4h3hRjORK+ORBJXc07ZKS0UK55rh4kJ0END/+NvYQHNxD1F7oJfSLPVe8hQv8fEnRLvWaWdWZjUKcIWMryNR3gNiPMt9c0RNwXyZ9VODl71A+l0Zwpg/uGQnf3yQvf9QPCma1aCVngXE3mE/R2BRJQ/HfiROLXVTjMtpqBSmiNJqaJJOV/5aDUUSR82019IQPkcsEI9PvvCmzu9ZGfbqneC7tudx/j3TB4uYTrZUBHMwx4t+W1xPM673MBzxVO+U1wv8tmFctwkkJJNtiSURnFbQB+uut5QKo3XcrqTUEDuIlsMBNMduhluoXV2q4Pw+7cPUJ9QCN3E8GOWMG6LR7Tc4tq71WzJowevFl+dng8G6KmrrXRrHe6lcfGUblGr7QBx9kKl7dAN1MN4bmVIsZuaQLKWRi9Kz8DDNHLrJ0Hch+F51gPJLX7BOfPDnacCcDqU6g8wc0ScSQRHsb+9ibwbWE+WT/H2+pv2azyH9r6OPHHh3Y9xHsMBfhmPH03X/s/aSLpmsIE7YKvT1oXNAcEZ36DIF2PHgRYTismjWONJgJzFMOu6SkVpckB4CZ8bhQFfhQqNO7jYIUBK4JQwqYINo4Ufxwgzj1xBPPjbySCx9fxKkiNLCHKXFn+YLxsI4h+o/j4M32ofmH9q9gkudrsYvf/XiID1KQLNhc81D77wvD5kjihEaVc0ywCgXxl0bCO2a1W9k3kXKvstXw+b1BKuO3CEB4muTo12EMl/4OpFx0vEiUSoxs7s5i34k1x9JrTfqaDtGD5+oKwTsjlUfAjIySlrsIzgLFAUFQ+qypN+LV4z8pSXlQxkzTsVVpfAfxfJFJyyRURxUZB9bbg2ivcyN1gNxYISl4VOgKvigqh39PQ2G1NDgXc+2NStY9mtM+kI6QnxHclBHG7ImEmoZ3cmuCc+3soivMglL/PIC0H67kx8wEoOSsyb9duJTY51GcPJ2wii1KtT8Fw2zM5nrHHT+IvwKEdBpIyntxkF0+sJyZsobXZppU5X3FHM+utoREJTooJqBDLnvagwHJmRz6mDIrhor/rmPKtum6DVWpVr7uDVvC8NQ3vN6S5K70k6/o+I09DIj9rXvWItkvLbO11ZUh4rLvPFvqn4/OqEWOgha9bGkRpXNELtS2yUiKXRxKROf18CmuabOPLaruTUXmTySeuKdOcfqXRjG0YmeWWqlcQiRbn5IcTYUluVydlS5tQYLSpzrBDfjlKzsQBH66I/2c0U7laUArsy3OdQrkD5hi2ADBOp6Wp4FfiEBUCi45ZPCGIGg1CVdqV2STs5xxfMeq6aBbbtheNFX/rnV++yAVwyWz29bgE4y+u1fi432xRTjQf2/o0E+qYm62qQoCzplOi3hHKHHLQOyTyIzSIY9jv1YPVsI7CmB/wwDaAS0BqyW9dj2JaikpLKOlcyIIP4TkPZUzQrnPd6ml3+3zo5005pe5/IhV3knfk5WxA5Vabchn+BSo0B/1leYSGmWd/gUgeTXokxD5W4VISWXz2CIuLUgcwOavrG5A2VUyOVr2bWRdzVtvjoDxcjxKBaidXb1X5G+IGghGL1CJPJJeELCgkGhVwYnA7YnWRYt69g1M9eYsGw1ddpF5+6Dbz5nrlOCJEbyfuGguul1REpqU9PmTgcVJ3bGWIA/7KA4/JJpHob/xKvSlNeOi7CJd7Yf+WlcbRpnn7xWqaPf7yNNjEHE264iEib9wSovkygQeF+sr7852pZIZ6VlCalo6efE+tWO+qvADWFADIaMTrWw+Nt6fFbUG4oSTaWsNW6ZGVOaX/LUr+Wuo6mGdLEjFDr4NDh/nh5FXmOMtyz6dnidF8PocM4cWqEMjooE0ZDADiBZync0jh95sbBWFq2QTIXFRrcoiFmo+iFB7GqCFXLtjZBg6HUpytOvvCk3403npgXB4G8M6b0lzwcdXxCnMUW5Rk2s97CjgQ4BKde7UJhFmxwjaTCiJoLkx7mW+fG6TCxpGpGFEnRrq/+JrJtN0ox0E3AaFNShICCNHuW00FBH7GCJV0jMQsrCty6e+LyS+9Z4HmtC9iz8EVBYTznxXpVEewa7RsD5mFE9qHIE1IkRIeOzYMbcEb0avJWKVYz7OSGiMh08fgTEayvp8XDK7FOgZ8HxC4B2kmqIVkWaZfqeHaGz4jlKWeYuDZn8gAFKelq0kJzugT1Vhi5p0oq21iURvP20mvkeE3wUBwvnY67SB+WgcegPjjy/Ap/NZsaemCGvGOStV4vRmSEOYm+11FxO8Bq1EV0EWhxxS/iEdxwkkBwitBvRavmeYPx+Zh1B5r3b/Tr6Hit6PARdXscM4TZiRKDQvI1HNchArtluYD2M360mueIYlqBm2cFP7LE+5vggK4G8gSrxdXIN5iYzYbDXcRn9PYn+f5Gf52FNoAPVlLG/EUpFfGiGb947wyYMV5VzmnrwrXfWt9VB2uG2D/n8511zqrlsyLyLz7yRDjlYb16bBiaKrUJnxKQgIo66OXltxyWJrlOlVL11Y3BKMtTiOXBuWg6idv18GGgC4V4brqQ1j0CvxEsbscb2JgXlARUuggxQE6W4FDXHs8TdtBv+LF1wIaRGQPdbuQojlQ8r0Yba4yGyVqaxbhLr5M5sEUfdPqFFRRm3fG//djr33Idw03w8oKMjJZ68W3r8KCysMy8O8kAnwnMjc3W+bagX796jIoSxTCugAEmaQk4lYdleNRi85c+zI1ff4DD2hiH+/rerD/hJXw5iQZdm1r768kbefFHcoKzR85Yhgg9+0tD8VktzyoE70tnfQJbZiozSihShL946XouZ3z76poMw6eSTBAIkD6U1G2DSGpRDxnuu+aAeo2eL41cJlma065NfOoDaNbK7Wh0g7adiDkAqrVwR+hRJ4VLvcuNJVmsjT1b26RhcGHBHKCb7Gc8U8b9yh504KZzO7scOxnFFOtgpYY9S3ovelfx84o9JI0lxgqTm9X6iB3Q43ZUh7V0tECtIGyZAnuWC6LHojzqWszqIPWLx2lDhlw6iWUjOhtBg9jhL/f8cS8NYbTeoGOPy3yzZI51fxESPVU5mpLHC16/gVehgRriyaLmzBiSCuLt1QpTmpCqj/T0hdsiTLwXUAXf9FOZaO8nGYOFZXsgE6W1g3sZQ81Q4nXn0x94ZcJ9xm9jbLiELg2k2UU46Y0frl1hIaWwq51fx20nH9BphCCbDQ2111998TAuQ0XLIGTr2aYWVbwsZdPpOSrPIqgQ2zXhVaXg/qRf51GLzFFp/kQjjzkxAmpnVO8IV7bAtMqR4jo9k7yPSDT8jkIDAw2JZH6DkI6Asco23Nott6fwHHEeB50vtAWITgoxxBGImlxmCHmCfdoEyGGdidjYa7n/Ze7sHc63dx4OwWbFE8qUQJmq0htaMjIFJrRARBWTm8RCqlAnm590OHDep3NqWyk2xIrkrDw4+ncbD8ubYXIM9Z8WxVFB/MCJtZguEJFDO0vIzp1R8Ta5eLtp39L2jOhKC3jkSuheySl7euqn3b4svhXTrs9+LhLP+QSg+kvoSAuOCAt9LBPDs5v+G6/joD2iJQ77m5PWrBlohwPkAovDoglEiZhdDbT73qbSAUlIYLo9Nc/GuK8jPRrBk1kxLuxGxcFJijaqgkJtZeAW/Xy60Y/fqaPj7hagk1vSVpo0dTR7R1Gsfrivy1fow8QT0NGesJI1iUY8vmxPSW+I5j2JFWqCklwM9mr+I9iFyanS3AXZG7E5skPS7SRM9G9yR6HYzNVRhJMJJEQ/c7R5fUJ1C3Mpz22+znscJe/2+5veRmG5aiD8OZxVfYJsvOl6Kq5K/InWlLT0P5i8zMG86xK1ME11TmbaglZ3zasPrH4J7MSmVbKK6d4dlSTXWlvatdxKETLyBVFb4mqtQg+cGoVPysQiIXQqnelXRq9ucGLz/lxHkIpNXXTENWK+wZ56jkyQHlgSnKDfS5Nuo1MzZEp19cBEKGY0mF6DOlcz8XEx1UN/pXsn5yPZQtYKHibrJl+gSo+5Xs4RFChSwSGA8g6WrL+Fm6Uku3hmyR3F1J8deSyrfcMfl52En5+fr1a+O4HD0Z4hMEStg6ITYW03nN/ywcBy0EbLVmrk11YU9xjxVfot3cIxabPfybcE8LHOObzETw5MncCzTbbtO1E4elS807U5SG/lvt/aKrg3EXaJq2EufRvEyZzsVQ71dYvuikm1xZu+Uneuq6oYqF3p9G/DseC8yxyaM/2ymxL+PhiwlBD1KPzt39JxYbUnRUZ4Ny0as034QfSPPoYLGejkHphJWUJdsp4GIOc0LlbmupxH2brTGO/W1EUM2MJObiWYNNggnYHoruGj+FucX0sVRwt8MMrurTDLDPTI/dTLfGzfaV+v0K7WJpVEZWD+ZdGYYbtAXgkFMyNkgavgpmLFx+sN9ESaZZvalJAcAX5K/5CZ+gvqxYGKwZ/Wolcoqxzi1KQwqX2lGvfvnk+PuM0RBDZIArLb7K9MicMXg1iEvNvcMickqoeBcignRp9taeSrhS/wLgMcpW7hOxvSJX/A5P1pFHqQBeFxVjX4onq5+rku5Y3ve7KRR5YNt6C3vKc8N77j1M0jXUIBlawTFJZwLV4zXXNK6P2Ru70ArcJcc4feNGAQYDBtz8vlWZEWdkbDDCIdl6Cfn0K6WoV0zlZJ/uQu9vN1eJ7141yCFMbbOewqe9B15xlo37bKSjFxAclHEkqGNCQZQqq+fRwERX2ci1uDKLqlUDuAKeNS+Me2+wal86XC1M/C5+yWlp2/bWeFK6xAdAsbrcT8YDkpKfocbg88FLyng9zowChs/ejXciWA+K6ny6PFAsqC349RrSxh6G5UrF4iWcvj14HPZsjetHRlALUz0CPCtWjh7GLrPihJEcWlCoXBL6E/OMu1hz9pn+KXa5L6wXx/q8BDsmDOh8GwDRQhGKnYIbm8RkhDWMg147qEks3x0OMJPSFKSgs9+T64aPJ3imW8+oHDJS2Gz0tAltHGKdUDnQu3oY4CvfPKV98wyZMKnkyyu57Z9YY+TNVTeTn/KJwkrR3Y5KFL+5b+Doq9aufuqnlIrlFwJMcVqlb+Vkzusbm3U1XdrjrTP/x3hoD3c7h4wLZBsoW3bApiBWb8y07/XlOoXPMvr9WxfZhv60iEGVj9s66tgzXPvEgGenm0irPktxX1e647PdOUocR0OwE3+rS5gysa95W09Qk4nft2zpV/M8vgstnywtjollXivPr/tAdEP++6YeKb7N+rWnj7TwQcjaYWe/vLqiU1v00K0SLAtNvAQpGQkv1d6vewzQpjxfMYWG7Q/vlylbjKV1e0cVg00WbvnvFfCfqehFy0Gwd9ME9KhTf+Uw9kkn4ifxl5bVBIZVz3xy/agLKYfrsJcgA/WHZ9+HWDyClkx1Uum4J+aQwUgvmwd1eZsRBEAZGatyLMh4rLp7qP7bglw68DIb4AyEI2uLNJJrKPHmD5hIl7pBQEh/XtXngjA2GeMiUh+6mDoGVdosNt0VTgBdcCPthLthh3/gZjdCQIEs9kWQp83WFP3Yex+eo2lFIDMex2B4jHqQE4nb1VQx5yWeJqei1Syt1hWw6cw5G5tYrirLYj5ODgWbq34F98dp+DuK6UounYEHRNP2Si9sQpADG7aXnaIVRjk9J63U/hUcDa6Piab/mNg69x38rqjygTKhIohMCxFuzsrMXKnjHFhyDvDXX3mJHjh56tV1Iv2XtCidNZ3sntClGNUn78GX0IFn2h9LFO35aqcp8OGYvszMGr3DaJ+TtVXtF2y6/qLe+cWiCtLedObVeAKJAeA+REa5PZSOk16ddbKu4pAraIQRU849xAQuja90ySQW/jYqTrL5qKhS/ZoMkMHMAnnxQKZA+IEwOpRIaK2RV9a2buusqGCGZm+ivm4ONAjKVtHXpqE9mTRszEvLwhBHmO83C4pBLBT+JDBnKli2yG/MZmerQmFXYR8xlt4z4ahQ2iVuj8t8spaU/lJbINr58Hcz7gca0W97fD3w+bTXiO9U5jxLgNI9zFE4JWMikelnD403XJapTMg2WS6h4ZiG5ImTOIR8RF9C2IBb4IXjYir82a+gPAh7ISaPRpgmHNV3pbXGVfgXxU3oz4hp48cV1Vbz3h8KjgN01ThHfYShNvX1ZkIHmAhRFdw2T9iXl13I4NWy8trIwRQ8MKb5CRqDS1d4JkTSnRrnC6TnTNOXYP0jYUIMEscN0v3RSfacbS4EkNkqV31j42wSIMDPRYB52aEiCzn/QymqQdCFEUiPSjmSgfcT8QbuO5O1KRshy4g4Vd9FgDPZZmWyQ5j/dqv7HP4/iERJpjFs41oxSJTPLnzIYOSewhtqy7tLjHKy7mwhtSRX4VBI1fjAjvyKjLnL/TRXZuQL8nEtFOuO+amKlqFI7gxQbSAyGdgdg3AoZUOvLlXj3sNfZyql0d0ubvFHt13vWhSBdKfnL+btEhRRqBOt1bvHI2ey/I50zyB3+rdjHUXbwiQyoPuME1/D1Ink4+fojg7sYJirjvjAv5NAMGzPMX/TiRCgwI8Kryx4Z5J0iXJoIkWx7GpAcdSIVl1qPZ6ug0Avdr+b5iYVVV7R7/te5m4rHVACa7u73xrwKMo9ZQJxkLUksUvR1nZLd2GwxQRObSEzLGI10gGoGVOhhH0BbwQJHigkkqQlz4nVYgkFqIHLD/Q7+b4MF1rhTO54aHQ2iuL6VyTSGqN7S+venorKUoKLnsv+A6edenkDZLByUcYGX0FUyX/svuY+inf/prGTtSZyMkTj+CF0yxu8B1GjpuysJepEW7bgYqEtpprvN+7wRYpR0fpPUWFROD8votQs/haxWcPXL8EojKyni1i3gFFADM236vHKSeGOIqJxlG+gDyXL9HXhm0YiG0PKifF0p7yAvU0Z6OKiu3mef5ppRxNSe55MwYOz9LhXnda/9+ZSFmPcy2cI2PAjX4JgMvw6D7LC11FmLjvovEfRT7mGeGpXwuqzM+gyG9O6rQ1gEeHnU0ouEcEX8Te4zeJsBYcpp6MIGfOvQXpkPDtRWGu74FZPvF23hIU0LNlST32zyLU7s5NfVEZOKWSiER9gmtiWmb2l6Cj0i6b24NXYJj83AMd0J1jj4hW6JDc6+vIHm0gFLvb6rQN/vA2M78ZGWt1wMWsoTLN6OaICeyl+WYtz7HKDVUKXX0KnwZhezxwhBW+6/clZZsL+Kqdd+BQOfdBrwOIAhra6C2+KWZjhcVBzvCqrQmczTEB8j6Xj97nL1lsxHtRltQCmXdCSAixbLKV4PzQhJmvQruGVJuDsszBPiKtP4SuxBV7k7ddl7i9HRrt35G1u4RsVN/duJgCoPj9Amzn0kPUXvZILLIS8FMd/AdhVBSnJmtWT5w9Cx+FyHGt4miun8mRQ+CgZ+gicjE0cYLAXehpGqoAJOnqT0uSzBMwiJn8kUfasZlDekLQWP63ihcsGsztSTCv86WmfUDMbWjGOhN1aHX8MhHvYOwmWN2kQVLhq9ujZtZDuyizvGe6ye/KxVaIgSrUz09oWN5fxiFJ+Hw/oPnwsKSa9b3p4ICiFus14nDK9LA1a+Yvvih8rAe/KZgIm9u94u4MSyOYVOMy8s+0qAoPlRDFkNwSG2lRMw96sKsXYxc5HRGHGvqKRdlincwdVlFNz2doRA5YhBdiI5i96nU8Z4P/+4T5Ny6tXRS4j1v5MUWul7fSa7vxpgOpjud18J/GYCiXEnGKQcB9YcMwcTn7GMKhC+CuRGaMak/tPdAb5zaJATY7FrPDb9Aw1FAOYz48G5fk33zcyjV3rQkbKCaRsctBA9k+k/j0qanJkwW5t+evfjxEvbnoPGbmrrbU9XbJBTgqT11+iy6EcunCyNBQ5TsPO1xiQDjGS06xLePDMawGE59GASLQgjkxTH5wpEod3a3xk9F4NsLS4uN6GospHgNaUjexIrVrVRlYlmQ0jTfhu/4N8sEZsbFgsowByNyJNrHv3YG+nUP6YImkGGdldVYJaQB0rxYIKs+g3qwRVcgxJJZCb6ntx4S+4CrfVO/IafW90cu7yaIiua0ZbjQCKF2O9TTTMkrFpbRpR+RCUNcHgZzp8sX7sB5WxVOF+Vcd2Sw5UsKnDRukFDm5tV4wrY+X02PGcRrQYxi6oSpXtUTNsFkh9woZz3dQneQzzFrjoEqwhYb1jYfwWDSvE/3Py4V/utTLR5iJOX9ff8lIq4ZVz9fpBFM6cmDUok5TPx0yMMe4fkCAJQVvTs+3s0yy4hmaYGyJ8ghiyid7JaMqo/YIBoZhwCZKZKRBwF+jhp1z/f9/q6FNte34qnxr0GisET8moiy9WJZQ5R2j1ZtpO9SqjbVmLimKftpOzNz73W+PdP2Zd6vMgBizXJyWH/Zsdw7mvHiHr00kcpKveK8/a/SrzGR5uSH8rMQkhqpShFQyczOMEY0uhaTxRz/nTQKNqraV/PFtG7K1ybbL6lUjJ9y//sIX5OSGWix/IlkRQRnwCm6J6VWlY7xsj+SL+RmMuFQgJfmJAycVvgovH1HvAvwbVGREE4MTUq7dMSUySItIaiSZ5jAOA+WtulX8+if1J7C6DQK5/7D1Bb2HdgVc2/Jg2/lUG+IbFz6V3tzhgGAWzPBjerpas+SvAWPsV1EWpQ4jw6kevvWH/gVFlbstDd+7Jc+GR0BYA33bqhV9NmwMnJUREp8CfyflCKBmb7yc5+IR4Au9td6RVpk1XW9YRgWUhnz7TOVjw26slz/dpXISTmehOAoRnfb7gsj1AUjNdjTxEQOxzvOMH7zC9l+Q6+CyfHvlU4X0Ts27w+mUOm1Rahw1BHwMmo0Hvt1GHebJFnkdUCYQdWdWuHFVp9AzLxzr7mCUguhV7vsdO1oi2s8pOt/WaeZgYTS1F89OfxfvZNmh+KwNHMOZybsno8d2B0C7gRCE7fheyF2nfHDmdfOHXgLcm5OUnvIz89DBsESFBS/9aiJcJ8Rl4E23/bNj10lmYOQuQA9oJliv5WXnISQml3jbx5mFvOqav5c1eaCAXIxtSA6DBF3VpYjhPdUcM1xTcKw6Qt37tGBhYi6SctJYYjy82jts/z0pEN44XFUP7IEsNTQast5icXGzQqEF+r9v/dI/u7ATNJLr+gEw/FNymq6tHb15d6gB0D8ZYb7RYQMm3o9lNDJnCUAy6JhQibdBBTzIRLHMOLsy0D6fFvnFvPd9hTkvkdtMvTlzclz3TQxAkJqhRKBWdPky5XpWbFJLkKFm4a3V+y0qlLZNr5hiFBpB3tlG1jiUGsWTsPaXEt7sDA8Kr8XwiSj8+zp55LH7fSUyHBdP9OneAuIdqJtHYbGw/W+M9Ph3dPB+AyuVkEW6V0ZqJOm1q4FoA3ttkSwx+8f6JmDs/bE2y8kZFp58an1wIwBucH35b3LfRgKKeqycQ/DCCXExAYagPo+phdYLSwxDMENL+V4OUIwasMx+AftlUJ1hhequg+ZXjZ4dI7f7ptupXwsqnoeYKLL9cU7Nv9FKOSFf46tHPMUSn409W3ga7pzH3qD0YAtuGuydTWMqt+5N5bLKRAku4L63N9Evq3/4sL70GVyR6Yj5Y3MEZS5eNpZbROR5olYnlw+QMsXmddSqV3lLEv+LQNRyqi8xQXFjw3Pb1l7pO9mSLsJLK8u2lF5Dr7pdP2NQmCJp4ghm+7NOt6jWoacRfNpn3frHKGDNql3/oAtaFb8oZDNFGSQD/yovYTfmZLjNopE2tPs7Jv/S5NBG48GJFskoVI7Y4Vk92RBmbY4Aj7j+ODiuhqFAmw26awQOQqDP2hsx3HdoZmPnmfWa423h2ZWrg9nLcvzOWEOlDefL4U6YYJvYS76XFpG0f59lmbRCB427OvtDJjlltod651JXAUzF64yzupF7SV9ZvKtmMi5jxIhOhava/R5Vbk6AXhJEWUZlk55xAjiiEjZrWDk+XNX+El4DU7y3zMGTXKPvnBvt2lQsgziYHZupSem6MJpu/OYr+UhIEX70yObQ2jFe04FJMGQoGypA3s6RadKewnECSWo1Y0Iw4SCmTi4Uawr5Eu9Yp9qHg/2nR1GHAH9kx5JpItQCBAL7l6sZz2jyHu0BcBxvehiUrRwv0j/qQpUU9KblpHu+1d66AD9dYkCgS1nqcT1twCzlZoq6VZSR+TdxVfZrp79nC2MO3wyznmbVATPd5k9TKUzpy+yPX+c8V+Zqjq5Gul6MG2zMbKlW6uqTw0e+Abf0tjk9Gvs1wHMqpY1yBjnlKGJlRGb9T8W3MPT9cn/GwUBge7J4Mar0f13YbpegWBoVMm0t2ZduNg6QQK/EKGqiroEtYdsO8mVXUyKEwpniwTnNlsxTBwm2rjRh57yoBeK8+LLtzzUm7OR2ItX/eiyIwSL96UYvEl6EGzORArFwdtRgIHT0rT6mbjJFQ7IXwOkpVsM6f2glY0CkaFj3LfvpiLpB/P5geUnvDmUCfiWZf13K+jwh73XB3q7NwlkwWREGV1CFWCY9Zvvreph5W/khV/E2Eq0D5aRjPNAZM1PNK56YwJr9g9rm9torjGQ2vwh086cwbqh7j7n9ZtukNewPrbXKR19hxK99+tmQ5a3a3quDWm2L597y0PWaybvwg5HmJfiIEU+GONGfBrkOV1XF+lSYDb0fFWlbxIUFXIupkqY20037tfbuO3wc3uMgLqpecMev8Z7Re0VZoJ71iKxM0pg/Hoh/OceMMUEuUht564H8w2bit8NYnLXbpizRwQN4YJe2RoAXL8aPwCQ8mZfSt/dgpH9yItsK3Gu+puEbKxuT8zZAPwa1a2MA9dZmkoPdxogYy815RgH+41TprRckK0IB0kYmA+O0X+4AwSdwqRZBzbXnKwgE6OLKu4FzDFEWflQJookdFZPGb+1Fv+ghMGw+2IUmmoJd9AVDdDGOJ9I35BfzB513urZgsUONWhKaaKyZDLOTTJdHP14iISeJ20HzerQRdvNdiEFYaBvIpc3sE2+J1qHpWrpZJq8HQ2eAEHDUoF2To5q/R4AzvJP83bxoNzMfYuBD2E1En00gqnjdYbtApJF6dPjHJPR3Xgya1xt0bEzN356QCs4ojsggMKUTXb4M7Ps0JUyA2py9AH6L13rb36ALilhztEhG2/yGjmLexbLecLtDNNOFfd4qoTDEJ5vQPY2bMzcEDYQKuBQCU09GkdGrneyDgh8zzjjvq5QcVufP9uyDCbty9+POzECdkw3whJjFd7tQHZfhe8uVD7QfuD3kfTd78yaShI7MTg+xGzUpTkicadChhQy6Vi4lVqyd6SHIMewR0JgxIKjNK+sX8WPILiM2Mr5iF3M9EPrYMIG3+qpijKQxopzLhT0hBAi/cdPEM1GD+k5cFnMZlsjA3vxZVvI7iNG727rqYYhSZynv5O63lq9DEG1pYndfMaJ/ra68AvSbn3h75H+N5qnJ56+2mdGqyiDQuq3kOR6K18DMzUqmEmXRAOH9PWxJVg8I2oXv+KbldeX4czSoR2T6U34elxoNx/vnPcR1Fxh5Gimn4jVyYNWxgHFQn777l0mrbTCp4I+O5/DhAD8dbGfQsmN6S20hGsjgMdbKE8okL+7H7gUB+l7TzXoN7YXMbO2t0wAXz5Ex87+wlWSpYjWee/PRSEuDaD1H37Nl6/FGfwCUs10ktbzmG0dM+7/YbPM6YFNbSRyyM6GA1oF8pWgeRZOEhNJsEE4H81AGl9dcfcDeNJFcgHqkDYyN8vPHqkjNSUWO8zI7G545iQgLEVDY81Mlaua5ui/GkEaYYyEUIt6Tu31B0OS1b/UhxJG1G3NzFyM3zCyi+Y/v7q8xsxaabG+24rlSEZkpL9XK1FoAkRV7W4K581XKlkCa/ohpgn8M4b4mCRdFo8+6YS162bMjziENVWFquTwOToLh3iHWIQSRa0urz6dWMyIiNz6JinN5YQCMZKVx3t4/GnW/lLddy7kZfApxrmG2nJwV6jui5jjDc0QLsCim23V++jn+xEg+9WJmjS8Sc7/Yz6rmBU22MjrXQn7dkN1us3ZPTPTF7rRWEAG6HgEK91oT9Ntyk7MVBKRJMOz75lrxUQoWtfFpvgGhJG8lKjW3SdQ0B4OHqC3H1RZCRikYpISkp8VuxDQs14i/XtgDj3Ensre7xKr6of0cvF4d3ERJGyAVna2WOz5shxzL+NjyE/pcCfAVvVab9LccCtrPtk4YSWdB0dRUbkhKkqYfvVKsyk3AYDH8kWsnVcFlM03y8HFNNNSFinCiICm2Ky1Pjlg6Ni1yhXKslo7J/xkz8iZphejV9JpQnR4YLbzpKCqMgO3jI9ZNUNOe1o/Jo0Mz4BTCpg3gPbxQxVrfk2ol7/L4cjDZVf7U6eLAISyKDzAnIdEyb4akIf5RzlwqJsWtFjk8VP4b2om9PzK79FeBZbe15iO6JPU6HYyUpnMeLLGyX9fqotpzdgBRyIpHVzFJ6MN5jWJDYadB7zSFRbz8r0WSIuKGkO4vgSboSeYHRW2C9D8YidHMB5MtpVgLsNFzq4FkAcT7JPNpH09sSRStq5GakR2rKL3z5FtSN1dsCj7X7hHlfuE8Q+ufT6sCRUS4AfxXiX/TIMc8ydOfI92W7mXIoPyd44JF4mNuiVUy65x5pGyK0I7f1wEgubAdpwjxWg1w6aZA5P0/tMJ+UHjMKZUWoB613KqOxCkFkaJthfo0lDsGJ3IbuaPmv5Zs554Ta/cu9h++6a/89tuvEhg0Nfm31G91YFl/vxwm+6FVzL0BbdDohmfHIGslP/LbeTidiwqfaUUEP9IXuFH5Makz/+tMUA2CbBQJE4SfBbN/aZ/BT4NSL7Ng6whEYiDVpTJHMHEGwCy0hYkBtG5SDCCAOqAgG7NUg/5kRTK8zZbtmMJH8sl5fT8Iigk+tcJAo0glP/RVb+YjXqpbP0xHACJNt7uX/ex13fo0W/NEq279MQd5qDP1QWeAjXVFcMC5Z+fd2Uk84NBdhvmcPXiC2YIPSk6ZONSfesmBtbg/kIlZ+hwSi/eMSlLLYGDdJJv3gQXIBWb3ov18TMWge1Mh+UL99sG4yMVy0806FsWPnFmPdhnAMoY0dmjl26Nn7kG9EZXnMH+o4LVWNkDW4HfdfbS2xHZinXfHMAs0hQ45VWwCC2U7jsFaTJYRCATSoHTKIrFUXzkc0cbolts1BBYRr+V0tRthFUEpZxhrxSA5Yy9iZzbKXoSiRIqmJuupHY3uW4rkF9x+XqYsqu6xc0bW/D7pO0KIzaVkE9oaKnc78lctpmoNLPWdwNwQxtoysLFYRPunurlJoaklZbIwGpe4cxTmRC+ybC3SDoFPsUs91YFEU0yzFHyhair0VPqK77+IhsZzFGTC5+dG245viiKNLLUsszvUXiHWbLmXmfXPWw66w0xdWPnPw09OpVF7oSzBNMOZ3MitikdgwdIuIQQaJ/I6bR1ty9sn+4ObZmIMNNHkNkhpqdL15x8uNJjwz4RU1aBbY/3KFcthJOkfxG9WEPi32Ap+RRtF1jfGb4Wpo8dY98jM2CATBx3Kf7RnaDIvNIkmgfmq7w7AeY5eKBoALi0WBDGanYdmpyK/22zS1SFF8Rfm/2Gkue8pcTFlTctoZY003yHpMH+awqEuzEc77axXTGVKCGWsu09RsXkjypeMVE+a8uwI3JmTPR4W7tQbXw+F2evpVqzJZAKO/GkeliU1OYXDncvdAbq6YaIeiYbfbyzlKTM3OVQ6BeZQ866Ql8lYj21IsTfbRAPgPk1jO3yFEb2Z4/ZuafV40cV6v85g5K/zlcoK+ImOlZUMCbCSkUeiHrfupg0Nrn06eA2hbGn/OSwwP0am/e5dALWonLY+mUJQFA6/a5dwS2rwhbSq30O1iGwxmnh4BwgKMdhmRWr/8DBhI0O4pCdsWGWLCOrfEclc73qzNyIA6ApohHTQEQM8WCE6l/tD/arAIuRwtBeCfVzbcayjbSzg76VZ+O1p/G+HIAi7SW4IxhfyhGWVGUhO7hjdEDCBrRxgHIZlxOy+XfP/Nh6mO5ouvpaQXqn4y1IFKFzV3ZEz2Ci/QVqAiS8ZwjYcGQ4YuqSN+QiJpadacmjLUED5WFg7+ODnJ9IuNJmeUDmiJrxpSUQ9wcYpEi4VkHFf9KRkDBm+7s1IpiUvkHEHiwbanFzdKk9wAcZTYheavvTxVy3hYRzrt4RBt4DTFMSKBG53pbHtpqtmCYiCJ/M6eHjwV3qTikbD6PrOWMN8K7KNAFDY4xhSuWU2TfnIsvkDeucSibgVS3W/l6aRww+Rtan/TGpfrYKYzI9n21BXg7gvyiFEOfcg/mlkcF4WWOkJupbcmjiWjWEVhbMRX7ECS35Q77n3WIRThMaAfBazEFGd2HWbSFzuVmwr6NgzEwpCW/o8YZN/ZIRwl+hzAW9rUcTcpc+1z4InnxwCXb2Kvj9IHo2XY/rGk9s6/5X9Y5PJLrA/d1FEJgmnsSu1t4gIQApgscFaX+vQDpSARbK0EsFgDxlHP3xe0J3Ui5MdAsuha6yY9cAVYDEcceDvCef2fntfar7pc4CVjQzBwkjhH0jNkDjaYV4UlPqs9Ezan2i2rO1MTnpKxUknE2yEwrdoOYo8AMpi7/WCGyG44kEVkv4ivABK/r9GN8apNWoVltcAtzKWLMf0PwacSUPkFyckJE4jMaFqgosFbBc47z23KfLHzP7N+VMK/67JK4j+WFe1aRXUp/IGLErw35AhWvyGZTPhBAaXz9Yydtx61ZYPNHvW5SMwdP6ywDm4b2v34bNC0tKJcjRlwW8/BRnTaPHH5Yj5W8/CFH+GOhef+KklUCVqYtTNx7YKrTkTeyjox1Jgyatlr7NG0UZD/AdaZ0qRz1XyA+eI7WhAy035j1ADk0qPh4xH06ZAWfwtLAtygdOP1GZR6bPJhSyBsazqvh0nYXooPDmMKWc9bt2C4R5Sfpe9fcY9Aw/RnIX76s9YV4/7TNKbIAg5nJ90sqQ7JHGn55SLTL6bkWDqyxlKvVBBYvI1EOwWjGdJWzbbfIOo1mJUQtKbg/ZyMhmUaZqiCzAfZDvJO2r0sGIsxfyy+IW1UVrwBBtHH5zHzZRHnu7wLraKImb8Ae4lVBSppPddz3gkx9MJmuMU2sbgRr9HKJ6j/yKU1SSIc3aC14WjVEb2IbvUkS+6acnPhR3IP6dTytfTTNF8B8RY20foF8r0AozhvM1ywtJz3j4cg+cZBnxpxGTb9IUZGuyJvxMykEHU3FpMm6W+iDLDKyVD9kkn3yTkpq2i4/FoBLgpV/+hzT6HuaiPy3pxHhq50aY2tec+cw6MMmRIxgE/X0IZcjOsytp5P5buI0rOXwrhR1T+uQB1dp+xxTpo0RUDuigVDPDpjmpLKiCi35FRLIxjGsTQO38snDl2BS9xMdH84K8M2fJ9T5a8FXWj/9S7ytMked8DDGwcWe2HHJuzBIWrG4d6K6wfTLRCIYmWtQsaiZR6o1gzB1yEQ/UypGdoMI7OLE4JMPIuCt3jbVxofnC2SYMice5QmK7bMuaZljc9S2kUWeFjC+8GdzDI3Hl5pKDMirFnDH1vVsQXO1PsdCSWF1G6ALzSKOuz24lyy0ITRHEmUwxzYo5RLkvDv58VuYp7mTiR2ffrKKhof0QxrTykXmTbxQ0k+wUoqRDQjYJwR/0Fyo8rr95GhPIGHmY3h6UbLPKErlbOvUXlhu6fkmaJ3rj2w0Wcxui0vfcROW0G+E+E+vdxzefWYQU56feWaxJXTgu/A+RMgss9qyCWr6EFMHgjHR1ZyE2sS1NUrdR1WYSIyYTwsp82pUqN4m6e8OUaLm7ZMGyIshQNewgP3LTyC2D/CFftVAcdf1dCHIbprdKWXU15Jv/uHVeYb+KYqfDclmp0tUJZh82WkJ2paY1eYGqOIZu0ShGLoHXdaPjwlNU5aJSl0Up2jmokz4J1UswLKbkvbXd4s8mYLhIpSt39uC2oS/s1QWOlcCCgk09YvQw0tkpv3tWTe+Fyu5zcL45YYBHya4b7gUGdFfP1k8APkMBP39mmB8vDmtgvz6kxfHEsue27yKTgu4xUONjEWu95evEwUY6vtLDRHR6vrM67GHHHHXdcR+QbdXszzv4bM+PkIbxJzYzJqJ+9UR78ixPj4F4T5nK9Zvch/jqkYsyz64O/atHWaM5KXIOwjwamWYWzFF11Y7aIKFQZCOQBBX0zs265Kg5d2OlUEC415LQJJUw7zPXlgBBg0XIRDZVxHgfPKdgraPI3MltbmZTg5zhc7X/QDtb+s6lMVWCGEG/nZSG+LX30YNSnRf25Ag1cSmanJAGL1Fc98prOJdIhzuunCJHN9Ym/c8ZVLxDPVsvDFVnQ63elSAku0z0VJ3OzghYqSRoknt2CaWCGetN4ykhWt8VgnXlYLaYEp9wtoY6kr3zW6T/Q6Ef/CNq/cNmz3M/LP3+MdA9Egh5TNaOTBRJ/014veQIqnAp7csHuGDumswAoF1s4LEvBARK9pSdAsBGBgQLYc6eriC/z49le2DZ9wnS4PldpGIeoUSwyBzLvVpmHJyvnYPYSiO7VDprRqPoIxnJcF3DLJtF8g7DHUui+Rt6ixOW+uLrFAN7nnnFMtxZb8XLkos5NCK9mfP2QxZcHkLrSpeF4+IZyRLOGDX7XD7/ADUqfq9tu9TmMdjstKv0cQ1nbdd+u+2zztFizsWussWTc7FovasyH9V8UmzUYIq7Dgz/4dWKH8oHZAoepwszprunvkk3/jWFeQKqNkxEfHmz+jSLOtnXF/CMzzulZgxM2j9DGnjKV+r1rkzUYwO0W/ov8ffGYeUjZDQZsNqbLNTCFOpyhiAwIdopKHquvVwao+fPcxw7VIGYANyY9Yfi1vYz6Fmto2GOXd/8UIDnDIC/LRpgP3wKyCG6ltoq1GCLm28tNEduL4VGl0yu2XohpfhR3iDpVI2tN9d6BIUqLUrnht+O2MLho6w/H2dAV05tg2mMnSmZKbkXmQqZ7tBr4FJA3iel/5+TAWws5vyXCgknGgNBAs0uYP9f9oGSvHb/aBu3ioqJgxGkGjVtb+h9+Ey3rwR+eLvYGgSrnHFCu/JudOJHOnC6N6FzRU0k/FKG7a8PxOVoFMkpw8jVJkSuN2OdbPE23YoKBKsQBVtaL2oH4id9heJEjp9bnreLg6JSrdT+xkT8/kkbJUUvHUdpDO8ksUS9ChcFJ18o4NnfN+X4vx1VMk1YHIpWx15WUz2U61dDtLAOUH/ZhqVv4vtvz51xzLRKsHN1xhW0pRSthcuSCKDMtC93hdCEHzJ3Eo16Wm1/KSCbbE8luowhkRQ4iI00GTntj/348BR8yF4zfwZPcyAmyPbRPZlcqyDzr0y9ql2KYqNXz7eXEp4Q57/Wbuv8Uy8EbZstqiZkwjn2ZnzzItobk9+bF4HmMcwkdTRw0X+rOTApGLJ5c9KoSQV6ZU/QAfS48AUZlyb8/EYoI9+u7d+/FDmDBfo3xlfOcGeKsdDAX9abrRuWk3zqh8g4bzwVDe8AHAWU+lR/iHi8+jThAA6G0B9BdUM9rqYVCdlTve7ifXb0DNe5MGR85+z4ziEpvWGDgG4zKPh4uazc/kaN9rYfoD0gIOXqAKF4IqONTjJ6Yy3cG8yQxykN4AruDdk6eKhy9jOn3nDsrduWa0FAixQ1PUZHb4O3ygKMvKu/2QQFG14WElpNcrQh2DPyhaYiojWzKMIucqX+8GgmRlwhpc5W1d/oEeFUbpR+gkiWfSBcaWiu41x1I1unmNhXQzjpWZRBim7IV759/vPlTMSUSNb1fnoEpqM+a/beoJkDtLXKKI1UU+MkFDCi9Op8cG/8YbqgXsR6Qq/f9Tt0/A8HbKwH0jxa/9k4s+6pyKkgp9sYCjof/p5uK8NqnAPBRkujzWQeGQrizGyUjgJ2NlMNtGC7nBNT9ji+MjcAgxQD7ivfwkBcQPPTQqA+4BnhirOZgSLC1BGXb3wvjuEaRj9ihjj16ptr4mh6SzG0DTOcxz0q3k/i5zuseSAMrxCKkOfXpLgC+2DPB8fabwbyOPSm79KD/SVfuByGt3XNipgvtTZ4AQJ4sK3KmuwQUUH+B7n19C3R9nvQ6dww/70JD2/lTHex8m9aFk/Gger8V+7QtFG0rn5ycQk2b0bdu8VdgKlrwvTkjoVzEtSVJWJMExxnvxMu3+5+ieYkkxD7yW6dhOl4toQ980R1ZHpnchAcykgCQZhTTv+YRSLpsms4xrIdh34HmABcAmn58zu0hGeKzxWmDlMUtvOPXnXqckrM2EaFcrmM22UXDNaIN/bCpV7d9RmCiXMmk1Eq4FIudbVmQxoFggBvZSaAz560L3khQR1N0l4LhsRukYkuvOsypT73WWBt9RY8WRYzr6TRpnNTJPgbIce5am4431/MJJzOmE3Ju6WcYXl3l5DNVYajCEQpr5MzxTWv5BixkpRzxYc1oL5rqiM26JOS24umAE7dyg1y+xl8H1h6lu5f5nu/hbmQa9l9LhahCYGkeCsGYFATTBTYzK2IT21iAgNqLLKTnTfUzGXtkp0hcMyOXFiUfEaOmASHBd0AtUWZmsQPYFZE9kzhXse03SjNM1Vs8naFab7BY1INhCuNARTVCznx3AGOCP0XAMsSWV9EKZCt9cdOe7HVp/T1gC2H7CBE3cgZOXVAMZ6oxhd3KJTi0DlyoY15pYVa3X8KkN/WmMRThgCZmMKW/o7a+ckAPthjtAr9IGUjhtGX3SpiFXnQkOgqxn4IoT33sS8MCtUg2ZU29gANCENdoIWc5/s91wtIgRi8uqoNr3JWfIlWPvhX8NZuaUQvTZ6+aSTZYlfEhda3RVbIgunYYTD0lrUbAwO3JqMA3oipvXTGY3tCap8GuyVI+grcQ91ilipEwv2hRyBBqO9iV14x9P6X8Agr5+tZ3UCUYm9B4i05C0RXL7wP0XKsmypqJT9yB+RMh6KyMXGutUsyRlxgp+jjD9bHUSM92PQMnU1P5S1aNwCT/cRisUv3lb4PFVzb7qtqAj7hoDCWJhyLiFBgM6kJOyCLBHn/AnTC+UYwr/DsS3iKsJKYju+Q/eC3aJBYZM9IBo6gxcA6X9IG2Cm5fzcMIdCiclFqJ/NXaHDjngb6H7vZQ6WZkRmHP1cRAiWhJSOXjQ603ErB60e1Ii5Jv7v7Dot5w/Z/2xr35DWgNM9+mcwKvQnh8c9dgV6zZiuvOeGZdStXj0JjjGIWFCNdEJoLx/zCwzZcC6ox79kt4vR4qJKsDDNztHXZNVkuKUA62LaLpZqeJZo9toItsCTT7DXcB1869fzw/SE5aJvIU4/vLqPO1Y3UH9yxzbeoQGCCwn+8rNZAC+lwbPBYIYLTOnjPF1N6WyEbexUNwEggwpC3heBT2RJDPxs7P67UtJQLz/09q0FnKwiT3v/tzBbHIOVKg3FMFe7cKLElGKYP3LTRrtgydq6SVi8otdeG05qtJ/zXn0ZETh9m+YlwbiosDVXwBrCVJQEfubgU9WPyC1ghMRGAhrvL5hBw1OnS6rMpH1sqv5k9vjZwpbz3mGVf5Tib8yNhGFy7w8ui2b4Vba7RoM/H6mIBWqGSMoxKgqVKlvea/2f1Os64EzkhHIxhafembpvFXbCnH4OfpIJetpX6yksrrcVNnTNMET2pdi6smDys2lyspCKDXKNK1oLT9DQeoCBlZmbyl4bPIKMhZucjBouJxtwxlBuKvFXkX7t0hjUOJECfLgsShQNXq5iFg1fuf21W4ThGVsYtXlTt66SisJMuaI0fF73N/dV1uk4OZJKMSMT3jfKrzcetZqiLxbHsqo0uI57eqFuYJwRWN4SKQkLNAKCE6XvXUiRmgpxoywfL3SlM6ReYYxHx2NiDBxRsyZzTylxdHktOPxea9fzGzLUsMBF7bDdV48/3Tj5C71P5QJi9ZAz5FFRq4CAWfbbo3OsLFgTXo43Xk0S2Yu6X1vTNI2OrQ7iowzdeb8FJEFljsihMp4IhZlGWzTr8HD5RJP1QqGMhSw9nNFYro4wtp+gNEqWXlEiROLZvn7ZIGj0k4Ba/bLXHHVgtWdVf2REobG3eWLn97U7AKpeA7DLnm6UjTwGzJYKTQZkvhguXt5ViqwEp3paezOrbQeVN31mm5EyUcBx41UVlkmt7RUMg3m1s2mGw5wAbmHLqXLKLTb374lf2TAbNTOqH9ifr75t8xFIVLfXl63A0rGw7/S+m/C2AXaWLhkBryGZo2uRIdw94OopwWAoxs6AHM7oYaW9+MDgpfSDLS+7olReOkireyhiZviIxMQFWIGuL9RHwF+xVEBdmvUrajGvLsM30Qm+qmC8eo12z3DnPgElwopKSjv11HGpqWfKpgq9gjEQWkq3FjcZsNb2h0Q8leqvFS5+NQ3HFgBPdZViD3QAPHUdzD/wN5tyMPeOmm6ejaxVAk9Cs4U54mgrfVQWX6xkz537SdtMRVPTKWDOGJN6rDJZU143lA4SWmeRVHVOSichu4fotQIZrOYpQb+iu/KLrb7vDuPT0yUBkDTg/VVpYmPd8QzJ5ESi3iBY1vaCUor90gPQcu/G/V5IBsOrF9hfCkodDhl9VVV/Sg91X9dWBQ2pEamooYbxZT1nyF+cnrtmhqz3WxTRxRWBSUaJgLghcvneUJ8uG2qt7k9I3zmMbI6MUrmnzWCfBq0RhA3Z00GNY1GadDofigdhKpEXnx1zfPguMRnds5scSXHNU5lXffdikpswoMwizBynW7OTjU9nJAB5IAUj9Hh/RQ0FtyL/zm1OLgpp9Dlk6bfiGubw7aGDVl4aGGe/kW6VuZPlrGGifwfH7zFq3L2Q8iePEFdPsCdmG3DkCm1nhsHbdKSE8riNYc7Twrrfn8+tMF3ono9ikfGjtDcbZbcVrWMCUOhRNPWIia/FmpiQejl0LNnjM0xnWGky/XaK5JVXmX7iqbihLsnC8siFGPMkBjxQWZggkJ0Wpd26PyR9m2omPwbHNslx96zZj0RKrrTQjEM3qRNRDqqdnpLO6n1CivuaGNoJ62yhhr3MuRZ0TKKkvUdtIv6djeA7wt4ISD8lY1y0ENS3k6X3rEPg+5iNgw6pcBjUD7u52Wqsd5CHmL9Sym9aPcnsGJnU/SPIEtdLTMh9MfA+s0QMaHPHMzWszt89eIc/4qx7zZcANtNzoHVdH3djwspXpdJgKTvybtKLV4WzNI356ruVQsIU3IjUicxlAP8yzFH7WtOSnntZDkHnmPJTCEqxsRSQbb+86hwwl9BPLjVOmThfsGLZ7T8N343RynufA78lyKpZJT/oMITPTKikA+DGmUEv/8/4MPDkQ0bMnl4DiqkgR34EjMeHnXf2TctD8moo4UOGg8Cmio32kDfqN7zmOiMwpWeB9bFixQzyF7xQOuestMVGH9iKwrz/JxIjhbyInJbYLaml0ZkgvgDmUEQvc81ZHBl58XKc81vAiPgNc/K8LbhYidsUh+Cz8wfYn0F7TkMVH4IM3mSgDXAikA905eJVI70Vbml/OXBRp72b8P8TY5jbJfWXRzWAJMCKmPmWEBGuwMKYdGy66cjqJNLslQ4mIZ+j+JOa1yxh5UXg1EYNnANd9oybgzYqj74q32w8/Y55st79ez99qe2w9zYpZ3uZUvL1VWf9PsK+ykeykIAxO/++26VcpwYKkrd+WXS0Pj8P3QNsJ9aWfuNZ2IKpJfWxoOi8TO3gFldJ73yAo8RL0PK9NimyzABVInyxz9I7UQap+wYghLG9wl7e363uIl9TtujsqU78BTuXsgyZKZrDXbCtqEBEeJhBVwuh48SJnSBqgNLirtB+K0zH4dZ9gtSTVjU6P+3+e7TegKsR+XAZUO8kXZVYNbRFgeuAXmi2HKAoYM3KIg/hkpiYC7DdJepFO87a0VeOJk4j2uCbiQTjOTIjxFZHbeZGCQooSwNRCN8glzFdwDS3MDBOYErjkPMnXnqUsHOEPoYaGhFbBNLHKsVg8xYw8BJvR89XLAl7tS9CPXChYbWnSa2fQnISvXZFdq9c/7Jn44DyQmOOdGFy8sjOhiuRBkaX5xKBYkNibiOX6iYGTjcTbR0rFIkM+POg/zsFyiYSGp+y6Y1R9OOdJBGlPkEGbRWrlpz1lZ/smlGvXs8B2vtByV7N1KkTAx3iUUWCBZEan63flTkX+hHmIikk8+Ra4DwdmlQbr0jyHS3xa7/Mv3LNNA6JvjXnv0eSX140C83yq9T41PRZsdsIIYJXDBPUSGMBzi7GQN/7DvARTE/yGLJyKX/+qgsjl++IJOrEykMx9Y0K9D5UtEuGVa/OM0Jz+cz3dvmLqqo4ocBFs2DrgAfr6q/h+DdVqQLzuXOysa1EyCkmkfHfhSIyVPWsmbUtlfUtyOI7+UFIb7GL1xXu1XilCOVbj5wLj+TGr4DHSK9vSI5utYCPINT2TSv8kz2OTwKgqiifcDieg+pe5Uo4ZcVRPY9rV0Ab4V0mx6+wOV0K2kFgMbrLfpsgmRxGtC/yypKAdqx0gu3hVUgHGDhIaB7aKxp4/UFL0mDASpjk5ceZslTCSUkF0jn1FxJ4mRj79UyYAhOMKaU43UKBmiuySAenBoKzpdUqnPUMfnW+bhhAn8bDj2V1CqcGWcg9dJyp/dqKdSkoLTdIztWcVCpx/rjM54slTpQMoLtBz4zlLZhySyYFPraM8BAhg2MBL6p5KsKMsjM6rCZDTZrTzDoZnHUR4PCuy3B/PFAa7cJfjM1RslBic0ScVTNNRDbXkiutIiTjahE+TtUixJSa8A+IAr1m8a0sGMYvePoY1ktPjKTu/ap8snKhCySl8fxZ8gT12TBmyp85EI6bALoapnhLRthCtvGZGAvgi0PDSbL16ROpr214rZf2vHGJJTdjo1qv8tNGTdVUlWQ01+ewjVu5rIcqk78zKvDssH2Vqe1N+i62YCROCxvHKHyvuAjZi2BjkvOSeWXrlUKw2PPKmjXSt+rC4u/XODIMsw5/3GmCKDSyLE5nfNkFNSG6DmjO9AUKULKldXN6B4qn6fD6dpcA80cxXCVdrz4vRsLI9ccvwd/zBsaM3MqKg+KQCDISW0uHffZ77U0+w9bgdBsWe4gejrQIDZiVq3f7onRKyUhdjf0tCirKbRxyfNJfMrRFKkLQugCLHtIPMkj8vsN7Fr9rD2IWSRXtuaZd1EzlkOpQmRCVZZ1BmSkFDtwm+ccqkhsrnT9kXsSfQJ8JomxSrRIQCoQKuAoAF20s+gYqI3f6OOWGXxXlOuP7LW1CJT7hK7U98VEddz7LMWmMJbo9712jomfPfBRYQkgEG7ZDnzZmdlHs1SSTCbYz3oMEot2IHtMmqAa5SEkSMRVziKQZn+MRmcBxo7rAwtAZLBdeFlQEDxIyL15WlG/ywJPsfH1PVY2iYPtOR7MyHx9ccBigcFWsilOYfK/KMbKcA4eUMoJ4jHDkJkP2dNzpwnDX8udLX4Y8MXoC1aFTi1WKKi5KblXikNObzv5q+RtpjD4Rsi4qrxdU7Y0LRlkjYYmFdQ9bmFOMcGl7kSOmJPPvion80wPFk7ITIwqhea52VjbfmHtOQmO+Cp1xDItR5nl+znX2Hcbl4fO7n0HfYdD2lw28PZAUpcJtdyahMPoS/DpT7sAz4oaamHkD3LgpF/WLd3ck/4gYESglCC1ZZi/ni8MoVywU4HMP3pfT/PpgXSUQX1V1j+jSebiJWnVcZAdHLddZ3tQl/Gp60YFrvY8LAUhmVIMOTA2pfO/oiSvnRVWfsF5osCKcPy0FRdAUsNm88Jx3GS8IEvlLc39yUO1rLMIACWNswtehNfaYkCqlAZ/8ht0RRcYOolvJZpHTX/pn1FPBxc23TpglghVJ83ENiskxIzohttPd2CV15Nm45DHVXTStJcFT7sAJHy7cld9jMFoeQWgp73W4IWzqN2SpoaCcKFjFsQkTZTliNkx/DElGhcAxOY9SseqUIlC07Ik3+4KkdSCxFW7PesSPYI65sZATAH6rX7UPk5rd2pH/W50Hhr96/dPUqLaq3yB/9AQUnIjnBbba5rAKclDcqyeHCK9ayKq8CEvXaOaoEj3Kmdk3//+uEUFb2VzQO/BpZQcGOOHu+3QNaTTan+L3IYpBkdSr+Vj1U6U2wCx7LIXSvXtQJSIIHfZTAGaszAHpDJvs6hZbRrTqXboI2Ly0Jyj55+yNP7lFDF3GwrTh2m8ZtfcSElS07gGmMUOjN0Tml9Zv6DMlB2kqixHn51TGgNNpOupTFZSzBMY1d9N45+C9Hw5aUzK+hRaF6RvbOpE+l8nZD8kyyvZLuYJVyU3r9/+GSBr5tdw0vklZi4zl92zst8889RUar2+Zs/NjFGWPkuWQFvUVbQ38fHKULui258bSjHJqmvbRQH/gNWyN9BXdGnskzVCPjkGcQmVMvzU6IHNlYJ4vNpCRhfR1/oc2k+BN99HkWB97ERdj5VhDCvTVqGG3HBfE5wGQccy8PuXTYb4sTQ3lStQevQqFSfGc8jyEhicMlfKz5/gFzJXQZixwfUno2QjYZMDtgnLWwCm6vwo3auKEkjcl5JVxX4QH1IvhO0+0uL8Xfl1KA+Pg5pU8Kex+KqhDBYvV4rhyUQsIoSe2SGtfZ43ycJb933P4xJW02C9RFacbubfATATjdyNNahN7r0kokdJOO7pirYYUUgPRpPs4nD5vfM2Ef/QyC5rXF3DkUXGQtgBGFcBtkTzrkSe8meXJ53xIDAyCELVjhRtECV+DTgtgL7A0Kp63EQkNikREe32ZkGAoFPaRFIN8FJas2ZFLbNsIAUqezZVhDIVJDf/UIEA/GZdKzb7cZJ1+hh7/AOcxpfKmOmJWy8wZFdVt2IEqG9MDXi0a5Urmg2YXfs7SPqbECRffhfx8RQJRTY+3e90doznBU+F7sPD7eimb4ncZ5si6FmEfcPB+8nN5B0HLfSNND0aWvwhWlzMwDsVNtwOmYE0QIEF7znKzkc1yiHxqNWB9DLpcImN+j/BI4fC4pxzBB1hK9blPB8luzSKapoXJrkaR5lRudulIYH8fOg0QfvMJMQnDPACIuaIpEYYLI4AyK52VbN/yw7iW1TupXRobwDzhXwsWxtRhEDvl8dWt6o2i8jJW6qbjv2No+2kObmS3coZHm/B4pJE+p+tqS60c/+ogEzCSqvz36eEnuk0avgJwi+aq+hRl3qYzAAR9dDLgwWU+sZ34wrje17HksMHZrQa6ghc7s7cafLgycULGkn+5g8GRayAY/2srlj6NrO9G3CwYe8TAYNpCfuSCy8fHhS2oR+SGdeZZB2vcXPOalV1bJA/IC3Rd29HZHvSnesABFI/Q3pu8l9q4aw+wp7SfErtFsqn4rBxuo+0W59IvZVMaXl+RRjFpEQh7ygRI6rBtY+a3rPxeKCJEdHFXDZ1qKXI8d21ZVcBS7/GcfQ0TJUtjWzQeTsYyVOysnFEXGeNw4AugNM0Jq6rsvYb/kLChTZco1jGOALyt4JqJPeqJqHt371Q6uUTEem4Mt1C1JqcE2MXfSpV4ooAUHlK5cB9dpMN8bvXFUsg4cW1XQUep3g3mrckCCiqqqUKkOmZNpXJ0dc7IGPCgBbpVw33Pbq9gBtfuSVSztS72E4FCYv5NN1c8/+/UnzQrjdif1VNScFuR5ovP3Hvu6PPT4S+8y2fC66zXdmG2DchI7bWWv3k5prBSfYRwinYiV+DUjLqPE8N/oTWZt8cX6IeHKdPHzX3AO6Hg1NxbC910SJbl35yNiM8whlFzxqbkb9us/djO73oxCYVTQTUXkbNg6C8qN/jVYwykgkUROxRVlN6c4B9gYIlkvyRLUE4iZXPOq1m78y0fKCgSq2FRbmsYrqYE6/y0/b1ToqbOfxgYrIaC67mYvsaNo/IvdeOUky5YC3G1+iCKB6RIr7q69aYOVdGuauZ3XmvpHPGN02NAWOMFHBRIbVAOMRFdiCXTLXHBj+gcOkjv4mejg5xGzWHSEFHQzXJohof9xPZXbe1cSx1p+OIJBulx4blPUqcFZZD1hv287Izi40XIczSszsRC5QeXO1U8bd0ek+kVwtcn9W7i+e7I6yC0GKtqO0arCwPw+0Wergvzk/L8zMyzFC2d6vAytxsffGHtqIqwt0bXzF4NiFuuXjZIFauaJmbVQc3kTTtfBNgCHt/Hm/DMJ2Ov6gffnppul0cwhQAQMr2Nw5/zdzD6ZxsJtt1DETKKYIuPtpjiTIow9w4xLytbfv1NFZEec83inllpCyIycfHroaJpidN8k8Tnphstv00DPyx39sLTeeOMnS2U8xUWtWgejzaMYBXvtfyc7EanAUUdklNxAUlcg07hUq2w7tmd5fPHnCtJuaShM+crF7dI9g5TeM6OigCSdtiplGzt+JCSZpkwiH6TyjLPeye0lJKKK+vmmZv/BgEX6z9tCX8yhxFcITb1z2jkkkmZcFbC3TK1Gv7+jwKvKBPYo+dfvSI5RHuJtclHh/S8GYSLVPRNee4KBu7hTAqjAALEjZkRV9wUKlGfC8HrYAKxfEz9NXbG3uLCPUP8ssCFO7RTyXSYWyUM/BUuMBg9sPQHFuY9bSoGgjgMiXesw7D6sEYKMn+wLvpIuJlxIOCp3LgrWm+xohVH2/vsO7mEAqN6O9ZGIUNDasflnXFgZ/QXHsyErHo+y3zyPL89n84acLF1JAkmc98sasfDUyxo0ZWXoK5ZW0Hbv5e1HSW/syQUestXG70CXAMKFFwg/PmIwfZ6zuncxpJwcr6O+RJY6gXxLaLJiRlIUsk66uNAeTZtoGVBrauQPiTXhEJAeqso5azMk4Gr7QWDkLk/8UbOKy7ybmQgMlj2nG0yyZFquoIYGDrDq77zEVi53ch8l+CWPSjP22TyR2WIXLcZBgfcnZo5O4PQH+/IYVjVFmT1XP6bDsTXuOcsIN7ECe0htpx7QpOfWIxEN2TdrJQDGeg26ocJhCXWJ0yD0KngTkiLBhnKDw9OVYBcrjFU8HVp6n8hHfgbtowrKl0FwMt3htNr+23dXK2mAXYYVSjdAlvthNm1YfRtP4UVZQXcngPhK1bGkVlX5zQCuql3zhi0sgNcGl7qVqFXgyCXMoizG7OFNLAKJo3UneTPhpaSqL8RlnBj128f5DhIBurf0e8A4r4NssqgOPZmDoZOvh6wp7hdhv3HPOKSRjMUbd5KN7xFbceng+jD+6oa+La9K7TUcIYfN64LIZWszWVGbh8lXMMcpHReNndPJaugGifJQ2XKYHmptBVJx+w4+o7DEp/PLgzCfUokgeJOMMhlf8gUwRW5cnH27Lo8Y7nybhgfEVKXkvPxmVF0g14vTyDiLazFB/pOW2sFpRJS5DBtE7aa/NJCJ+yrNB66/DDQVExki2ktghRNEcEHt5CkcfqgL4cPe21248i1JLpznhoiVFX62dUmKQQ+BD4VbIO1MBy5X/HRUcgnKsK/Ksk/kOXW4fzSPa9e7FzLaRORb29wGmwRDV08v7k1WhT3r2hxRKFkcOBRCzSjjSFytLGWl8SYTvJ0YALRA5VH5ZmJ/2xKUsW8ftJYPgOphcLheZWfSA/oxTFD0mSRHNCBi+0lc4sn6qbLfWG0mwPMEyXWJEqUo/HR97iywjkbjS1lsB+ZJJFeOCHxBvTXPTDSU/eeSHhD/WnUwGwtbCi18MyeatACCn+hD/M8k48GQtC6NZzlIx35NU6SIlE+CFsWAMV1F+ZB7ouLhoCJyzCAhTz4dKtD0pB/5IstPM+fWygZWpijjuOcEDYl85WzdX4TNu4+NJrzX6eZEvuK2w9TZw2QYqfCueooDkcfrOXpUzIpW0MvbXaYFqFeutyQsH9uhvZT5Its66jQUuLYU0Vg2xKXCUYXknmi4NnFcLPcWc/GW4M7U1owfTRvsfq/MrqYmjMad1iTu1nM1l2SDIHct5Z4OYuKZSEjU3P6J0+8HMyqARu+CAfffMYp5fhUKCqDvbosi15HSP1Frks2FW/iC29mFWRAO0Y7lVQKvjGvjH2O+iiDlmZRwiX/eM+df/XxVeP1TFX37hN4BEez8ZqxjfJNtxq2D9GA2xtXCKgaXpzFrlUBD8+Kk0L3nQEOez00QAgPFFg4Lh2CuNltK0mrEpFzXsF2u7RPvzm+31+5U2/fJQ8qkkRM8o1IrZmIps0iH1Lek7ddi8fAmbQ47tsSJbuDGoKYttFH/dzSmEE+89yjjq2Dzb9Q5v7KZZ6Kso2eNMe8UxqqCIy3941swzLUUj58PhoLthvacamxGspPiQnmSKYzUFQcJVjiwokPKoOE3LRf4poiU7x/+AvLVL/m0hfE7/bvKU3xp2b9LJc1rRpuWyGyM8/Te0w5nLeXICzAlFLetVVvKIwIMD3mx1+fjIaV4LyhDNJlc5jDBBwPKlNMy/TOgjiSQKQpYVCrg0F8Q0ldAVoYeDRgVrw9l5yGGgSkNXSwI2pAFpNF0HoZ81YkNIZW4oiJXb7WUN8YLQn1oNBvI18y7h2yEbIyYW5oM+F19jmmZ+5niOneRjkecXzbf7/XcxnzC3oBvcZq6TtFvFDLduVtiQn24rBHrNRFjqyGAtNlRhY6DmYUhcrKHVFDL0UTaZbfSgoaL+r+5NBXO/BcXCWIXzOxxn3OCCZUPYWVV/ZX++/FVSRA1w+EB01yThyiQTnp2DOVdgaET8sdXd3CA5J2xhiSnMy+iDPD8xDjCRp0AiHpfLO/ufS9wFBROjUEu7uaZ3G4p8vzluhkqK63D8tbKDpza5I0Pxdjv/q+/bYxgiOjgLs2oULhGTEc8b8gnKNuAInTv57izfoJ+i6RG4Zj644kqg7X3CJacteizAkHXY1EPZz3Jw9X19GuRPYlv3zcz+fT2zCapPKYhhFqCVftU3Ih5WbDn9F+QdXu8awWTBBxv9EsEfSIGnuso1qsd66yQB84hkf/7cUudqlwsGweKlN7/SqoSOrXyqpOloKbPwM/LXyatkE3TTZcqTmKTymP1pZWEnjNsXT13a+GwXr+NuXyFwtRBlLRYya5dawl/qPk6MdPRT4unY40nR6IMVJ1Nol42f3pQwsaqXUTN8e4L/xTZOFjVD30EIdP9zlrbl73nIeFZr1zprterIWb8f7CXMsFvFYd0gFzjWFZdja3bla4Gs4NcWzH/tvIxP3ZpuFqN2dO8VvWlHsCc4va6tjNe9dRUFfuK6t9UUsZ2kkMUoht5lsoJAxO1fFP1/95eVtLDJnFwAOIfbd8SqIF05y9pYe1Z+enJHKNB3AtQ7ho2Cjhyh4V4o9v8daa815bHEwJeJcJIOaA8CwdQAHvf/9tZb0Siw3w7I6KB9JLyyiR8VqjsutcDj29Tsw379SmGPKJkTM/0OwX9pTF9hF/UvJvBNGrfimHM/DTEjwsNZCzeWDjef/ogiLjQZyQNXikgjpIKfJIHzkZyDZYgmmECsPXz5vQicGbRGXXA6mHrrOdRZvybZizNr54xzcYd3bIDmS5dlXR97i4fXuKR/5MOjqeNN1sn3cHkpN3NIkxIJ7Fph6MUui5C7nDppDZhP7TfmR0g9JlGBVkzwlpZE9bE7Ld2FhdazyUGummkjf+GssG73xS5uI7SKo//s2mPbtmMT91uFtIguPfiXPy0oHyD1uMrlOXEnpwfDy63Xoa3cM7L8hSa7IEfECwOAI2vSd8l5DsNnSnwnz4FyAh0U0S+N+jDuRBDy2s64TYkc4vFR09rKWghdiHIvSs6CsHN/DmLXTYAQbDx3NqXSlr+1372apQUC/VEikygfpUuNSf14MyBKpktOfEBp14vbFLFvNi7On6Dy5am5m38P9pqFekbF65wceOUGrb3wesA5/E6WanqnHiy1sWP6HCd6ywg3wTgXTdJtDPvIORYbwiUY1kBghvwl007okraZQzxCqF2eo1UJnDHpGEHOPHdvq5rOvGI2PfqkD6sq/JbEX3MbGr9qaW3UrSyJNDNteMAL2f5E16oRidXvrjmtQcA2PH+yKUaHaqbrJaGkEMNOs/EiCdx/qBb78J+QpltmyNJJtE2ob6aZ5t2sBvfTvRZ1kY1C6SXrUHgcl+0Jhruzk/k8WpsXpoS1klhGA3xWivyntsF+O9YERZvbunC/Xuo/pvgCprM6Ewq/zFBDx6Iyk7Kjj6z8HwpgV1qDosTLnckvDmUwp3hHsykbtCEUdqzB0SvkE7oLix+dd+AtVPPGk/yyV8U4D1A7/iy9WE6usFf1jW6CJ34fLBledKAqegyWh4M/K2w7KS//25wy6Lr880ol+X3iBo2j3g7igwAu2s9NApwztT+HgHnsq+27UP3p3uq7nbMeNqWBDOt20LaXwveLS9k849B1zaUf9Arcad/o7L+RK8A0TE0hvdJsLx0fW/yuBL7ZucwyyC6t1b1DRh5keHxSNaGpT8ChHuRrzzLyGPPmRxLK8Tve/ownDINaNmCyol/wkqFSv5uRx76mz4Qdu24W/Y0+Bx8/AiRWGJcKD353NEBt9A+JP6j3ZDPDz2aPZh/d4hFGgXtyeLwAryC6uc3wWzg+wD9IZMvefFlM2Osw5UoizaEGpVuxTnWVv/1lKOrtlG812WQHdlrNajHF0XCoHc++W1GkVbbolMpgAjSxCfXn/WmfkLn8AjhZUU3p1BDI/j/9kCz6wPi0QXcxudQNDN+mzgQ/l8AUVywsEn7iCR1oB+9vi2iEBDCnQ/BU7U+5whkl83rheZ5kR0TQMkzyi6WsTjzFhekNC9nQlMPrASdMP/uPU0fh3xA472MoV/E5SPa86K7UGcmxh5Y52M8q16WDRqzfPMsvI24cvg65eGIQhAIt2VCuLnxwr0a6Qbdg0b/ACpp3MGVHvFWlIZxbGfADkGOgTZX9GnBpAmbNIHDR6T5kCFiwVvMIgxvuEoCVal/C7bkVTl9EF0EQK1XSNpGTsLfXbu++Xgb97TCmdKEe6/8vQxkSgEu03SlwC50EvI7XYJZjB+NV0oqg12IpHdmK7v6xKOa3EGf4LN1k66NEy9mIkJbcc2Pz1uB0eE0XvwOXUtQVuve55m1P11oLRrb3kX9/V4/YA9xgXI1FS8irT49KVwILd0lPY+ZiVI7Ne++IhzVDfCiZyevIooNGadmMstJNBpC+uWEXbY5l2HS2PgcDgVQ6lQRxhqRT4afcPcNlqTSgJI1rJaHpmdJhV9ae5PI+7aOR5zGg4QAHIAaVVHPfoVBVHprRheTwXz6n9ADF7PYPuu0d/FiYfMw08NPvH98d+9uB8QRweE14yiX7/nEceO2/F/spvjBbAWaO6v9gXFJ0Z2X7YavX+FDda9Gh2Xi0MpRuOS9KQvFxS0ow/7JAg+Yqk2bt6y/57gaZqFQPOoVQKSkb2/5nDh6lWr8peRlxwscYwsacmKDfuCcTxVmi+XdHIdsrdshwPFIN6EFUtwRhYFEgttfMCdQi6vnFDveLCMJLfBjc96qukUAC3CNySbpeWWO2dSm5vNPTcZzdtARvQs0TiNTUBWNVzjRv/pN02zYWsXbrRHgAl6PVYLvl04EXx67yTCjHJ78dbj4hICUr4H98fTG8adwDjmycCgvQsWoSflu4buw4Qug3epvTeZEkLIPvxnqqw9KzK5Zo8of/wAAUXD2DFHtwyapiq6gIWwOTG0I29BmcLRu/f0/aZ20eHt2xK2RUh8KTeJccXpX/dOqUY8HpOeU4Mfcrs5WwRcJswhgGoiTeRyrdokeFDxicHCIjWetaG1wzhGC7pUVOELPq90T3Sd8Tbz0A5llOh9SU/6goGM2a5xjCxbvsPfQq6Z56den+yr2c+jyW1W1Po+sdgfU71h94+yi3SbTdhISf9mIvVHt+oPEYMnu5TWppM5ESZI0iBweNYzoFCwB/tPYVQevQKDpCLGIIn3VU8xzUBsJ6O2NGOgZfz9eB6FH+n71Z5mi1gGSf70lluU6FZIkLPkmGwCIhWuWClUNocIDdfdR/DdVYu9OxRMdcA7dv5KQZdI8ByCNDwSWvkvUPHwIlenyhO/Zl+qi8VU1NQzxlJW2WkiHVGxYauQaOGgUt5fJnr/oX3o22DlD6ATD14Lmx9huIMIy4T9BBM8BCKiYF/au+ACU3siFfCMvPIqGkAcGiP899CXb8R6noUJh7ZLHiR5p39mtgwJlXNqPctsBSbh7BLbg2EWzNyjSdGG2mSTPdYye5czoqHoCatg/xZTbpwffiYTPZKvcx+uhdO403Y66g0exsEZWT75EiNMYAQLWCCC6ggnlMX8bk18Ay+oDwgjiVNBXgndxZHUbX35giHzzwpytduvBN87jJJq7ncbFo4DBanPIjcdPTMocIfOmjFhqFw2kNDme4wDPkCONFmbzsRduZb2ayX1x3H8zVv2aAWhGVoGHyWoQYP+XB/Lwa9cgtpOTUYBnB3EeVxinBtQL0VnRhwObecb3nQvCKVM01WndbjXVabz7UkyYkBX1a19D6ZAQJgdSSfPmY338sotLxAVEJtb/M6qi9zGLgQBFuXahg3Vv24aAdOGCq9swOy5HfOmM4L4fPpYVKkv37+g6tDBnG+SsTZIDiuyM7h+7UQTFYGmYijAAABhVAJxEuvndMl3l3pRgwUG8Z1wxfCD/NEuFNuA/oVEXzhcke9w2n947pnBnjRIRDwcAPEzWp/HpgX3ZR8ylrhlgWnTiLOGJrfqsag/HWThcLGj2P3162pcLJLG6HgLlZuAE6GprI6XmgBC9glvrkoK4tZ5GX97rspJRIsJn0aSFA87jsbuNlT+NTxxUr47veDFcmpK8QSqsI9zwLfgdFeqDG98wPk3AIsJ2LR8Uk4942Yi8xdqcIgm/f/X6FIpO1aeQy5g3elgrREXKRjaUEnijAx3M5zfAIke3RHhW//glZjDNTBcBIGI1YXaE1HobcoC48b9y/Y/LIOZkzvOlMYqNxX9rH7DzY4Vn4872HDUa9fV4ZAPjtxUkCiSm1hdrLz2gqsdax6ejFm0noeFkPmRnawuCFz0n0Mqs8gpYs6PSDkeS73qw80uw9TBkidZHCF6wVflIKMdSAOhq8dwRxA6We3l/EFo7lc0Bx9CNGtqxSPnniRIFnOgVbCz0SjVhtHZYWyRXzL+KbjnUfYeDEwmVtSgE0GOMo+CNr8NQctB6E8EON/TuZThZCMyIvYx8ZZxL3RunCJqlXH+YOTtysSp4UEorwARTOvG9DYTr+22ISvRuTJ6hEBuwmvX2I0wIc+rCljwetmOYfbGy0rk1/OfmtOT3fSfwx7oZezac3iy42Z7MlIa2N3QD93BtkBrQFH1HfvVQHECjpJWwK7Vu/qm10+9gxn9mYmYbZrjkFDqBbKyCKcWF/mcgK69fYLOEJBE/ZJodZgMxg/SQ/CMkx2eNLOWHzON4fIwhMDVsPP9BC6ZfQLlCg+HDP1Jkz+L6lyO1RjUhwxNBi+qFwHFPfPuhj6aSRNjlO1ECQeYEmRMwgBnhOumJDDci+YuFWR8ylzFeiW6W5Lk2I4dnLv39sDLbtx4zHrKBMeyoy6+VFZipSdV9TE8/4CV0GCcVDQtOou14nsuwgPVSU13i1zMdzlJvt2rLSU+egiyM/05ziZDFsuJ65/Os4wJNmsiD9m7TsVqzGnKFC1h5/thmTzaRKV43s7J4vkaOhV0IS3H/RLLgVF1YNqxqkZzUW/ndpF4WVuMNKHVZmR4fcPNj/jIoticnimTAfobj4L9dAbrikEeDhDJ+bT23w5CHKdPP/r09KcFeokFFBQmZAjKIVFJOHi73PKSfy1WqCwJLFIT69UshLWuarPbN4c8KI6rot5o5HGYd744E+tm+n8OodmvKif6Fc83silW0Fl5VQ/uP2MJ7KgpZX9puDN5g3Ohu/3OVrkgqDKBXG4LzLM9voSEesPWbHlWvesZJk0T2Pk3eg1Qf6zovWw+YjPdYwaDoCsX6TyDtkvVncE5oCm/Un6lhAo3DPE99l8xw8VGsktU6KqPIDW2Lwwhl+VoiyZ3DbP9rmx2z192ekOR0VRPlq2DsGnWgdHhdwVVMmQUxAT+16l10cK+vPJPOYgxTyiUCt7/Qazaiknn/KujJOiyYDv5tP88FVA23RzddmgQXwiQjFqwyAkPhOB+HQjKmlKKWhQ19s3Q1lCBaQ7ihB9Rkm5BYNrKfnkZXZMDNXNaCvn29k5XAE7OOZG/9C4O82cVfdym6yYp3niQqEhXYhM+CJfgZnuWmkQQfyw3Z4vz5j8YbOSZD/k0ztDNFeCAKZg8w/yiOVe0Qw2rpfwV6SJQ6Y4DEVrXK8RbQBSsOCMj2D9lmc7TpoJrzy+/W1ct0DRb13IIjD47YBU1I+Rtv8cHKZHO3t17xCon7tWkua6ckXikWZi28LLyIA2oMCvuDtvkOzyHm0vCiiUI2CKqcC53GIi1ElqPR2Il1bsaXGXwg0OUqExA7spLl5lgu9Wdh7ljKE/VZiygAQHE8n2cDbUmB0zWcHjPuGHsPXOykk5BE7lfbvrbzeulPZ2vKitbut3XWghBvSPszlWEZ3avqZnou8ni8mbSUjyBWQfJjuSMCPrwKzqoA7YBVUFTjQ58uVY4CSsCemSi+WdQzezrsL4m6iiK1NlOR1L/ZRGbi15kd6z8ewz+yce10UUamX07QJ+vQW1r+0eg+FpmDTQZgIh4eLo6FEscXa267ZoCWRMjgmN9bnb5t6jdnrtyz/APSQkZe9aMsVZXVDTIXOKRd5VFTaqo76E7Abe/DhKgzbU3P6U1eFObCouFvRj2epd6AehaJfEOS71Tw0/1S3aS/tO5seGiypG29Favcr9Y2qrLVPyQ1eaEl8BcwmAPtkbr9Km4UOzvwzYAIS1oTERbEnfjYgdlHUn1hB0BSc6uwouVdudbYSjTtM4bsjV2AgKCHNhR4BqgZYXHx7zMTNf9RhFYIr3n57EbbZmI4tL0ZM+pr4AnUpIMa7u0rGSW5eD9vuo5rbAFUX2ca+DQjh41t3tNWOqY1Vj/b9VfY+aWuLjyu9JvcfmZI8j/F1RY0hVAe7ZtlSlMiSHg3B0wabdEN03ImIBwq+exFJ6c/WQf0FeKlFgQi3mgq+9sN6rKiT7VADLAN5gd9/7oHkVetzBDPYFM4Nm+z2+TtF+kzCA7RpeljkAcWKiVprOhJXqwl1D8Cq+4uQjh1ycpv1NdXwT/G0R2Mpeql9YbeBdkF41Nrivon0YWYtov9k1vifwXF0Pgn0LZuxsn0foaKf3+tVJ4QQBO0Ab0JfY6XRE1zH2hczHJl/3qTRUiJQM8vimljPB/1hkIrMyShPMFUP0/n+iJEFJebigNezyecb0OA2QyG2D99Vd5pdg22msb/hJa1kX1OaahB1LVU4rigQSYPDU4NZtYR5RJjKtx1DjOpMWJcf0ug0I7sRjPMYJd0ux96JOj8dea5s4LBMUrdDek6hL4x+IJAsWSYp6RRwNSO4c6AlM4sOcYTWEatqUD2CDvMFUylJIP0tF9Yy0IjeE6xbnYAHorpQ5AOvhMcilXJ0hRISGuSQEZJUEXA3wJKCvwXe5Qf+PX7sgnztOaQz62CkSoficolMst5xtMoQATq6vmj0x/XuVfhVyUJ66aNtGmBvKla3PcY3KmRxIsp85a4QlAd8voEVPJ0CJ/DfdxzsU2AfwgZrDjlZRCbKoGYqHPkprtVEHVAyT6WZJrhRkkHVv92RmiQOrrJUrfo1+i+vFHPxRAeQII2k5lXuNmGapCKnQxf4Kvtd5KJnxFnC5NI7uBB3YC+sbWFSLW+eULn3aPQY+XCYU8bh8U1i4WpGUcftwa+ILFDCvPTNlbk0tFaNEntTrAPemMjaq9Ebf6aU7ixeS26sIH+FjmsLmO56U0BAnLjmrI8GboFnfj56s2K9QR2pC9/Ba1VAckYm/fnNb7ny8pcVexNNGtaqrIMpKufzQqeVYXEvsWVAOXRQdVgwrncF+cBK4ELGI8xMVS2QugcJDNe/uwVjRZH7h+YW634gxICGre+aufev3q2iyLTUjVPkXIEcab306njCi3rI3EsIheHnoJuaMNEcv9RYMKo4r99j+LaHJPexFF88QR8y3TUOfrw93D1fwZtuMJDUafRvkNzdEC4icZMcVLx7nNFm21VdVXkElaQiG23CiCKL70ynfpoIrrYQj4LwCPL0hgwKjdQ5pivLI1rcVUDIDPjhDfLuZyeK14MQ1rs3fyJZlPY8/EiESHCvZAVEGKrOoJzA4LyAU/oFRCGcNjAf+YKtR6ZtGLlINuHGqYANgMreQHkHPIKpf04Xj8p436aRsmKnj3GRE2AAmz0krDCdpOY9WpStjhvXhZu8OmDuUR7ArHwkuNHoPHf/6/vUVY9qBqrycQPLQ0UR/BNZq8U5JF741iCFUrZqufsm6iwYxWFjGdE0dUPrQvU17Be0FvKl+djYNtL/phzDmm2JZD5MnpEXN9ottKiZgV7Z2KnwTCf8T2Jw+ml60/ZfFre1etRfA1N3Vqnae+KtcC2YpYw1FQBYTaruT488QwOx301hQesOEIsEB5Vi8oY56M18a1dKlILVuzRE7hGz82iml8pB7wy+mOlsZK+b08F+NjbaOESg1CXQ8h6iy6kQElJrs3cbSU1lNE/yWE3mCkf9+ISeC7nkKq4aB5Y/jC2+D8AarO3lbJaP+CkP8YtiVltReKCc3qbRezNMQsFl7Lf84wzF+oBsH9aKX7rDZ+VvkztfMnU6/iUdatD/GpBK/wvyXO3Yk/iHNdBa6z9dr7nE+XpV6HZ5OdhV8aKLZILUyj8nrKV3rHCPtnekWdA8sI2FQ6YABgnmQqFvMazrGjEpKLS4MY3rbWDOwmg9xl7ZlF7dVRxVFBimc9cg+FHDkfumIRMWZ3y7XwTXJFmBYYhhfidrFjUZoivp31nfZL8GiZCyfXpnE2WcLcQ1z796Db9Z9OtXgFT2sL0MGHl6+2y54S331vpyuliNLUIH8Mi+UbOwn3lyPjYdDwXf/bTBdbkVbnbQX5RXFVio1WXKaxV7zwP6a5XXe5MEXhy1yTlfgwHGALWLuGRCsIe1WhkETlzBV4iUnnLrZGfyv7XtOYW3muoJ1ckHLzH7uebD2xY/JO61+ZT4d+7h2qsYi/RWmHuU92dhxyzOSA/Kq2T2cowGYZENMfMRU4xSY2eztCP9bTF3Gebq0n1oRIVnHDMJRptH7/yZ7Fg+4oqFY4q/yHyQZX+BNQEQYSr7XdrkvxLE1odQMulAB0NeohaC2ngb9shC3WAJ2Cei2MhEKMQEBpd4hpf1boux1Ffz14sYcFq+8PQyg7/TzVAIYLlw9dOWmdYsUbkG1S9IPDY11ojjMsVJXdAJoBSlcgeQqvoa0vSurCG/68OEgRpEbP9s4MhIwB5a3x+PbptGzEosi5BiPXoTKFzfJLT/yEG8eLkfbf95l46J2iXedoYPUMijWSF7CekB3WtBjv1ByhKLTujhpDSTQ8oj3XJGuIgVOEpEj8tcc00z9P5Lv6+V3SUeREkmRIz4FCnaw9lFlGC10ze7YN9RKPd4xMGv9mlKpnUJLUcYaQ9KrP6+cOPaO6RLXB4Pauc8Ma2iWHCxfe5tGZJSGl1qf2BZzhMOhwqlX33qM72VERZA5cwPC2rkwu+RWmZZotxpjAS8sbP+vK+YdJdQ05Dzhu+r6o080wTMtBJZehOU+1fxRf8hFIpTvd3bdjMeGwphoT/wzi+Eclsr3W3AvZdHo+4pLVn0s2NJYVHOnIVo9uoWtn6nxZ2BJpkeVU1rz5d7GbHgDD4L8x8IGjoMC32rQHqoPJuhrf8xHB8sphjKgMfrmBeTI2/o9kzi72cjfmhVSuAjMdyEUVeaD8bKnDAHksDuACUsLGMvfMAZShX9O/YqGuw2Hv0JQLnbknhjoSjGFKzjrax9bMzQXtnCfvXngjFw8q74HSQ/PJec+y+E4bEikEvp9bPf2f6DD/vy7d20uPwvV8UVYygiIq39AC5Jx69LWga4rvHmEfxwGqSrDANSZ9s1QpXmF/OBB2QnpYtaIdoBywP9Hg0DMYwfWxSt7jUDjqQlTHn1iP9ydXtv2m47b35JpRpYuamidMz7CXT+fm9T6CruBt3wgG6LZLlgC3Rjcf7F6r1VT0shsw7kY9h0T6aG8nXwwgN39ewDYcNEdnXCLpnkmTzVpzMsPaEc/hiWHNAizvpYJa8RInC61zGEHqlbSjz8DrCTFMlA2WsNK8ngzsEIE89J78yO1HfqmArzX2kHMy1pn3XFxsElIz4/KZMPUMtikl35xhx6m2A3Vv2F8ZSYXs0Dz/ysfUOHxE8tUW+9Q5MGu20wGwSkSSpI9ux4D+sWT4H7eOXlmgSPXW7o/2bcmLmXGykDduswovC22SWPvdzdO/hzIPUpO5edm01eNmUnEWF7v4/luOFi0yacQE0qqbN+5NbTLNz3tY6ZWz0fvHZkX2ZxJURg5Sy485pV6uQQIE8ZhXI5r6MTiAbqqECOs6cU4tNJF5tpSIumoAYiPSiRb5bfQBeD0kMxprQV4w18x+/ei8ExKCDx/KMpFeNRPaops5F6VnKBTjfIZE6VVabLhb6agTAKir2hle/q8RGHATMnx1ddDTgPg4OHVqqc6fT7rH5ICUGfGF9rYC3E+4INTUUmRzQ3tJ0jy82sGaF9iunnWwM6SQBUFmofetyAMMap81e23H69F+Mvj328Kxcd4sSSaJBG4o1ew4ZuuP7+bWkecOM7k+gsnNcAYkIfhyCtWtvWgPs/rQz4RTFc+5NlXMu4DxPUZ4GYW7GaD9qD2IfDKVbO+yNE8yhV4X5IdAYOL8JIpdxOokSWr7lwGgGBouDWEMT53HumkO3+zXiPt0V3R8Utxgj2CYmZguM/WqRvjXT8snrzAG7HXAs48WJremaTUFvHuxJPMRGhT1uyZEotayZnu3GEj5rQGedXnc07aLnHNi0WIqvTrrXn/jHJJP/Q3UnQRIf1NP5av7cq1T8juP3wvmsaWdk+qT/++9DOOW/z8DD3u72wegH9kQXk2MW4THjw37RAt2lfPSYg1oHYO2Ees3KEJLUAr3TjMDgSeOf7GXHx6MeZk2/Hh6DzgWzlDLtKMGNvItXpqdC3dEFyT/7xKG75vvEI6vGTymeNmDV4mc9UEkPcpPNi1LfUfdfeX2fgkailXKbOxK25otuXHeIupOeAhhvVe25qzEe408AKXHOLBpZLUqh4BRkaWNTgh9DdM3psPP+fz1R/gKoQqUajIiu7IAIdrz7dyVwg55nZPDPJggzxNcUK3F447x0YGiyUTUmuJlkRfkXLYgIzJCiHre2vvfVGV9Yfnm3zSW4Hq5nH8S1k/rDSgT0pyA6L7m9NCSB1KugvMfn2yZ4prFS7qEwKbH1dXroFy7koD5p3qJjC8qoUBi5MHWYBHDTbQ3vuV71t7QaQOpYE9Bj0Ar+MD43E5bePeMyenBk/DcCbBJzYOcrH2lc5FfrNLBzo0jdHCLA5ZQ9DFe2jQTI+ogSZ00+DSytqD/ed0pca8sVZPdN2IX445Cv1p7uN2vJjCuvDr28zS9jDp6dtcOxyx+IDlXeTrLThRT1vqYnFHJyg1bO937oduSnH6djMnCZ8WjiOfS7fWpOYOhdADNfokop8TQqfRl9qUNhyCQEcDqjHEJ1TCQoFpsF+P4JUC9WkTEzxCvDZa+tGsLMZDt0TTp6IvY/DGrbf4oGdDnmB+yI5aoAxJK3ndPjpsGB2Qo+TBbAmcvh9h7wM47M8tDCztZuAbAyhQVzU2c+7gsPhvsGWPsk+ZoaXysMfjO3t04j3+Q1aIYDRr99AnrxlpkyslqXKdhbTjKcm0mOMqc/NQ7TvJUUstyZUcpfLdnzLh3yMdCJDuWPbUXAKb4jiPY+BboX7nSm6jITA2/6tL0ZNR2X10IEUWf+4fQUweo0DG9gy1z/RQ8ozoIUZCBW7v3TXpN8bI2NnqPdNy1J43wk7UTcMRlZ+GlVx87nyOwD1TJ773N59VAagxqawGta7SsSp3wiKU+pZTrn83Es5L3FJwUGoGOZqal2YwbEXuQbvH0qqVdCCtqbnpPesOAiTLTzhxmPJEXGJBwJs2aGfKXZgtGzRRInuxY9UfBKwi229JvKyY2FF/2w+OVymRMYsSQd6Og2cPcJDKAtRmys7VAfCwVX0ffuiyu3j6KqhjbzG6+ol8x6nHV3wT5cPoE3Ya3psEktL+elZop42cSrNqoxxB4+INAISWgqn+fbiOgWrq6D4uFpy8v03LRiHYtiIX1bk6hMH4oY/WtkZ4sQ247P/g2gRnKj5NmEPSK511HOtwMFn/GEKm/e7w9zPVSj0naRbppTDjWPk8CjW18TTjIvbG0S0iLquMsTkpuTmQ/ukpEA8rkL7u3EUgOSaToK63A76HOAjh8FoAet4rN8NyN8mssV33NqYGwDFc9X7RosudsY1FBvXD8kQXYt/b+yMdOYksJRKxoxBXFb9j32rhZY5+gkxA+UxELRdTVvFZdoO4LlRmBt2ZbxiywTHRYGGdUlxCX1N887up4awo+uvv7JfSYaikJ3IC4nQ1Fjqt/eIuyQNlr2P0KbHz/vb1mdkeumaYR1PhFJgnU09+G2eeafYY5MnXBwqIQYVBei+jr2fLPUl5dUJZEDGt2hhImzoP9qt0CPFiVaIX7M3Cob9S9OIu3kXkurjqAdfpdu4iSi2u9h2G4IHQLX3JcF0wV2cKZMlBSvxPnfO5kYDsGq02q0cF0+9MKmtY7wylvKo+eugUjJlgaF973OXGh6Meeelukmif457mPpr81oj2DsnocpAjLP9OS399WLQ0BDjNjwwIbxF7EuQHHK1M38XLPVNih+sAOKg8FzMWwiaAEw/aPqkJ0zEk+SmBYE7FrP13exYJkuMldEt3S+Sp/IwYbgcD6pawdHY/Ke227dmop6r+ogd7wfuGjQz0huVVGTrUA+ZDaSUAlgu4kFWM9cLky/O4vEmVSB8aaY2SixG2mu1c4EpADZakEuh/Z3698Dt6oZvs+h3P+eG2uEyIKyjF5D2xjcf2k57DiWmb4agz2pg1kO1ZfCIqf4lwPEGwCK3IzPLqhssNaoyXPKcQVi1Pr3egZmHooAXVBhvOpxhAR5ku/4c+gsFxIWm2OkiMieYr7SZq6nOQ5YrnYxhYfeU/Vs52teKh01LoJIpkols9aRPz9UHkM+Yrz8i42VwVNlZ8l1QO8aaXuvdDUwUOXp+xCWfH0r3ry9XtDyKteQBzhmhCJWaVN6zLRXVN4qOhMn+lfD70DTR51rU/pJ7BRz3ZCu8bPzBomZF1Ww7Mo7BRChdE9gB3C9g3ba9GhZD0OkLT0gYxGdYjfazctq3atTY4SLWoKfZ6C1FFaXh/cM173hSH1RLIEDgBBO8lVTYTnFM5jsJeOLVdM9QQmCspke6+TaXF6WkvL/3SV7Ztw/2DHHGf6iXyJ7oos7p7NaydUM0dCol9L2iqvpq8KCF41PdX93a4kIQPtsrP7GLTxhreVhoWecY2z4cfsy4Suuhx/WLHBu1tlW6cf7nlyuwSc1Ljxntn6clpsNWpBD0WAi70svJsWOY5iYGhGZqSDOrGbUFhbdDlXkb8Rk1I1RnNT4Rj89ES57eLEiysYA+t4kPMejAYHrIXzpU4aHdjHWZI699f46JVevaXJ1h6hvrS5FcolU9H5aZMttms72W1DtLPn+mOuW+91JDwjU5S59V5PLBF6O17CVBVipCpXvaSJiRuc6cr+VRdsnuxZRKT8zdXQ/GQDbLr8rALZ8Veq4sUBm3qRDojMO1s+StRzL0/UezFayWQoZlLJA6n3LKI3dXsGqLz2veRVbySvZn0ugXW+9wXeujqO8uun8P4Trf/lBirQpQ+OzfGMThzRY3jkIdw116MEFnzEp+Aw+ZrFpXXbSvFPscWKvmifqeyN9AevfWZKX0ARv6ILYdG/FHe7JV1E5OO+mw7S2doodfsmxXB8ySwIhCNB950faSl1Rn20AOeVUuyIT5RS2jqkjSCJoFLrbNW0iucf1PcUh7/MWoNTGIfZSrZ6jtO4ppYv+iw+gbwvMefKo8v3ukBVq1SITOLg/lAUGvsrQrp7IFoXlI5GZFI6WhbIoVLO+TFZ2IqGBQTnD656tfOdZUyTcPrB7eipi7HGIMOEi40GkAiaQHNILIbb0JimHRmAHYdMCS84gMRZcIq1LSJ94i+L3FTG5qKPX6rzFgWwPlAnllNsbFDylQvjZ9gIQa5X3JW3AlC49NrRPxK7fbAqMDntPENqSvdvXiI7xHlOiVznZR1hpVVkAtT9Xnb3YNChXW8w9McmU/B6wN7z+lD3+MZCypVdphVvb5NF8QquUcmnW/ipUT4y+QmyZsuh4l2QfFYpAEfWhOUPM8w5abW0EOHCE+EFHGzGZjMVlfGfe6GJJ55/bhsv+np6VHxdYXoC9APuMB5RIiBO33fqP8p0Dr4CJjUN3qVKdjqojCkivb+DUjguz1uWXtyqz+XK1V4IGZTxqsFC+op/pwwkklzjA2+jpQF3Ir3vyeIyPwAi8jO2eIZmGkunbUEPgxRLgxSBco5eLpbJaJAxNKTksbjE2HF8P08UxTSPNiWzIDvNBedzrNxWdNP+c6SzsRp8O17CHdLUVSmiPYl22YvOBD5op9KcvXtAYsl49GUx/FXA/5P74rNUjdnTMaI0AxkGO1Vr0fgxkSql6ri6Bf6l9tt2Om8z+6dy69H7/cmDXZBYB7QErIowfTYurIkQWxdYoYugnC3be1sHV00CiBedjhgVvXXZqYj6qshMFGmTi3ZINniPe2g1uwniiZPuz5XntqptUcw/ZGD7LoaSIcqC/5pIr5EWFBeEqd5HUzaLWuONTO+xafFpGuXH4I7YUrZkbsUVW7qZTCvRedfcFUFWcfPUMzaymG4BL+3gPpijLkHguyDufQh0gepDsihoQXajALD6i5gTYXhl/44rtyNWc/YLRKsDpHdSR5Kqi0j9/tbq/Z5ID+o2BJT9EeNejheKOs22y6h+5goa2VqacWujPnWRgUPLgFRG7vJMU49siGxZ5obsn78Pu82PKpILr+pLvehcodxLgcTMVnzw3Q1SdMECuJqkqqrTVH/8KMx6U0O5doA/4v//VxzAX9cTuf/P2hSZ9/UKFUbDSLOM9P9rTONDOlaqWMzANwo6ZJQ7Lc+B6j2tpRdQerkzZ/aWFNEsVLRcwakvX2ZBYfFPbu5/L+OnzDl0BP4+0022aIu+VBbu8Qs8lS/WR4AN9UzAZYy+stfYq6HelmW/5DV4L1p1QeflrrJk4CTDdpkNbahocX0JRQ4MEHj7thL6kEwqMduCB3CeECZJYUzIM41NUivI+ugtMgChf0w3TbnL/YPWBj9PSowNshSEJI2AnVXGDMEXOzmWAzVq0bLwu3l/2R+4QXz/Lx24/38Cn6y8jUey28VzKb+/d0UOTC29pVAsKxkfaQQIuKlREJtJqOX4qMpcpyOKJQKkuG2X6e5c6geqh85xIabFjkuVVa+Sk8Xz3ctk2ypw0aDWGwcb4ri5DydzmPXBXuiyGS8X09M4+gYT5xvvlImshF3C6PQFvORqs941en0yXmsX2o/02B/gLa5g9R75ttilUV0vN2aumYe+EKcqr60vEqkNHanbBlbu0mRI0qZTGtx0hHxjUyJo0bMQz0tg9Tzka028Xsex8nR9QzDd4dFZDnoZqskHBOpROZcMs+ws6bURI3lXK4+WHVAB2QDNA8g3trXCXZLqpuZXgl6SyOl46gVvjCMlrPPFoGulPsX+s//FhGqDsZ+nAXSC83PLTAzJJsR8GWWlcQ/Vw+jQGND3f/a7XC0MkOj5oDJp7K9HXw/gaFz1hWQlHs91M2nHVn5n7i/9Vcp9IaH+TgDrYi1GCeid8mTJM4BdTk7HedGXKRGGCM43ZBOBi15tDX3QPPYWOd05l2t2YahoVaoz4MUu+k7Mm0P6mXkn9Wd/z8jcbeQmnrpvPox6w8/Re8eUzeCpRcDjUW6OMAf84wiGobS5USfa0hgXy6ZhY/bfm81c3aq98eLSHuPxtEftIjubFLe6oHAkYRPeklH3mrOoZ2yA8rJHLyTzIlRvin4rI56M4WdlRFh9E0bXgCxPJ2/nu5L1czmeC9lcNpoPpv0+oCS6EqMDAa5jRsW18a2CEIGsrTl2NdC9prD1/+4mdoSoKNZMUG4HZ1YqX27uHctpF+sduanlPD2xPFSSGyQl8SU2eRNpXlDvoVLtZOXL4tS0bhdPe0i1PXkSMp/ub06uKgWUb7elOgNpYPMptscZz7ki1Yee9S/XW+51dMyX82ojbT0HDUIvZGBPE3EBTS1MoZ2ExdC5kDsdaxLZwW4TK4JrYrJ4nFZB8CWCdccRuRjkdiVmWu053We4dQNbH8JfcWD+nLqOPov1PI7LpnNenyDNWOvMNJr2uvDSy7e5ptT8417OuTfv+Pib7vJVN3Sj6AlUKC1JvORZSX9WdFFppnPOAdxafU4ATGghJibuWLim8gtIdtQ9TPJUZ72U+kcMgrsVn2x76WaiZhlOVBbWKNfEXBwAdH/muMvE9elK7Ku1Ik9bfE8AJVnfV/A7bCo4W4SEDJdGOYBjGP692ASD0UbEZfi9g41kjVwvMIaj5g5CQlJImjbGnZQ0M1+ykSi8FqkStQor9Mcu7ZvTiONcqcmyOul/OijPsSFlApOuN+6ghSNndAxvAOODAalYf5izbeR6XCrurUXvoDFoLWfmOWlnac4SyPMxBE167kd4qyayVYOPQALQlgblmXXBW7AXVkJzsvptaPFgSRbwSkDslefjIYLKSOBIQ0cwSiXKmEqRxDO+X3fLvqNLAgFz1kN2AhZ3I/mBd19wjQTKT0uNelgzkvfxNldIzTMidTuk7IhesvwNWxiE3NK086ThF1v4SJyn0f4Ic+IL3kyeFRYn0rMW+qJUzUZhw6eKtB3Odr4DmvUqNiTgPcIFm6AoSPdiELK7/vZXKxXF0w6Ji9x/wu/+7nWELJX4Mh29B/mqHBs3FffL1+Q0k+VczMg0ImMegz4f7twUu+NKjAE1nNcqwtEdCQSr5r4jlP6JyCMF+ETF4g50MQJJL9li+3of31iv1+5sPaQHBSlxSv6UgsiIPkYBXKwsqs9e1AxD753F64kdCfUvf6t7qfhSpga2O5aHXyEJoVyY3y1T9evTpsuUoC6HvyXCwDU/1WROSzpCjMU3yv2IDZzzcFjp2T79Dv6k5UfEYY8jACXde5Gh2YCzDlCEeZgsBWybS+TGoLcyKB3MYJlI/0EX+tDysjDwpLeE3Kg4OvXYqiMusdlGltFOz0ZizN21n1Pbr60q2VzTcGWDOeoP6W16g6PJvGy7cSBsA4bWct1okB5cx58S+2f91DRU8WG5kJM1lbwLWTHCmmXa9dJ0S/T/NnpuIpY1fcP4dvUEoGAYL0DHEtQoB540gNsvqPQxBtJIJrhOrsQvTOfwy2CsSkyz91p2FUecTuTThzj3yE/Fu8DzWzUqusLZQoKq6RTV7RpE/NyhdfDT1xs+6JpEJaaqISwsY+zWoRDaHSJrWurZ87sxdye0WU9Lz2A5g5KCq9MQHE38IOqhZjlcAc+YFoh8gczlPDFTamYYEHjQI1TW5/UhwsRHFxVMT50QYDixWZx8enlz0gwxxmwX/sIz9dHqj7hoUbsShfXmivXKH0Zew1h1+wG7UGY7M8A7fjhEURZ9GUw4QowaA2gWdapocAj3fOkH8JMoChS1nXfxyISwqp76WpK8m4Jl6shra5ZmDW1Y8Evim76u8SD5cUXHqvXyd4f4c2ZopPAYAI0XTZgiQ7zhuv6Zh0pb2K/PNXe6dU5jgiJjlxrg2zAFjN/3AMdhjB9BXjI+aSZ9ecO77keMVJBIQTstivQlJNZq37cDYSz78T9tT197S39xAcbjI08LLTVXqmDaThINOviV1gU5SS2I1WhSgSaB0D77Saa0J+upiytIv3HQHX+rX/2Kp7e0nOHCf9iyHQGSbuRZN9/0PywKxt92HwNPlhUOuCy8xLRzhfC2Auk5WaRPVIxb/5XorvMaS/oJvBRwbUpcve1wVlazFaZfP0GKnXl2KgKw3kk73mfbEe2pOJ/VoPYPa6LL60WP5TimpbhiFSMhAD2droICmVF13O6N2H8NXA/TMRBmGCJj/GbQgYM9jVu2s/nqWPJcr2Ku0J58le8LCbyqMJd71xk/rDr13Dh/UDx1ogF3kPwR2CAnfmMhfNB1bg9J0cMJmQ7dzzwz/tD7TZzvnXDbI+nLa5zNdXJ9DUYBdJ199I/VJWvUdwxzB3BoXJln0E+jbBOle2+TTB3pevRdlqprDgErYzisvhqj/x1/rMfkmjrHGb3am5B6Vb2tZ+1ahE9VDW4VHB/KBEIDqFuWuYV4/LmcfTjwjusaH3kvj17QyowoYlbnsub6w8hsfuLmnEnadpxOjlzb7dt7HCfSy7ACxIuiCMt5gfp1vdfUb56KH4f2f8GhhA0ptjCm0k9Fd3YTz82dARq+Xs87169aWPEouK8dqQJ/UJtJaZWg0A7gaJdU5pDfz+qm7YXRbUM0zG8mr51Zjpn17OTCrmPEKZxj8FKfPFet2EyyISi1CoVLFAlcsVtwvwZ/r8UVgP6N3RwTBQydRmGNZLlV7/DrcJwR83yGiHCUkMCA+T42hu5IznwJoubRBQ70SZyi7FTesoVVEn9QpzKLxZ2rOEuQIh79IYFw5DPZqHVhOg8PlrW5hkVOcMcjrpDxr9jd4nyZ4YVYTo0jvG4Uhu5nLh/8mGNp4vrUJxvIuW094fTOJD4gswgd9b67zLe8VrN7KgIvM0AtoM71g4C3EXj8vydwgTTBzj/GfllTWpwO5tXyCOB+TG1jjElgWhuXqrhCpZFV+c/YGR86smpi/NKiMvcdTLXyP9Mdvhf45JUyqgH1VtzfBuHJZtc9wZgJNrzZMFVF8V3VV66A4He7AM0J3t1Tj8mcZzATnt9GVa1e/gXR5drc5C14zU3XeIRiXJSZZHbFAhWud8/aVqeYG6LuoKtXtxl+HdR1f9W73OAGDyKldR4VjJmHFShq26doX9v4psp/jvav5SFpUY3MVKLgY/htex/mxHA28NEGuYvpXAZdr0eVwkibjEfvceudscyrE4VmtYSri+8zxfefFfHTQvN27hnc6gHSHN8Sh9r0tgKPvw/n6uDpl+z9ASnc7JfAdOYxInXeIC2yLvCb4a9Q0wShX7uKC1desKqGg2PSH+jlepXRu0YJ+rrjLJZSWUESNPirubNxXediPseZOCX9GQwvaCzeeK/wUZSImWL/8gP+fsqUp2ndDb5wcXOEXCsLADiTJYq9Dd7H1NPB4I4QnTDOyXIIqE2bwXXSQqOX7+ZjO6yxuXJQnwt7uHvQhrkwuG/tvRDTnb7Rf4RYz8mbkSvdXq+ld2EzfQqvO0qmKd7aXMxp2TzVZwuc3O/oHmkeDL7ElFuGs9ulHJsdFo/zfdx9LJPJ9zJI6mE6mhY55dfHLN8kyVI2zWKPwk0j0e+HbAkDP+0/HFr6RAYSE/iBXMGRojl+TZY/q1grmeCq5kfuD6wBq5hhBJvDOKo9JdRfdvUzcLsH4EC+EPnTstA6yskj2FtT7UX2pSPvdkzP5F5iuM8baGAr9H1iHEPDzXbn1XjCiHsWltMcFrdMOhCcc+XXx53xsLbMckTVRAQ0Wm6g5V0nVaKc+6hGGE+alffl+kBLpEeEj2Ho0uue9AF/K89GRY6QdzADun8Vpj/KL/ZKvX1ZhEDZY5bxHXXeuFy6wXsPpTTGs7Vz2QO5KpVfm8OAdP9cyt627HS8MlqX0OTeaYCLrQ66rnXiX/q9zHV3rRbZVh97wWmE3XXW7nhbx0o1XE+R9P1O5KIXEwW68aUE22Tc6tp3X3FukC1/8myZ0VzQ0/fWzDht68oFPtZwW1Nn6GtgC3j1GZFilkNp/Vh2H1b2seTGS87wa0xTYMdtlFVYbXl3Oa2zV/KwBnHQqE++Uzm5bLoc+ROmqN9xqGkaVkddVyHqKM77NOKq9s/SMULtLrxyefD+RdFDMSaw62J5yxQwt8WCm6TGhn+x0dNPL9qTbC4t7Ac/aT3MVX5L4JQ6MHdNu6qsgtWE3eazP07eXFvX9+b5W7/IBnAnoPvNS+Kx76vx0utK8LVngU5quocRSAerumwH6QU4he4MOlcjwTtt8DdUKyeCpwbauwDqvB4V65JtbE1HdA38bMG3bMoi8XKHjBURFVdMv5Ixtqv+b7VzqhuCut/P+CNJyYDu3LG8PKvXQDu9FhYwSNvcoz9hLjp6FP6nPZLc/VtdEV/lm/nn3DtXouQuEIAsNDZWDyd8IIYuy2va/OAEcpbdHXQaM/1rz+DEsBZ78bNGPklk0d3LdWZKo5qrFb+57OIKXkY/WDL2+x+79YJe/5P1dv6YUwOOAnJZpo9RnIUVssE8hOGMx3S0oNnbZ4Tq7AnrDALuwUOYT8Zg78z+fZvNS8iNTmIS6wh+tW2wA3htJj0GViFztZcqegCQwq75tAiRrRK5/tN963Q+o77tyQ3DcaDPoToLS05otrCkuCOQDVbG7PfbGBN8kXqoIauQTCYWIiqdVVSHcXxaLTlezWn+UvSnluDNrEd1JKb0lUooCgn9cnJ4ZVlW0Gmjz7togah9uaz/LUb46lG4CI9K1Ls207goUrre1KRCzKFUXIZEiVq5TvUemBPcFdBd2tQwdPIxp379jwWSCEXFOeJJZU3jzM5n5yRV1mr/Pfy38Rdovx5GcTVUDrAANsTqDEO23/eyrFeB22/AFfIMywtiT/747rdgMSOU8OeG5nw5AsWZ2bxQ8YXqd9EbsuI0VbcLQAjthPAqBcagpnUyVo8NmG5PSczuPpMJzO0ugrKTxh+biJVX8BRjOe5cIDOvfH8GW8l5DdIfzkUafo0klgtPMcCJEbS/8iibCYYg5uTjnc8f9CLzdwWXotLK6YK0d+xN/r/nZq0Xx1FMgt6nOXMG75hrewa4ublPYTaWyOe+jdFGQa4/RokWIMtSHeda3JhplepvEpn1FZY/mPL60Ox0RSxpyi7jGbztZYSyMOiwEbhRM1sEfRuEk65kdwAOKKyjczBpY6evkkt6Sq7BwyKbaWJWagsXPgdk5k8k9Dz4j3fjunRCpW2E+yQ6KhRcCpPoBHZQM1mOuO4sVVgy6ljJ05P7zfiAUjZufpzH35SynF+qzpYoR+YXn2aAo+gGfBz1KwNjD7izekRvyWN4VnXpx2qE8lgCxqJ/+DEQGxu76qbvjkITNLN/sXNvFCTEaMaerOVG3g4FsQp4UwOE03QDE1xJve3R6hbycKhTnfJcvofDgaq0WJ+Zh9bQZVEUItpTZuE/+dXXJAjfnwZCPJ/2RPD7P2yiH6LFFxSjiu0uL6pXM/O5x4TXPtYWArEpqA7xIJ+lymljHzLIVnvoO4+Qj9ibSwkHl8z7wu73B3g5UCgKnYM7nWzdqpcIlKShHIz5B/bpaOvzNUdKKv7O6KmWR1ZaAvyXcln9jOXEoo89mj/uBHG3wk/8ygzJzTxMLqEfAqsKhz52Ki9TAZYIzbNnr1ovvGFXWtS3e2G3UcAbJlLIgXFNPrc33EEjVnw/N7hpCyQIt/ZnIhSIUX4/XL/c/QqXXo0vWDHqQ+LT1owPFrX2NBwwmkETkGemV5bSRDR+tB2pdS1AqZIJvlk+Un8aOhDtGXzfv4XMZwCpocJY+Y0YW2W++QQgXFEreY/4nGK2aLBV3x2+auespS5MvgZqhJs7jWIE7c2FH3cCbZ8EbOEuOmYAjZer6ZE9dMld5s4kFqAx1kknyi/w/XiG0bQB4ViVCZAS75ntM0estFcOcPPV+IiFXMUA0mcd5Ci7DxV0PrRZjqWd0gIkiyeXVwHH3MZ1lO2zMLIB5KJF3vuiJLv75OcZQORTOI3RPX5XS1XBrYxLhqrdYU0xDjHFKBFTE7mwsmHhtthjFf5Hn3genhg13w1QWzHU9HVV8m0q6MJfUH9cgCVAnl2O7YNMcFkwCkKQrp96XSOJfn6Ori8nl1b5vPlYUFA/avA1tLUzfCs2oGE1pmuhKVLzHemkrIypnFDYeX54AZQtA+YVoJFkmvxWX9fMIsaTvIR4KLTn38M5nuGjfV6toSdmujAuydFMupCVzonLDu237zA8hlsZz/C0G9QFGhqTL7nLp6K7x+i8NCQwiSJKQYRLRGCYUfXmpDx1+mW6UsN1fFMpuzEe+XFiM/bZIYZhYjI9k78pc3GAMKxgzkuFBaSw6aAY+mqwGKRgdw9BkrhPIDt16EY4/E/v2tibndmHXHmTL/X4qH2ZaIcZneMmV465GtNIjV8b32Izw4flkNqdzfoIQABG6r9kyfVpSj/mS7p2Ys1Y5BUZYV9Dq2aS8gMXOB9OiHKffZbEKQ0LoDgGxyHA6O1PR0X9TtlGJs3AsxcRchDkiVhoRGn1KIzlRnfsm6wStgdcSF+jw8Ex+np65Z+AdrS6T5jK9edwq0fX/1lFy0nqgpfUtl1Lyte5Bj+PFcPkAWRNlDFTHXQ7UmEdKdL622+mGg8MEJ4ygrlntlHafXF+AH5qE8/dGjjoqVCYbmzX8CJXZ0WbQR5xdCUGFtV4WYW4ktXVB/n4vLJDTpfBeTpKfkVkADCYrAgDZEtqzY4hbVgayQywyyL7xxYoT08en/QLpdK3fwGnJiTkqxoxh09h45VhMd2L+qZX+suYlvf77pvq9wCw1hvhKqTALXu5Y/Nb+FVFX1jSucPOc15RibydeaKmRavsnJgUMnIGChX1XP/qvFirGIi0ORxALSM6feaEB/6wluWeHIGw9PJ5ALUxqbSBPqX8r7YP5eKKGlqbso80dy1TkiMO7szyuuz/B5XjfeMruQ+BPvDDFuKXYbWybq6k3w0JV+8zKeAbXWS73h4Ubnm694iiPFRVbS2Nds3V+HhmBCgSWYZDqlvySaCtrJGpQh2840PUDpc3KbtT/wqcWPioBK1nG+hYU0lNjpeCYOooPib40uua/xpDVugIKsFkErvCRtECGz6sZPTSCb0OQnibUIAM9L0D7v/1obyERa8TFGb8RLak/BUR+gFXG8h2kR0O2RIizrXN1IEoaAFboKHko121dAngYY9C1zi3N5GXA9DmkACQHd1vGwOAuITcqyDxzm447qAk9xMeF8WNeffgxeSaAi816tQIcu4wKwwwQYuWOG4VaTYvDVtUpdQKQUV5RRjjDbaV0UK+ACK59w4ik9hcyJ8sBFzPI17RtHbU9mH8cfWLTL+qHD9FRqq3V20LAehZ6ilIEaYJuJ3DjMpKVpE+2kirjzYTUcBSA/B2RgGbjC+BsquXBqv42lB0OTgaBnaGIXmBXVX+GGkTBTzODXsESU41e1Qg/CcKhp39CxKeHGYwuObqBzssIlctWIlhmaCO6f8GW9RYW5U5mF9As4mKcyBUGIs3wtBrMyPvUv1hU/iiOejSZ7YDwbsPKcjCmr38ZdxhNiO0W1XFJ6d+GfB26QGDWyRvBKbhFSQwdRXu706iOBocwLNomAtXSqwRIRbjsB0ySqtdjiMTMHHRXN2r9o5UkcC6yJHEFEkmsSUwO9u0PlNaS9e/YlDWnRZdgeD9fQMaIfWVE2AMlCkihAF8AsIxfUblFqDy/pnqN2MYo2DxbdPdRdrxdQMd6c/vG1WWVRVDFigUUmqk2Fc0e36GuyR1JxEZ/iGUIHGPM+hDN01T9CynjDpx6rD8eSMaPDIYdqrlw8XkJlYGe36+0a6yA1ZRw3njTGIOXtsDfkUSf2nWYJQuRT8VNsNwKu4iR7Cj5lljDM3agdS8FbSssG7zbE5ooHsGdOpjzMfZ4CekA/2n+H0OyHKKREbPcQ2qaQ1kaytB6nT2WmwGzpII09ovEGQAvpY7w7oBuhmhCyFqd+ziTBV+9FW5Hb7rSAKCrUkSGMzAK0WqLw/AGn2ERgJWLN+dBu8zhNbaoMGK52O0d1Y3gtqkLJ1QOKBGibPJBI8hgu3pVY2r/GRnMwb3vYYz2/H8+2m1CMxxkPnNr/3Ju7qkY5YW0C3dCCgp8ZGhoqxE3Hx6j8CBkewOPMmTKqXYe1FT+ZPF9AJqGKsuR+bWgk2lFGhSVA/KNW9V6b56Gbpl2hKbyFL5werJIw4VKqD4AX7t8EjtqPapF2LelzBKMYU0HwFv96HuUyV+ClgsNL0gmtuSWXOw9bSPHxjjfgAVvcfuSUu06v4bQ5EkQw9MUeudCBZ2Zv9FJv20AdZN3AlEtny0uiabSjTHSxf0R/eDKu3TmlKwgmnWP7FIVCBZl0i1aRrQcc1798Uc3nCvfg55I5xokSvg3jdqUDqRIFNhtFRdk+Z3dpj0NYrXHFbZIabPJmIuUwY3n76n+gyV4RzITD6ZnuFmorH8IqnycduamHNxosNQGt1J0itwzaudHvJOCi1K5o0FkEGtvYmnwLV3yDJcI91RcdmpIZ88sVCNGXJoadFDjzaJzfzILKK4ZTiJV9twyLBBsgkD1AVa9zw9OFuIU56n6G9FQMxqeAEt+9nxAgz7r7Hyrfk1k8eG6flkl2i3rNsql4KvLDE377a8GEKTlhM/xQ8r+pidsau9PP5aUrmQt0vJhCra5F8SMLr6jLe3QtTv6eHQNf1Sq4FMeghu4WrhaJWqFs7XQP6ztu4KD9mvzXdbmjUJsALBYgraYz3K97hwpZP4IBtH4Vh6ixyOyfkfxPkN9UUUED0rISGLDX8qv/p/ZBNLh2ZM+y3a3VcBKEv174fBBq3hvCYkFR38enO+qKEPGpS/DuzfBQXhWTg3k0s5VfiiAk3Y7oxRZD0hJAo5qC1ceSuLpnw0Yf6QkxhLmLUDVteDJYLVASvee79P+Elx1/MnioRGUiRZIm8xHLrIE447RmQOLAZSlGfRhX+e1xacHZraiCv5YLu+ONABHoFs2i3EEMUt1NY0JNxwlMFXpDswmG1ga04YUDtb6zTaixyAkFRQIagt04JFYg4cbGqicHrAW31cOV5NQmb9tvZenBTzUPBCLB83pyVyFD5mY7oL+ESxV5dMxHSFOpMiNyu3JDitmQTzyUdNqMY4xEArZnYxbzVXa3xzgSTEcPt3hO+mdK9/pLbM4p09gYip90TQracAlbonmRnLcyY3MIlmL4aKIb/mvUnWmfR0JnJ3wi+adrqGG1gKOL6p+PkXzbMLZw9HlFe/EZyxQW0z5PVIXmdfbrUv5X4lfZW182aTV6wnQMGuj0mRee2abql19SKn34kW4HmJjeXGsZK4j+YCbAt/7OVsp368j8eyytnedZ8VMqr355x5Rwbc7n4q/AbGN0GpFtD9HSMMbBbIIoR1fl5ZSmQkqgLBAAs/WriWMb4LYNy5qC6sZFSRIhVxny3sqJi8BiQpV+/HdErCjK/jvqXrXu9+6z4VKcDVHoZA9afgLniin9KCeJSV/Kyxh/wZ4mQ9YJk6t++TSCvqNPFs6eptIug4xOT1Z4DrKxHmzE+xVCk7dfWg3ZHYu119WSyA9rbevKoMo0jLDYQc5m67xFDfDM084XaTuNOvR1pDIJYUhPdprjghaRj0AqUbyxgU+OtYW43F3IXJmiRC9byxTmEsAdmYLBVR/mUNC3lOSNjPtnIccipsze8bY/Dgw1eEaLFdTPKUGeJ/NzcJwERVO6Om+iY9vT7uvI6FHCfvwPWPyTCvlJp13NLjvk/ayLFyHfJOiL5p83+MVgdHilzgYC98t2cuO18oUOMRH0rXu+XooOkAg8suxsHlHiAoQDGhBRnhI+p8nkuj/gZH55dAcFHkkl5a8zQQJPF3VPBnSsbbhsLqQGwnt3fsiGb7OUvnyextLx7OVL7B0tDVnIfByiY+tVJeZctpNNjBnfiUJOOnP9+6d83AeNlTEFouw1lz4gB9R7q3rPdkIjVfU7HAL7C5DSjxxfgP+fRHlvam6N+FY+vA+ICeAkzf+IP8FMC7eNQkbCgEk5a4EXrx0B+F/dqdNxglKnrJeXyO7n23Rn3XIBBRhm+/MS0o4FdLlHzFJuVrryzTnLE0rta/WkTfoeRdXVBS6KLJwam4L9KSZnG0f9Fd3dQf0ShIT+8cUljz/GbP9mmbwfXhuThqyBA09i5RqgaCLaWoNYjw2/sMStH4rl+5w9UMCVN3dtCjEp34Ap/AJQLfEinkmyti3s3G+enmqA/TuvZsKRS14coGWBKmnxXB2QJNIcfFwnIWtwxvNCNJsGr112eCgEAEeL3LeRtJjh6Ld8Zqme30DTawzPvNR9/cyt7LMOadeQv7RFTaSTIqtMHCMlYQrXgf385OBqNv2q4kMbohJtBpbtoYWmCd1P4HNOlf52Z2EKqvGpq4QgaSYhL36+ef5sTM7d9Gq/EcytnbBF5M1WySHz/glPq27OuNvw4gk9iZUOp1jojHARnxkUKwN90jW/Gwt8Zfm41GdbePkutLpTrDCK/vsDml9hVQ/tu0k4RbxGsanaiCK2r3oLjt3AomgtkxKUD/S0nwE0PM/FewD6xJ7ZptwtMUobWiCIrel2BhFlM0I0DX3iFP1mDM23KHOSiLwk4qzwhC8JFimjegh3nxR9sOsUkS1P2luhM+hPOucWM0gzhhkRe5/igQ1DmEhMC6ggffeE5qBxa2vvJHaX1xr5Il+Agieqr0/PuYRfkSUT4WCutDCVhd2efQhG6E1LqO/HLN/gpQzmpZIBlZ4y1Ptd+v/5h1z9bSBnQwGRCheNrB1PvuYRB42oG4u6yNXW7OGgh35EcTlaaOdcEi19NOvzSe63X+6+mEVKozZOxisyAr13mkeK7GokRy5weVwCrAWOwjn9KaA/4V8joVCHECl0Z/w0BBKveXfSFq++yksIE8RWyTO0fs118E8zJI2CWwRQqg2E2+bAJRuzB6daZjw8SGgqvQnG4mWkm3BAwMaJe28VXeHh1dobeWy0iMcBBZfgCfX6i0NuwGQjl4nvlkygdaqMoLz3p1sexsW30kW+2mc04lHgtJ2RpkeoR6xGFuq0r5UMuZM0/LZVOp4oS0JePo5XAXfwYCE7IhBg+ZVL/lL2IROF00E2KGDnqPXzwxA9lmUp8wfMgyFrviziSq/cfm3v3ZUCW9M9cu/gmEOmkcQWEQcXgy8G+qcXB+S2i2psmIcljGKt8UyPyf1neosXV7yCjKBkYb5yqWmvZYpF/Zvxft3LVjTRQKG2/bo+FTfNi1JzuoPweMv218JLwzgkFrhcEWLJYnCnD3/9HvrwsHG95H1fp+1UuXTBzPOvaFqsLjO+LwBC+ol4BpwRjd+RYwIStVUCH8xXjkzdoM5v1OHkUyieM+e+mNMceTJejJXcvfrnDgF4iu/SH0M1cNb5SJvI6p1OOyktvYmBhE/BdUHoAvWb0m6GOEuMDHsujW8gJok5MOrlZUjUh/C/qf+mppUEChg12X4mdDAvzN8SLQ1RG/0gD2e14hvwQrGD13TD4QLs/y7Nt3l3h1zJnSJ1S/N5uvz5sb5kv6r9c1QzX2rTWAJVU+CXx6oKGbHatC70oSOqUyx85ZiWi/x4Z1XO28OgDn5yowwMkKlfcwCvwNJ9O+0ZF0gdcYAeaCUilL7jW2XMRKNDjrM5HhXTDF2XsW+8z6AG+glaA46I66QEGtlIElM7Ay52uYrJ2mmEI7YYZ2FtqPg/WDXoZDa7o0gf1IB9c4UPDNLrU8JKpJLB6I0C+7sdiIhxjTYdzgU9oS09REe2sfXqFozbIByB+xjQJM5zvHwwV6VZlowz8l4wLnMHYQ6xLjuXbPsJgvwCrBWugl+OICsaVqvr8wlpABKM/t37TqHS3WVipy6IkbgkYM+auK/HP09DvtTY7jYqPNrdEAViF+2uOyaEabfgauNVllnEvNU/3LJ2r7aYQwSEdClxpImqw2PDqlIXA/mgje/PDdDaHoIFdfp/Xtn79OkcAjq5V0V0C3VEedYgUESPz/NSOtxNx/m6KuDBTUeJnaL/Dt+5sHTdFMuxio/1GQeCmMCmj6FgfcWSwm8dgUdwvwycRW8v8gX1TigS8wbWxs3w0SHdy5qZX8sqap4Ykc3neozpdNeTtYZo8czOXcWg71w4GTpuI5cTooiyaj/dAIzfl7mzkkNf7V6icyyNULvATNe5l0wY/+8b2IQhhsQLJRQjY57DRWj4gCChwfzUzSnkTwMLFTD2wllNNe1U62rhE/W/b5cfXcCIAG3SsKwGu68m0HowlcXC1nAt0XI1u6YRM1f4Es63BZ9w1eTfu7y/b+2kMj0OJmx0dzUBTZo5L7Zi7tWdCYCVd6IsQH/2+FGhj7MJeRqn5uJbrICQrXHwcs15xHC/azeNpI5RsAXNW7BGjSPF5ABHMQb9hMYeQQtAGI+roUXWBluzDaW1zqD+bUARiJsi/fSS2zPd3XhuoY4WtZke7vczCv+CLcn2aTDgt8ryJucvvlW260yaKe7/9AeSAFwKlBkasYVgf2tiTtjqiJgmUJUo7KrDlDUDxS4cBkbLMfVYizQQ8sAVkUizWufd4OiCg4DZ4x+NZmSzOaXH4iMtRgzPGgkGbjxAJJhx387xTuNFmED1hJg1r9e7Fvd2hubOAZteSeVY8pxyukguhqIoulSs7UzuEgmdE+fTDXu0DLHpQt1S2qs40MXw+rbAUmdUi0prHV5epeWPButokv89qp3e+zKs2v0EprfTF6EyUpI82HP0GTxKC0lEf2lSeHX5UOM7KHo5/Px8X5dLXPFM6/3LW8zC/M8A7l0JewEwYP7j/FkIXwYRsCmhzKYGAYPnsij+HWFLX66ioZbEPq39qFmFtYm2/A0Sc4J8riI8BJ6+qkNfslDEH1HUJUArKCVBh3VIT1LdF5YE5JoSS1onYEwqgLkNQlTrgYLk5k5VZoPOy30XxMkeNuBJblfIAfnd4MNDULZlY8yiLQ/qspNJThVRRyFPg9gp6u0LGw4uE9IhfqF+5k1iAW2+ajhZhRfG8FMVW494Mz29L+ojc6MW/gF74ydGupb7uR6noH7gCLyBIxM77IuvaxIZ9dg8kNxGvKLRaNLMTMMNmNRWRA5c2sqtC4PAxmcKf5AniqCYMqmW/VXXK+aZd2XyZOmjDl13mvvL0lvaRXKef4IXhq+yzV2L3ElQ4sZcWwPXWAmUyiSUCUg93wwouFpFC3MAUcjOP0u4+bqMrVUJFJYNhFWXhNDrgCr8hEbI85d1mNyfy+gMFHO3ySmbwriLxFoJ8qqFMOHIY6zL9q+u31PJ7q4u/hprbs6jJ0r5rbBbbgoDpii41M5gp3tHVTHV5SSLiS+QQawfrtcXyGc0d7xXlAfzpuTYLgM0YyjwnhGryZhgMi1+USCXGur2LYNPaPc0Os29eqKpC57hpPPeqMmVxPlEH4P8mtC3tslPDLVj2wRZMN00UdOETTAJmOw1+yiSIj8DMtc8izDs3tF2AODdK3Hcz2uqWcXlNQsPUBHUURukVAc+J0NdfyUwYdd1Kkb+H5s48xewHyrdR5EXXf5u4BAie+35pY6e/cI56jXHlRPCFH3PKJFJEZLE7QO40SLwpXAQra5CS1NAGZ9ZY7g2TXjGClxYIqm2n3P/a72eUUuYZeFCWPUaIwAUD+I5S2N0tjWzFuId/w9segrfCHBVk0RfiEit20XB8SK4ZERn6kCIh1LzHw5VYR34BTvtR+nKrmnVHQYTqmUTGWeRWuVU80jJutQewv0z0aSw3sVZW7loSJctt8xsj0pSigDDh7aUbvXJLtPs4g7q/S66YcoNpN7A+FOZxffBnQNJewwHvnh3GhcAE2S9KAmbLf8oMaR2FHRZlyZ9/1N2G2HOVxINYCDmBA1OEGPaB2rZddSxTkKGbBhfR+JFuu4Br84jXfZzDKWciY1/c9EWH2Q2f1Ndp18Pij6qqHXwLFKtWrDBLIMhA9cICp9Cqa2l7psChr8cWIz6FptuqHBMuQDJgNWCf5VZ40buGZzzlu45jH2fhR6BsQAQpGecDgCgoQqKtlrY+3ouTAI8XkGYvI8etq3DsWOxm+xTFApt+YFTG4N6mdm95U3YOYEDWO1+jXaC8L96q2q7Bh/l30nAYJkGRg5bfzFdviojHOpzWbNJH2UApkmc/25Ql2/amM/xwKwe97LfhJS95u7binUcf5y7aT7kShmJMkmydf8XrGCRq/EVHPnB0GkOUQVh3BpiUMXWP0JbFrM5cTdwCgUzcFGIHxiVmHj8lHpqhdNygoBa04eEUZKSByR6h4vrqugLm3Tt+CamAymfFrwDUJqsZ2LJjv/YcGKZAfGtNEAKiG3s4R5pLXM+9BSz2VNhw61gn+T5WInxCAxs91vT6CIT5z3JKpyalh2i2fmnq8Eyk+NCcv8/y08Gg8t6UWJZzOWFPU9m5OsjkaQoGX+J2QqrmuYn8dRgPUqAEkI6NPpdK1JWUYe9XnHHLuj7SMyadc49jQhPmDlNAECPr3xA+dM7mD390nlt8RGF4nCrQR2V3+5aVbHvn1VBMlNUVo5obGEgfxc0gMIe9A/3eZYJyf3/VE9HzzoazpVDQd2JweAn21x/NwGvjpKKzyHnBf0gIj503aS97vwEs5h3YSrJmct3oIqFoffP1Ta+KTyhOI8BXwJdm84kUB3fxSqkOulcbe+6v3V+3jE8UX6vV34vts3iGX+TPz0SSqoXtig030pmJD4+kriT8ajKwKOrc34kwCkTwhey2VZw9SKsKMuPB+70UwFb+zAGi7qVIzQx6lGwuJOr0UwdIuYO5K5c44XLIr2JTEZCMr5Ra1AbxMKHR36A6FpIJWCP+FzwTQpUgU07mllUEQuXHlRw92b9XW/8nZ6QKadShHKOee/jBGbuY3Fri6aSBKOABv0gqBrLM8H5x/jZVcfweVzHK88SUHFQluIEpKRWTQ7FV12ZRQ2mcMc0VbiM0yfmmljC78X52zJeJZ07U+zyRgItQHc6dV1Qo/rCLAzeq23AKTSgOhYgbFdPO0TDqt1OyHhM+UYvvlz5CVxoWVH17dGWmPbkGXkW5y9orIMBWxwYHN1DcM3gnPsKi21/RckITgW4fCGtQXmN0hvdka/N5U99qAYP3hZQIpInzUJTFRTJ45eu5oOCN7u3XgnEuqZ8h6FqGFXRaFeDzyQO92yFEdJgzgA5kX9gUgapkYo+STL42fZsg2RHMnb3FaLJK0uyOnvyfPPiZN51JQLoPn/UtsxSJXcZspb64NYarBcZMoGqb2XPrY+arayy4w5j/MpeBHSQHmZ51lotvE4k8sFITPBHqMzZPqBz6uT3/J6NiZePtxblfYZgPBkYWKUerkGnopJNtC6p85TR687loalmdVxnOwQ9Kc4hAYJCOpc3rbcEACoh0isGyCDBfHpDc01blTUsjlZDQ3uv2/A+Qh0MYTGyKu+A+0ozIBD8VkEpwsxSDyU81f+h9lTg+09ucEAWDVdYTX3gsPrSPAaQ2HjHgxKT5gfKzedaQsyZlWA7rQINVVwE20atvC7iOv6A6XWkWknr/7PHHsw5rTAk6X1ujv9r4sX11/iR1fRA4sUlRKVvsxGLxsRPUMlBcH8ia+AILk+TQL4kyfocapX2VIcKCU+58ridwEHddk3Rtx3iFSK4IjZJUXgPAKoIf9dXwgIJDhcQuELzVKmo6HH4Q8uIR5wjnB9JeczoRFV0o5KjFX0awnZmpntIoW5IDCZjNHWXCDj8dRFNjSlCaU1vHpj0mqE+Lbbyk6rRq/AuQ4bIOYcv1fKppNXTg95qAatFtFZGqY4QuAkXfdGmZ3wmupImIDEHN9erBkfam6b82RnhUpKKWBsG2cX5PkaP09crkV48Kn2cn4KR7YN4615KcdJLpRkknIZmW4taw/3/HQXtsOA5D9lDW1H1VBNAfFcW2fEopPwAcQXcTsD+CIFo2haIxKB6SiPCdttwRlAWdw6JMrGjJFUc+py9QbXfz3v69HtZ/IZaQEnmZ75CULC3LkNKhZawaDqyqmbZ050bG9iU2OCWKYiO5uxX6dHw9G/slxbzXXvFfMRUOiD+VyDyz7Pw9e/9FBGTygLMJ2R3Id/pVzsQaWS5+2zCy0pGUTesjv15kx1eVzEdPHWHjcyWwkZdzlccYXF1Ng9fIRHAZ0yrB0e8qXOK9rbQtIRTMx+m13HTJ0NqNbztDFZY83wox5Y5Fy2OSyzvq2AAuLEjdw2M5/Pp1aroMk6odJpRUpkGZ/XaOycLm3gCT5Bimidb1L4LdFbupWqLla6FzbqyaGuzbl36cA1VLKAaMR6RZOzC/iAOlNuArPUDBmG0S0cEm6dYejPSVA2c85ZJXren47SY5UDACO7S408G/8L+jZ8J2bPF82hnz9B4mqsOUmOmVJ/3Zv/2pG9092VZvweIreB9BCUCHl+Kq70zafk8bT3uqs5b62VBaakZ3xJojgigFYAQfH78PiCPprXw2iua/5CulcmNHLTC302+YBYNO811lL0mxNE/4GQifAmlFT+/J9gBolPQKJOXyqE4WJDVzRS93qXw0LHdiurN4RdQoDDafk95H78UA62bipi+tmNwcedwNHBi0mnaxN+x7k/0lIU7g7TggT7+A6dORGwkMPGvxHhdO07U+zr6W6ZvL6UJI0SCD4o1kLOIehVxSoeDKPF2z8YcGNThb4BXgTuRTqg+qgU/54imv6syu+PoYIqVcMvn8SZlByqT18fwwL+WEKmeLZNVHADD230nedxSfmflVI/iJbI0AJ1OhA2SuIlXpgMA0aonLYiHimVYgjzkLG1Lzfz8hbOglOJ4tANZLwTx0JYpREzPjROaaZ9FwpxBqHpoOin0vlo9xyDxjHzvE23BY4UCfnRmexxwoO+evIQLj35BMdubLV7YDn2Kl3oMTD/inFYSBH+lEufOwUhIKUq03DM7HgL1x1RsDxSe/Z2Od8p5Id0+sC/dY17eVyzfCzYn9FJv34x8BSOZ3EJFPWf7H/9LqDXy6PkjzRG0+6/2fr52sfataeiJha0BL34GRalvpXQVE3ZLSDN+sRsPtjYroccLCODLcqWD+tBUub4YgcjSFSHmzWZInItZ7YH4FZs6M5OcswH3tuZKBSoIgmaW3fD/ehh1u5CGN8t7kjmZ7S6yp7khXaU09xgm9fAyOPRpVw9K2473Eth6Npdh5mfiPjd0HSUNeIwulPuaR/MpgdLQ7B8FbGrBaWGnuVMbhPdcdmft5O0NwFxHE3BsQ9/QPPUDx/apToJUn05NHoIDOpY+NEJnEuaRZotM2zv2JxghzTzqXUmOOy+ZewuH+UjAx22wuKIJJ6Kkt4jqrZRSWgS5yXFxvg1XJ+Oc7lI+pKIyPNtEkQCNSwTwMNvZ0COvVg3Kqe2V/aoPiv/XBA74bDgQRzljZ5Yi6rX/GbamXA3f2uv4c0pjeAqakjFdNxl/lxZH+u3xHIUdaUw5g+nGCw8hEMueMBejOCJnvB9goRZ0R/2jfkB0EqRx33weER0qPNCxh3gL+5VGWVcR/u9af+nCvc3xRV4/NmlRgvoIEAEd9gemPo5jpW4Zq95HucZ7/UZNSzyrPrw0mKgn9BxwWvrYALnnqSny1lVORI6SadV4aX3f52dg0lF75BTzmKQsEsknuctcUQDhqJqqxoyXXAX2VuoPSvoockXimqoOEhaKyatlQgeRRuH+8LSKYwAG18dnMiJTxFzGVMugn2tfWV/NzoM0prTgKKDkEIF1HgrUNN0f9ESJvLWhlMPznsK49ejDdmU/T7K+ndGF8TtFwmFJw4ASchHpza5U7HtPBykLkwAEqAYjgyQmj+wrUKGHW2LBaW6kJlXnTIJw057b4tGqQcwcXvt1wRnZ19mFNRJH2YGaey7O3kvyK+HtNzzHXX2LQ0eq7IAA1ZYHfQ2Tdv7GUaW+tpfnfmc/UOrTJayuRtLzIhsclFvmWWbbbeUMDEV0URh6fEAyQfz9kBdI1LbnLYqSIyqprZColizBQBmx5Zu8yJV6g4s9DcrSFIrHJeb4DIO+IQhvH6sE3yNeo+iHss+QltpZ6MmVljRlqN/QbsjYcEE/o2mXOQJNIehAnG5Y8S9FRJMUMJYPYeokB6OR7i+Ey2g21KyAMpoaQEkWNcfBQPFPw/dvh9bS1lDvwwFLKH+yRkp3bf2pryiuHkhCXnkgn2vFncgq/9mj7kG9S2weQfxrbJOvkfBoB1M/Wph+i3IqATZS25hXUleoy/e6G1Xf1WmrSdJzdCblmwtDH3XMvwRc5B3OZeVckhtjcw09aUoRmzpteFfUrJNx1En45mYv3m0HJCJm4a3Df55B+nAEVlErMzTSzKgMsog7t6wb3oifUnTqE5DzdjTKt8rwfBkJVwCd55WQRsojemOx/2vI79wennogbrEQlSRuciJYBWAERhrHuAEpIOA9q05unhg8wOLZiAjjYEZPaQmm/pFYYKtWSQDqvMxx+Wutyv40ehi0bEJK4IgluI4c2Q570dhtJTyH1jM7YAweGSecuyx7514JqGDitGbV5r8h71UhTi07FNk4hajsIMLvOvUur5BtMRRF+OdeDvRATRCTlwVbiynaFU/BdIQZGiUESLp4MDQGuMP+xFUikzfHtl0PYRm8hm9Wdlr/iGTpXUYPlV/7nLFYjusA59NhQon0FSEBr3R21QazIh1STddPiGJIqeixOPg0CJ5B1TVkp3HIS3aimmUmI6M7AsOP1Cg3oTE5rG5VnlZOflFzkgVhRUVPjnr26bDK0Fgo4NpUe56OQisPgkl883GOUAk23Iw23T9Upp8ZCtog4QcCbDky/TB/Z3/5YSqU7FPNQ6X0Wk5FvX35etbyZLNgmeuIKw5ocGTdt1gsKg01DyG3hZxdCtRFJHqRPu4D0ocemQmeq9H6WYr7oD2tNykx4dygmob5bwXM04dEc4aNnk3mnt/sFAMjAScuP2cesuqXeUnlGbVnyipDAZaUo4l3emlt4gCbb666Ec4NIt6y493V9vMhVPUTAr/e3O98RZXZdcVtdBUCUshhhocC+/lnymv9lm62H8vnz05z7CeQ1p9vBaI0znDfIETSw3BXrpYCbtLKu+HG3eurIbWu8ID6uNXkf2s3+SdiAY5sg58inHHpgdv4VNyga+QAdkMt086syKUoNCGDUyjoGJYHEr7IXMCg/5nsAzDnnqmoQm1iUt7Tqw+5cBNyjJ+UIPq/X22w+qi6MNxTFARRfEWXjJp1EfP6EEYhjAC//IeEXZdr+6K93qT8oLsugXva5V5Rww5gLyMLB89tdvjoL1t7cFhMDF1oPN5fOMENX1iz+VVbhiYUjkDrv7ua1JvKYv5uOiIiR1HW/dxpV4vkDZUB3wRDb7JkyF8zuh/ltI87KEYxO485o/ylUWxUZrv8qK/5j9BkJh/j+xGBhp6JHpjaGxtYCxzL7g3CceYFm0xbU9G5gnf+GLkThsstj8lLAXPIp+0SRCS89z3TvXJpNIOzRQU3zJKAgXlImbtrJResZFnvpn8ODpvQfvGxWGWLwLH/0mdYnpWB5graqUM8rXAijHzrv9p01YiXrK1qUZz/95b+vi+msakjeINxEPK4snYqe+p9Sh5NJXtkGbmh4SF4EH8Li8nnAFj3jiILPqg27xMsgqKHOlddQ2eXYIP66QowR6YKbk4W28k2f0sJiAXlH2PKHv/bjKYaO9coBzEO7CuhWbzDCLWnGmcMtklO9IAU1+/mS+zECFCHUIj6LNTfUYzAiMWMAEvf0FZqwuMpG3bSI/iw29jR8i1eJZ+a4AeyIwB0XdPxP34sUgdn8Zy44GwkoX69MFHymV5+Kia+gJjt851ifJtGdwjdXYsbq0t5kxCtp6ZSWVvA+FRLE68wlHdvQvhVTIDe8e/wVdoG4YYCUNbX5SWocft5aGDmZV3g4sPx4jd7ekexWx+6G+DD983L/8ZfbXh+wlwk6PKbqXU55uJlgec5ABWViNFbZGaNx7QwpxEUwbK7xcY7m11T2G2CN7yud/EHHiuzDSO6sz5WaETK5i9ZX70YGON8gf5fwq2Iht3iT1rxh9HcEaGiC+ExThNhPH5OfGtC/tR8HKm3uVz4rcaZJ6y0+iRrENXuY77u3Pz2G0zNtJo2Txk2GfT61MTuQWvzbtQ0AhRdJocs40YesQ31WjT8O+3zRdtBPzdrdIn/A5C9X8Qed6Vu0CIvjzMAhIHee9sUIBuFlJXN8XFau4qz+i0SvbUuyav5Q0CbbRlJ7SvAAK73rXHS/Z5zypA/is0JWU/LSK3DPe8Rit7AY9AgdBZDTsbbTa2ZQDBuNvXmvjwcB1FPYZnmIwiF6ufsU9vpVzWqPj6Y0oMKxizlsW1bmfUWOwRkZUjg32EsL1+hfAgSAF2g9t3utGHS5zRAh4kNw70BnwLsptUqlmHT7taq9rPRp9zHwO2NICG0tteazWBuZIPya6o3Ei7Fum7T92hLQhIKY5S7CLLU6/i7qfr88p38tt35JpMlPahipMp/yqLyLAFjkjkM7aDY84LYgy/DPXSqmZN31yvwqkv4OGTXzTKFtwCFg8h+Ivbrzav2OgLjAvUyxaLWAorGKjzAfLbk13mHENPZipxkFhGBvqv/x0cX41qoCHx9FZeUt+fvMnPiBRTTKv3kBMKwP5G4uSu0/CKRMfkF7ZkPgpE6hRKnGrwBsbag0O6vKhVk03zUOuZspWxnW2jjjC95X6irM5BzdbjPiQS+FGDFI6BVRUOdCHZtQmqGzv8tpGtdRRUjSj56ZaKCFCgzBlNhVsMXmHLRs4/Qqy/PJg+PEGTFEzPzacY2S8OskGMBuhxdZZ8LLExdmDd2AFA+LsbC8FYX1P7Jpp6+dfdgjUnV0P56pZZtxuRmw1UKTrp9ocSmvrtUNtw15Dirub/m52uGl1ITLcNLBtLz3BH10Jv6DdweFTIkV7o+UYMMoKlZp8X13Bb2SMsNGPB017qoaGwhZ4LHYfMjBhIwH8Tzw4OtaUcatW+P3KFSdP/EhKYUQJDXH89sVMHmWg75NS3xXaAHqfkRmsVF2FISDnO27FyE6cdsRNmBMeNXJYlVpHzruHQmVJndk8DriifGkQppgwDLQmZMUkH67kvhrIbCk6/yw2bSrq9efGFVU824GisH1oariYK/lHPZf10flksxYR70GFwsz3RSZWE3CjERQ+XuzuBhn0NQsW5QklpijObg6FQb+G68LDDxXcggKnfl1hhGxGebMD16ALqxzZUpj7Xpzf4nZf2cu/c/TFawrt4wxZCi7yl/a5x5W4pEngCqeD+RLEajjaqTUzoElYu2q3lY2sJlUCP/9x5jSg0nj3npPGA++5pewB4kWCynHnU2fD9oLmKCbEmmy0I5D1TKEoSbVv0F6XjRbuNV7kTEs2lRx3L7PGP1IdF17KP0vpXpEOuuBI3m/yTuy8u/n9auFlG4QzH9NGud9YxzFWywnd7F3rQcNfv0DZhOQvOMbRAxKrGpzqqWOSNZWR/gZFOw2vn+goNTqqfyLcx9Fdy4I7UvHLZU0dIOiRnE/RnMhxKcOsIgPqjnA2IWDQtiVNaitrt9qGRzHhStVw7Gh75/5I46g9jGD1jILRP2aNfL4P2GpjERFysOlvNP5K0OxREsMjWDZZ8VPZxy5rcBDR2K5tfAb5UsUlPpHNYpJbztmqNC/js3IfGGZg7zyuiqX90bGgIyKcs8GGV6tNf/lcifBOvPhHksjYfNHn7+yjASPNRQ1noPdDZHIitn5ZBeI9zsX8krYTSJ88LvOtCUGP4pf1s8H2Bn1F/IzQpACGPhogkS8b64prwJrDeodYqC3lX0NEW7arK5163YIs80w+j5/HivDcfW3IlEyw2aR83H9Kfm2B/FXyRAftaTsuFCk36RoJkohEXubVW+3OAI/7apgs7uwUVPdZmVe7bieObZGs6Jljco52q1/DEUn51tE0qO5pLdS9c2Ku1YN4zbIsEecAh3WJuu2f/zafTQ5DP2pYXx9xFrJELx9abzU31JHigBS/qSLjEAntV4lR//WGQCkIb/qzZpY0McXRXs61Fc5hPj2HLAP9pHV2Gb9IqGFZwsCrq8HUCQ2QFmJDzMRN7CBqC3EDTNYzUXpIryOnXRj0BEkJtSWbehj81V3BNoPnZ9k35nVySnDb0vrlywXf47pxunIeEll3Cl3PJ3lrAh3iPbG2miXe/2TGrL9kCxolQ8lGgLhNF1ghT2ZPlVt/N+W6AWExXiXoDrRRIA2s9QbIUFpQvGilwXvlvaaEgChcwzCUkDQjQLNPZXJvln+GexcNDkMpzM6ggYhrwDQHiq8MJDlpYKrgD5kdLoJQWgzfZ4P5c0Hgk0xtVNVlmxNHJZEv1CxlzbnAY3dPjbJRm+DVz8nE0VKbkO0jaXfCmtyLm9lidMw4tMKU1icG7wDDcfCzgBETcvQyK0uOCgr3YXDfN76HKNRQt4KZZX61W8BVmwvpbrZqUumN+mS8iMRLXdJ0xCsYjok+elo67YxgQblvDxd52gDxa0/c6lQAxkElAG69YvALiU1SvW1bwcJpqI2IuyVC9lVKhrTrtnqKfxT8es64lT0Df4JTY1rCBPz41mqaWAcZSnhxpXkCLYipTyi+VSXK/wTzMPqgYtgiiHnu5cEDL/pdpvACF6+ctipPsh+W9X59h2X3tHf76Lg02HQHXwBO19rj65Lq0wAP4uGBB6lZOWq0kYdPLN7jqKzFKwsE4L0lazyc/kZ7HTdOj76H7YS56EuMEJFKzlmyhewR1qX4tlQvgMeGxMAKPanJ0j4J/noKGcOTCzQS1eJ5mXM+1kNMOeBpQzGyuq+JLDoTBtzKcXnEun2lSeutOddWkYjQMFVYzWQUfYwAsmPj0sOqzC8xFlfOmhEsKzZ/AYngNIqZRhhtVdZTkPKZTXncyuTiUtH4c9X3TP/j1ttt0hPRIQ97lAY8+yiyPNodsJ4oxQH2fL0RoVKe6ixr88KwETrLLnCS3n1AEYkxmgWuL+8MlZr02H1EuWNM1/KLAQEN9MawBBjj0aJaRp0c5Amgm2PahLdH/UO22Q2iQwcf0qMNDR7cS/J6Rds2EEZ/bkME+xicRWTR6tAIpUoqA7dn8r3ZxStLhIpxEnfyKdzmseFnqvfcCdE75GPGmH3XxesqpQtU/S0et269vKCBdB8ejRyQ0x/WJk4waGMrzU9Q5EIY82zAeu5ohpkzOfcNYjAxQFGOG6oAFgLuzeHxdllB582WGNfb33hKFrWYLUnwv+Rk7d7KixMC+/RhdR4wYf7ParLm06nC2GiJNqLlWUgiW15WhWpn3G9BcCZsOtCQP0KKhGn6Xyi0LPS5uavpPIF6d1GuxzucqN52BsfxINFx8eWw3ZcFEWO9rcREb3674f0+qXU6kQyhdJ3EW5XlKZyHEwJY2Dwr0A7nxyQqKUTFl2f4qwtkYu7N0vaAsUx0r94ItV6gEYaEQFnivOodtMYRL9kQyRD4tMnjIxHumjl/RMzLIv6UT8U0XTaZKiC8IhbQRZDRL5e/OQNoPB9hD9fi4RO4raVKdJ6JxdMcoQTBAODUijHul5dnTYmlsUo5mER5NnFL+AkRRqYchirJL48yqjhlm479hEpzqDwBAMIDTJo8Py3YS9fN0rWpeKAEJhBP4h0Od2WakdWIvqU8yYwon77xj2LLfYQHd3lqvSDYkmwKtExiEoBLhPdYMfGF2CRAMS/+4UCGa+0G/K6JVR7iv1KTsbr6FyT/sIU+XwQmREjDgYo7bRJxwSgLI2q44TpHr2IgAOm5m30GKFjaZSm7YDG+GFafZSj/G+V3fJKY3EOasfwUdYhZek0vHi7J0zxoEg98p7L78AVyoQxZqY0NUwFP/MY8rT+1+PT/pLgl8YdeZSzdJp3rFkdpBznS7D5/yW1eWWdTk+thNamgLuHfupdfigdUB2otXYt37KAjixyG1cOLAPA7IB0BRipNNQxmnNML9JIhW+Q/ktgujh7uIIR2GNZ5+op/KRcpUnl2vBMieGrDSN9edUGaa78fvBSxW5Ar6XMABDfCv0V9iYKYOBojiVVkT92lpmcloVMMV+MwRUWicUSH9IdZYsmQOBmNowFFQaQhhLPmNVVHg42MY/kFt51XDaHi7kPPS0zn9PxOBPtkrNL25CWLHmgDksXg+eiOwCZOwc0fhYYkhJqYWjK56G2PJCcrmLf79Zmq0ZvEtMNAC6HviraC/gE8bQPiDndptZZpDi9+hjuqV4Kbu1wq933EvAB9fG7aH9z1pXuWXOST2vh7WP3EyxdY+ZHCriOAcNT7Dk7vztXe//uM7l8hm0/QBPGVrsXimfJxxwEzQ4Y6mX1M8WZCgagKRURKvxa+vy/Qcq1eW0T/iWifYgiMkSpGKmJgFLpdC/lZUPX0Su89AYi4gA3inIDKfo7z7/7ijZ3HS7mM5aRwj6oUc473m7lpSpkaTXkoTPZbcy1SAeqe8dMfOPea0m05UB3VK74cKhqVLcWDy4/i7pPuaMMqp2VJXMPr+685mPqDvRsSWmVCLVj71tjWwmQKHcKYOJJ0dq6ryVriJfrWUeY5htne4MXqTZeglIwujYpagEaxALdce90r/y7Erwh1DzcYBOebZV61oLyjn6ciG8ipSm74KXVqezHXclzq3SmLFyoF5TOi4WEB2TGqf//tJ0VQ9en5imaz50AOMz3ILPP0U7OCFT0ugOmazI200Be56yHeCwh5ie6NBaMbdcdhRo2KnV0DzjfTkwoLQsD8yQ0I6QPYe96vFdyO6zTs5KbCpd1NLJWlIj2OqJVrRDaz+TVYsfZPvcwND1CnZAf7RSSMAxf1IRd2Yb6ClWVC+JgH0OLM8nyydA/qrK+CkHNA2TGTkJBRnl8FJqcIC5wuZSoDsH48m2VI7sjJHw+U7sL7FsEU7+ok8hwIonOG5GvXcsz0ZOTyGKG3+dccysHr0l6LmLt5uu9aVl5O6fX79ez0J7MViqZVZJscBdUhWwqgTxBG6Ly79gyK2PRU2Rulij/MxeDeRTLCmVu8VJpDJKC1Z7s1UKDUNbLk2ZZ7dhOSoavbSaZf0aKo4Ytv/+nSRI73fNNu988pQ8fznhNJM7p3NdJI8TZ9gmwYvmVLIdwSEQRycHQ4kLlrThV4oyfe/Atz5tM9QnE5bl4QPQHMhbQKzxcb9Zzq6eKUDPd8VfnAui/RDZIh7CJR2sqo/pPoPMfXmPnKlXFiGEu6yIpRleEizdXC0wz81PvSQdEglTYkyxUb2yDO1xvvNZ8i3JOM4geAIMsCx6XNi4hddpHcBBtl2EzomYjfNKDyro3WvvYZd6Z/9uc7XObn9zA4UbLHVI+gYb+MQ/928AXT6JYblLtWs2MMNMMCAp5KiXS/VVYKcQzoY11kkkfvrhlEQ6BIEd52lLAMM6ShomG6wioUGrnBizc5ppQfsztxPi1zdxM9f8AJQSeUjYds371ggnsKQDlkddISGARO8XsCO9hDIcUCIwuEoLc+pj5+QSwBPy1K/sKgGlrz5B9yy8198xSg02ie6zKxTfH1Su6HTcsZhrtplPxlos2I1q4gV+ezWTaRlhKRU/pb2cLe2oulvTabLVa6AEa28vJzt2hYOO41JRlFxqnoyA9EpwJl25x1JQKaemOe/C6/MLMWXWIUXZHtu3JXn9qb9HCzL3hAoEkOzPrVosZuooU+u5ZKsimYCPP4vzfQ1uhjFR4BCWN05C5HYLVsAzkHTEEPszeBPKvTKg3lwDfPq9cxSLo1QtRYQapEO7k+s7ntzaJi+OStggLof8+CAWaxR3LrYnymLIQG5di9FfG3FTB1mFKKxMZhJh4sWCH/VWUXXX2+anbo1gff1PIvj9ZyVoqq2ffAoYHe4e1l+KYjRgINSf8Oy3Eexfjj+UR3VlHtLMyL1MUXQoznRpJqoZSlo6So30espeWSRr4Y0U7vzpTSpTyG0S5FC3GJX/v/qLR66MjSnnvNJT32dUaWssEgB58KIltlx3U5kRuOhLjsifDyjQRTxsJo9R8SV4hGTxMlGEzzAqjPP2rNMEOkmwd3WU74pRDG2hLoXMULn+TkBtfdQmqGmSBY4DWoG99Z+Emx9+LwSpboMEkBdBNp4xLoyeFozADinEU89YTl9xct6KoomYxA73fTwUicq7JnFDX1mF3o31GBCRzDcGlMIR1DxW9t1E34m2fCYZi8dAgeFW3QGRgtcYNpdP82ReAtb+axyJoaak+df6u4unibyH6mbt3ml5kR0EbdGMLJ3eKVKud6NnkQ+kxwB0f56oQxJEWWoJsALaWFXzBrhXbX0lghqlcVhcDKqHBmvaZxdMdJhE44VgZAvMnIWcUmJ5GOP9inWizTxNy9m3oUD4rzLWxb0ZWxL4d6tvb+tOzja9fS8MwBmWkwIa6wRHWMKBINdx6cd768RpFHoGApCqK4Y41Ck0J85m6GdDY6nbzX0+HyOZSMC2NKNbhG3tUCa4r8OLSD+eNAHD/Eq3SUZ9xTDtmryu5kQuOhSXiS/89O369in6zJTZzQgNqxilMIOy2dWcq/EjHthdnTqwGEPNzZrKeYdTF1OyGr9ORfUNTAS0AjVvAGLkJcJGjpZSvnl4LrgO7JtDK8xzKzO3HbYohgf3AMd7ispFIczbp2Iza2XTW2qN/m1vihl37IY/9Rd39DQSjnDy/oNrD5jS88i67hB123DH6HuOwZbcw8cOk48aq0XDz07zeFghWtZ2RbGT6mwsL6SnfBWtZdG3fnUrCmDVAUuThFXVI6kX5680bRa54PtXLBhVAwyBNKdobRZ3koalcq+V79nZM4ehjY4ZOXKPHDo1fXAo0di4RzvTIk9ySXTxpREjPU/GbfBOOpNjC4c65/+QB1kfjIk7B0/PLwPIkg2AiX5W30yjjXtISuPi/YQ9mVDiZobrkrqi3ntHx5Ivbf2zaDgrwxlNAfEj1SXDpySpe1LMgffqZE4YDL3Pn2pcKTvXrGFfu3B5/IQtXgInFBLBXJ9xTsqj4cLvsQqnuul1Tr9PUGX1AFX9K4wYsy0Tz0fhXb5/mE4BAMtd2bMr7mC9LUEcZ2rj+SJ76XaHfLltPVDoPJRPo3XfUdO9ny345NPXnlEcaIM1Fth4mJLnSsRyjLt8IOPm1GlrMdJtNPRgQ/g3lDbm7Mvae3tsgm84lcyDGl8lZ15moNRtLqEGE3EfjLahxVHaw5SqBO7Ld+wo54NavmeKBo/Pz0UPcdtmoGImxnsKZn7ZVm0XO+lrj52zHaVZVAuOhY2m/kObpKmv/+rpmZoIa8fBGH2w0Qncp6lfiHowt8JulftZviSXRCS9PAzKjjcz8lZ04iXUjalmBH1sDUq/C+7J8vtbEHEwGj20ym95djwPa+MT37DZFnJSM4RedeH1hxolGCQ7n3/wIAx6wsTDKmacm8iA51XRS8/hqFvEIq0YF8lEeHYbEWA/Ara8KYQsfUeTPlk5la6Q8FrGALJChFRqA20KeYjjjg2Pi6UZD46j5+haMNBNlsG77o71/5jhFO6q1kUbt76nE+gAj1JkVLWO3SwZOXTRaWJUtLvadUUzRPGTq5o7NGvn9lVcAifpCh2Is5EKGchpmKdWm7L/S1k4L9bakmRT+22NeK8onSIS+nMQ2YaeGIz3OlSEXdlT3ZvHcAADUZiEM03s9Zti6o3+9kGBFu8Ze1f5vLvX41uGqzVKfwpPhxlIVabVYBsB4vO1OW9XtvIBWfNq4NPJiClrsYBZOxTO0m8zdjRQXvjPUufwCgA0RNlh8N0nR7meiloyi3ABe+Ib+KLzLrp/s1t1AYGidgX8cRG2ThuYgHZDZDb4uoF6p/NEcy7ZuXgZl9jOHwZLaDycE3oqDhOKwJdlGSjGy1Jf1TDllS8EWTPKRQzmXHvk/twJ+HIJwpXbX4UKoClYeg0jkbCQmdBjnoeNBbEP4O1c24QIAYe0R3I1BvaT0dpxYsuI7J5ZBeYE9DxQhd1kfHrh9LnkdrHtbh9xbDvO5S3s7IGPplevJGdHim6TzddpMX4zuWagsS6/Mu85Z+flTs/hap48NJwjknWdb7eE7UqrufmXACVATe1PSfTSsos/EpOte69La27QW5xeag3QEd+Lwda1NpCS5FNGdvsr4Cs6/dxFwQ1KHfMM498uvrRxG3pWq74PseNlq6gtvDR3HMbsYSUT86ciyfSCKUvjKHerqBQFuJ5nJD5M4AELoZKhJvjAYQNML1oehiSSyFdC7br3UrkwhOlqeD2ZtRnd8DBmpWhq1meolXQZvfbEFWy55jtux8ICNma9DXDcv6EcL5za+WRVS1ns8pkHH2CMgqxpoF4iRxn/23FQBdSm4pA22CenmsXbmxmRtSG/f1mrh+RFqTN2kT8UHlLuKinbBEdioWzq+X/SxoWa7purvNgaRvqbws1twheVvD7voU+EGVnyeX0GZ1dtL86JKllBkDt6l9t5/mkHy3/1kgkvZwXDB4NdF7OOFPk3uLyGBf8JwYwTrPIqjEpDU/xa4G8qnLyY+ZgP/juafj7PjFSve399gvZsWeIlbsd1qhd2do4utzlYq70/UHKJZa8bS/ACbEw0v6OGOLowbjQcuGCAEVADtKBLw/HhyYHStoBvKzlEp93NPmDM/+4SFl8PKN204bZEoN9ZZbeAxmPP5IBchkC3MVBX2MKfvGHI9kbSFdvJB+uJYv0h2/6/BbEJfaUPy1Csxpng3Tn+fV+qDvqLxe2LlGA86r9zXB57yEnzuRsjL0TPYaEHpEvUt3hZe6BHmkQv7/Q9s9DmEY4fwYaK4Faa5U17fJv2gSPq5zWa/igx/g5lf3rtaCSMR5ahITRi5OVAWsrSv7BQ2HRfemMxjsxC9Cm+lwAOJBJFmgjA0tzjS+xcp31RQ7bSEmiNCD1PYULC4eRuZNCUk+p2ZXnR1QaeN5GSDxswn1kiQeyxaFwgXhCvyBu+wWqPrjN46xFY1+FPQhjzfzp5ealBl7/YVZuStBcQTS8kHFe6cWZrH5kEM1M6Pz5GJ41F/0s3rF+AryY23lMvXUdQHjpceiLbR/U3wQU4baBuSNYT4yICe33GKeaaoOknUyeH9ZYWZkew4A1tnU6SvODKOPwyYDmCpB1hHujTIXMlDOi67pFqO6Non3jo3rmBXJUR9qLCIF1AjP+CZBhm4qnhwIDPzgY2d+791wmWckCkPHSQ38Z3MEHa9IsNTPyozQapIkCGRMANA+nJOZJFaqqHS89mr9f3B8YqBoBrdtEJCjEAQf57ks0gwKalBnAsjDJQbXnFYmI2dJ9YxyqVMF/iHIcSBzaWGJnSnFo1n4R53t7+qncy0sRe+g8bJbTVetRUYYljo0SEyjk9Ph0HtfaV7UxSlCmxcaq834BxJBbG+yWQrx1i1G72szBusEBla6BweQA640GH+G+CASzpiVGVZh7Qgdt1GCUzlLVD2OroaSB0u7PPhz3u5wrCGM5mPXqoaOsk3DvIXb2jyKYpdD3lDXNBd1IC4yjp1Ngq4Tk2dqfP/DuO4XqRUebTXkq2pgOG0/SYYgLG8s8hU6vk4hUOVzLvjYiXeZzlclI5aOZHDxjxNS00drfL8VllLsZUVLtubqbTeIJsT1iyMTXZ99Kgq5n0Y7qQ2sjBkD9GLqpPlR55iKHu5Wm4orS9pJyGzlkrKOqOZcF5C/HMNj6jrOUwnotX284cmGaHcKtMAsFiWNFhRCurQZNjrRlFWRO4hqlUJMu0+KY2IihKyYQ9I/dHXZe1MFbYspTUwpxnir4ZsuwLO73tKEKkbKvAmz+AYAz0LMvoylWPAQaKn5+toTzSpXwElBWt+wdBpGoqf9mKinInrkh6SoGMVt50QmKdgfctnaYYNMmIr15CsccvrlIiiS6g3bJSt+O5d8QjN+KEkG2p2GBFedrP5PGB3sQMA3l6ibsnslJX2ZaKXQokZoHpu3E2nSh20mduE8JEHwjkTAYrqizWNb//HDr7RZVh/ZeRrynXasHTbzA7Psq+Mjxclimqg16us1CQahCrRv48UFG6jRQURZfP59JhaQ0KzIfnPsM0EAYLarljOfRrDBxrs8A9x+1tIM5dUdEqmTnDMej8dmuhcsRGQhj96eZNUBY+lfgWH4F3fY3Eg+RX2DJyczSYmUyxBUxkn/zkvzRwU2GAr8VvbLFIlb+12zSeYgEzdgugI/TMLLFM73M8ThB4M0wmjt08nIZFahwKphz9oXx+mOQef++j21tVVQx9U8mLCbVCPTBLfF3RmelTdNZoG21d4Zp2XUkQhOz4DCTIqj2OAOMG250FluqyJXUvmcfd5c7q/vdG9aJPK5hNrpH5UrkrIlvXlvop9iSEF5MCo2o4hQqhGh+C026+w+qfd/JkF+a7nsg3slRjIyOcSzPl/msYliNAKBituyGXDwcXihg4tUH+KaZNL4LRisM/ABRgKLBJI3g07tjTIyBiepP3LaU8/vn2YNFBLJTaBXQsZr3Nj3FITmaYh8M+A3wz1PMbDvD84sVnB7Qnsyn/ybbDxbsfydWB5WRYF1Dku2UQAEEe4V8AZ6WQgoM90pSZMNVADtL7WyLHFz8xHD1JfiamHtfYhtn7sbsMO6eTzbTQbIaNtlj85PVEXvk4Lv3qf6hiRAZC3ITQVRQfoz+cIzWmPaCit2CioMIPBDk0uOie/EZ6CfzTao1W4JgxuYI8m1hhS3zCAkghRzF+jvj7Au40/hQz3upqtYWBJ9l2nGY+cy3OGYMOEFbVGmSzYT/g5SPL7zfIecAfry8VEW2P676oNidDM/1yNbBQ5SzKzX0AV7MV8BDJq08KCIykG1uI7MIfbxdNnsfDG0aRcqx3eDD/jlKVZRyMJV3YOE0sSCE9eiWJjvE+FnJg5hg7FAojVoa0mgLGF3Byv+QBBVZgKYizVqwdVELdDbvxBdVN/Mkx5EwYJbOuDiHO+21KnNrmrIg9G3jX/D21i2XqbLHucfv0FuP2Ny1DUX06bhX5WZVc1i6RKAsXgf/GfHuNniEu5yNYgs2SUgP7JShPlsm5UF9+kkfffk62lLWYSNybHHdTF9HXSMN3KATImG8gSeZY24S5gu6mHJteMwOhe6a6Vyvp3Kv8tQ+VYwvJIRGZ+gYSD/Qvf/+igvqUOmDFtshCtM1IdpO4NDcJIC+8Kn1ko/lZuu8yfqvj8lYy/PtDQOZgOwVb0f4AExdHII9lA2rwx1fzPMOVIGESKPzmaNVupPgGSBSG/98X1Aj1I4BSnR/vF+ppAkOTJDfRPeuCWBAoz5VkmUgdbzAaN769uPrKI3yG/f9FN7dmw4UNOiYr0+ILGc+z8ZPHQVllBRwHohUr4iBOTeEnkGWaDY9ji5jNXp9LSS7whMAhgt6HBMzlG6iFFxRUc9KCuCnXMQjf03vBp/JtzwoK/vsHUwoJGq0UnqcS1Olben9TYsVGj74CiKwi0yWrU40gHJ2YkdCrxRfMoVg7im6flIsHC828eY0W1wY9vPlh4cj7RTSnEvW79BoxwNuOuhtD12dP6xFXqhyRqXAgUnqtjIJbrJcnXdlnxzRIzEbu73YB+QG9OpFh+T4d7wlWTow0DiTfYMMf7Vj619ftpADbvWnVq26WiAQ5Ls3yCxNpoGDKMxEysc65tCF9aT1rIoVkytcBXatLru9QDa+TKSajpOpT1HJBNPlr00/nMjKwMiyhEKju04SSU2Nf/as0x8ukr7/fJaNIdqHsR17iqXq507W5BQ5LU8qu/efwKuLTTGTNZiy5Znu/cAGcqbA9dxAIW2rMcX/4HXkOHGLMHeY2wM9diywECzpcRd07KR9SHAqwiccie5BTZ/5EnALSRiLSdoKOl0d2d0GelN+E0Jsh4Eoo9cc9uxK3MENiyC9FfI54syZpT1xu5vcfQgrPvEGzRjk+N9OY+H5RbufnJi7W+77GkP7KFQbgEpNwQ5FPPFeThCcnfotRSlCahEgEFQX+zKep6Ohm39G9JmhX8q16uRrAu+VhuqNjtvKryg/GZ4lMMdyLpwLX2dlfIWFM1SoJFiH4gIoE71kRixbTj3WPzK2NTIJhlIjZmFX1NhLC31fLYl50vJhOcRxYkH5UcWq/rmRGfvSTClRhMCcJe4S1R4V2dx6z65kdzcqaUYtiKnx+wRPwKRXu4oroAoCbWiIfUTgjFS34q3W+PWBR4DJSOgRPGQjzTOYAn8GAD4lt9O4gb2x1n65J8RksbhJQoYEAnJ6YQ69k1uXbmkNchQ3QMyHWmEnLKN2TFnfY8vCrZ0stZERetq6saKM1ZBzy836fr7YmFCrdoNCw0vrG4r5R8ls5lTRyCYOnAbqpEKK3KS98TD7XYGEnwKyZCXc7mpSoGGDIL5/K+8h/aBWtd4aOoYjPCwxeFbUOmSEG2NwrLylcx2jDkQx6r7lh1175FylOt9NEYyoHM6+rvyRvhmMBXo3R4RPiMVSvvrX7H/9WZJyIUbXMA3jSpRt7sK/2QJWn3PkPzVCM6iWfZJeiYIQtQyhN/kh2WV9iqnmgF1zRx3ufZDEun7KUfSmvt78c4mS9xkS1r6S7X2rFLSsmVrqr0bV80P05clhXkFqBcvvH8IvbxyMY1LkHDVQRCFWemG7bmMbGWJfgQs3T/cswEQfXbxxrFzKG7kbCMsIfoIY9djfMZIyOF+9MM9sbupsAHwz3lOembsjcQZq1B+vrCFeOyk6/y8q/w+xTLYrUzNynwZ7Y4mS1UbSpqHG0jWJIag/tEq4ZQxEBEHz51oSGEe2HfCGBPhDc6J/7t4ET3VMES0n1EL/5REbS6/3NfiDE+PKUnxVra2CSYFV822Qp0k+VM1V6JTAIWR9qasGqkdGor3MwEjV5YYIvP4MWs1nLEFam2OsNBSynP3N4OZr4KCFj30OeTPkselQunaLoEbEDoM5orHGhXNm15uqe2hZYDF+5hTA2rEd+qmZpG7kNf0XdilefvtAwHBkAbkScT7LXAkRK0LCDQ/QN4NizaPsATTZWv2Gn8gxG7QqfIQR+rzoE/Dz8EZiAdROcdtVEtTXaw6Uy+UW0Vn8PRk9sCGZ5FUAl9TsQozLUZ9Gzlwz3wDWloQn/vhTalifqJk0q4wKe8Q3j3mmJYUKQZeZZ/mOwtEbZwlB3Ij9653pUEPqtFsHUHtXCcDnGJR9t2uTxiNjai5w3sNp5HI/WzxTbajkZf4v29G0eiyC0A8JaX6lO4QuAL5w6/KFGur7graVcA6F8QrnOixtsRlyRu+by9VN91Wahe3todmi2Kn7zMh+qz9jpxbOtzsHG19wVGEK6Ni0FRSIjBn0kOKZiexDYnaLahqvdJdkXXjy84+Q81hcVDyS0UzWWQII97V88fBJbEWSRoq1HhRIzkZ4WxkKt0Oyxq279PbIDiEkYJ9WryPD06KPnYMuel28LtbCNGIGr6EzKqF0Ak1gVgdF8HvTrb5Et7UyRZQYxRorpCP+2OXWowZsdElEF3G2KLhlZpB8bOfcwFISHvqHyMTR+GkQbFV3+kTo6XBa5P6KtDwGVkxBYtnyheJ/tod4S2bEJlPBiwm9u4r1Lp7jOhCt4uhGzqqthbH04p12/HtL+SntIuV9xp/54KsSLPqXl+vURsXpQmzCAae2l4rujYykYV71/3Eyt+SfWIJ1abv6lD24ncFRRT5IEcQi5U4+ec46T0bm9VSIPpCsyUTlhRHsYj3aDWPr1nbTK52u3isWAZM7hWJaUE1oVaQmr/1x5d0r0OxsxcZ4uex7VCsd8DgzxO8zs4RFWKGMv8GlsnH1pP64IJxLStcgxX3V9+kqOQTvEqNiD3Cacn6LYnG9PQqK3V3NOzAjdrH5JcXFJVqzizDOqRb963ffY31XfKlunVvzoIMbBcfqWkbrvTqadMElbL/A7z42L0+69Z2DHWSr2abch1CdWfdy7veKV3A1deD2Ckd0KbJoO5R0s9JwO737DQIkv3cLDJCuNy2ooWxnJfSH2k39oklY7ETK8YNyPKPhzLiUhxtoJnO9gEeSuiIrFet2ANyleJSbjQlDFOjGzyE3zVimiT5ib+f9wfj80qEWLtt8ZUyVw7/qcBGryJ159cGvwX1N5HQS8qCI5C1rZV9AZV6ktRcC9ObelIWrGjO0tX1jt3GsfruCPbyLlia1R/zEdl+kaAjUwhfVO6Rcu50BDtgoqQP6CGAKOtWl1AqmlIKF663DQmMVK2ftlXdZnU2OeMEbJIkV053KVWBy+Mg8/ulIn0N4xqSzLlSq3Mub8v9IO5FxPVEJxiMd7QcqFfha2iDyZG1SAbt5QgHe4+8jFLVy02COZGONQdLcItup70X03HGPn5+NmZZEdasV+HqfA9jCgUMqOnTD1p7OSxtXrl9XXNFK7v3sWGmCWrJeuXHI4mubtUdokaKczPiw+cAPpnAu3KPP+WR2cuKikPi0zLPaiZMc7p+xTgoPhlNXlrGl9VsD8DXFLJHmuCIGwkP6l1B3wiuC69mlPW3WsSlcCAfMExBGfCzivNyL1tVn0/WNi6c0UYHUtwGIUI3csWL+i9CTTDVyJzRKU/wIxy/ZMxLWzGu2bW8hdIlgOa7PeZXG9jTKRzsWku1sOJHEioSCX5jBSHGWQak/1Gp38XNUybGlVj/5OKGx9H9wuZQ5lRoCJNL8VjOIWyYoEKOukPEIWtwexS8EGkuZimuool7V3nWbZ0M3FHVpBVl0l//ki6/lNdxyhgUdZn5OQX8zbCu4YbYSuScYDv2N51GEAfUs19Zm7JgS8mpOLIyUC5S7PScCd/0yV8XUPPAJtLn3YA/SsAM4aFZ8uUwdHaa9jO/SUu0XWwZzbtgMdbQjtJzg2mPjBNo9YyNpDtJwYZUbCT4dfipCcZ51iUkPWsJtzFlsRfZFzv3qvuo8Ya86jq4kgbC6y98AbfWiFttY3AkmmNpyVTayUej0dEFqUNJfme9vGwQDn+sGpSKxLfRGwIdhkjAAYJBPbUc2Vx0FI5R7nRs1rRaGmW1HR3Se3tegFaED5aA12G9lJXpTB1B14AWYPpnTi5b9dZyPH4nHFyYUWe8Wb51At3MjXGyC1gLngTqJbij/f3ZjNn88zCRHVTNDfe/aSN7++OKUQD6nyPjzhuZBXzvNsGzMkkdcP+XKOgNQR0ak0a02MnZfNIaNOT2rqVwO6ShvjzZjEkHeZMimYBbnImKzqkGHnXRUAyC5dJ8rjlKCBp+2yuASH2w+wlpEtKEkfihO4OOae/PP6ym9yqNMA+NLf0NUSdBQoee977f1Wki8fSRFapWxmTcZBQvIlqhw1+jzYy6UfBukYD3d1wLsHAu15N9cznB0dvXdyjq9ReUE6r5z/CMUYNzVb1Il+JVp+U8Wgx+2+nD/TdMe1PrtGF/AyDG6gnmzqQZtLZ1wBdyeTTQea869Z6GvHnS/8/7XKYdWUssw5kKEFP1jYEKGe3RbdA+3M54mTv+ca8HFuzh2MelRaItl0KfQ92cahu0Me6bjDMAaBmrevY5OdddE3QNNsHloFIg0FhWP3vP9VyTvtHYvgts/W18NDDphtQFNN4W+W4EdA9YgCvUgSXZueZ/lrAvaZVLga9f0ILIPNTqiHclv4h9nsNyzN5XD/w/WCn8+IolxlLbZdi94y3RgDVd8ME+xrXbk6kH7QWNspZb6Qqe8L6x+ACA1KlahJLRTOFa4nAjI1l1X9dpamxqIs+pFAgsTLU8DnJu/p7n3FGw2kYDshJCuTjw8/8xynvgCkvEiuK7YUrbYSXeSN8pG2ur6mn5xUC4+MXQ+/dafYE25KJaEshEEZhU3cKiJKbNoFk9LaiQjsniru7bPejDmBI7uAUN/G7XP51lT5Uq/w5IXMdDnDPpqMXEa3gRnUeoa15PCG8l3Z69lEi6yEswzqFygLUDV+xSVPezX+gL7jMJZs81ZuUZro8FtGGOAzOyT7gaOpeRcXWa5qFuJgF0VQz1MbNOdoojRjrP1H6ICf+W/R7LL5aoxI/gSGKzK5jPa5bs5+FGondniUfsFVJvhuMZNqorgYIxVNQlpfjh6wnkVG9MaZzedfMSwS4W/wjcrWOjAQoDtJ1IJck6G4rEgSf4aQEQv2GRc7Gvn2HaDZX41LZCYvR0ELA3Q/p7SSkwfrtHIpLjYYUpfyF7k4MCPq2hFzafAMuYVf3MRiiWARIkHiRKyU6Tpc8d5D1Lt9J3ykGC8Qbtb9Z1T5M+LvKL5OhOE6F1nhZhmNghUDCGyND6nvSxEFkvby0xbJmecohc8rrBRoVsn/GhyW542LdubfAqHlBX8AjPoCEWcsios3OrUmwNL4hvJMkIny2B1EBPvs0a1vENiEUH1U2tD23KZ8FrjuwytZePJKiHouihs5o8Hqkl2N6ObG5c2eVZ97R0EMzbNqouMeDGSrM0vFwbvyG2F9tkvrNwieIhyS/eC2C0DG6zdB/Bm7ZgFgiyiic/Ef/FuBDePN08c0y6pk/lQzOO7r4Sii6xx1pAd+2INxDiNzisYal2vQnOXukKHtIFAlc6G+JontCsXvk7jO7adde7fDh7Jgv8GFao5ZP+fcwoTmIJKowwK1o9hmuZNr5H3YcOBQ5NTZlGmP0LK0d0nSZDiRRJM3//rNe03wpddwB7IMnr4czhyNG9LQerrklW2HzaZOQHX7l4TzE0OtSba4Jm47BFTc/iUe4tFmyqMquVjAm+04uNMMECAyhwm7tMo8vhACCB6hWZiP8yB+3EIQ+HJgzj5yite9jwX/vv691hTiMOuMRpUiCKMjIJyPJBnyvmx/c/l7s3wDimjxVQMMehPSmmydl4liTWlTSPlmENw89hQQuwkr7B774eqSgCm9MuYBUl0peIC0JqTdGKfGlmBkt9lfy8KVUhQ5QGIS65SoP3cqXKYNlbtBVBeddkDEwjkCcNp1He1RGQULm9uhan7OaSUbVoy4sEymrV2GgQYTkVkLzQBC1lai1yLp2TzIxa+oDlvSnySzIx0Y2RbalXjIFH07Gu9fv2pPW++nSJ9bkCqwiOkgBsCUJGSdvzIue/2Z1axh5LwnEU3VpWz+IB5HC2+xkWcCJcM5aSj3lAwJGD2vmLfa20TYLwZdzhQGRmGe3mOrRxT1aBfxagqXNl7JJRl38G8odAOOxiFYmQ2nXLs4PualO+YxPL4T0Q/qoS52ELSKypXpFzgyUfMLyJRlZ+L+wCnrHw4AfM1W01ozd9/uxDsZgN10bgoWS8bRTEVJMT9fMgIuX5fCeMQSyzI0zjrUNFvxBVBhVrxDni+2ujMHMXyWpzVT18OnKnqvL6we+S4TUykogvdNQPY8NYlpirtpSUAv4wINkycfTA0xYAajoNLnlsoHVi0aHI7nJvfShwrnDLtqXSKthuN8u8RLdQY3pnPms90jHdR10mkb3yNFMqGD2OtejVeLZGbA1fzzt7h4MtFsiQRJqUSmc2lqn02E5PKu5nnhLvjfx2UeNQ1sFuybXhm9/lUJUJoC7yD7+DlMK2Ecwdb9gMJEHFBlADUX9FVJ5MpflejVvoEFwdpIibcKcZC7b3vVj+zx1UzvwLHwJCd3jio9uMKzgGRN9+OkGHLYnG5VIq7HtfK/glKoPGgJu06rkH0RXUQahGI/0udq35/XS3D4umvtc9sK7d/hu6sdpS0F1femzrqL8elfBpPUsdWjUkfTD1QlSIkJcnV4/yqrheUxgHKngs6tAphkrniJVH5EzHhWUEt6fP+O7a4KtgduwF2+ZdVw0oYr8PNSUX51UjM4axJsr2EewWR29TAI6U7T9BDa3FOWGwBbn6eblnONS5nKT4jIfavvCLm6j2vtBaaJw5YnGIV5EHPpFGsyLH8M2xO/m5xxU6ZXK3cRV3h2LGROXZJgHqF2HY4PsUw4Hyuoemt0iHT0TtZBfsvZpn28VwC1rTAyJObcuiattJV0+43DG+eHRiL97ossKFwx27nObVgWFS1wuHpv+Eaubg6bdYlh10HCEcCWsaoEor3C9ityOYnqndoZ7Jgca2LOqHVUDBozYdoB5+QhZfV+e3hwkd5Mi63sBtu1o6rKxHu28/MtE+TbQYfB0dt/2WICPIIkfnjhhr5oKzrcue/53TNbblSsYJ5MlyfrjsWCbYU2gJqLwcz+oK9MEfnyI4y3jewNF6k3Ao8q6zngaLphZ/F3WV+xpI/VKsVBUoBRleyN7H341RJwo3PpKzNlTRao6dTVL+PIEMlY0RsGCOXqKIjTNko6M1DDeQhtbg+kefK2no666vsrjWka35HbeZcJz/4TbCZjUu/jFv+dVeQWQAQoZxmr7ro87ry2o3rXNShTGpwHtNWJVKfihpI4LHIAEhYl5RWqVNxjcjiqZOxUb+8qYYHkhwLAl8sSUdvaOskzgY3ieEMGBMSr8GC3LeCwiXwi2V2sHRjQOjxtgUfuTWu/t6XHffjZYZA/I/CYgYf/+g59fpj3rqeq2AlU7c298doPfq01sblKrmobKVWZahZetPYsHeNijXvpRqikxHYCXpUzkBSglahJrnesF516gvsJ+tuTyeYH4Mg2Nc8q6zekevyIEPIiEIMTy+T1JduPK+ttCmHJ6na0MF9t/6Nlf6LyW57hpTmYFJKA0XtZjU322u2jyjJTUaLEq7BsqnaBIDyqfWdPyica5ZHEfY6Z6M/9PRkuKQKc495hRZMgMec3wrJvs+qXRLlCEcB0JEhmNdAC2tvgZy2Y9WnOUvDQqyvswhdAxaQPn994JqiibnikUBPUfElALKacpbtbvk9yPhrIlw4LJJtOdhFhrDKGhKBJdyOdp+vtiGz/i47lFSmzJMqdD31yXQj6996Pr0ho0OqwpY5ErMXxcIIFMuvjpvBE79JSA1MVQA1t8jLxGKq4/tgYILrfqRsR5hK1vozNxngywPxqc8ni1C5fsaxUXtOpUNhLti4ETFcaovk/IFKtK3IOMb3gnkV94RKGU0p5qDi1Mme5gjTvXxx07+PWrpP+95yFYNPMPIAxLDXGVloJm+DHgkkoAUtUm1RKig4kaUbv5XEXg749AHumdQSPtxDUESKoHbLb5p/uxZU30musmDQh/AZmLt1snW/svNLf+SxpUHUiZdH3ruBedUAAzOXcr8pFR11Ye0p75PPeX08qp/SAJNyJUIA5JTfPWttRn8WEsZfTAnAAmCeU3m599fyg/EOFQONtK6/IQBK3U4AdFx3Zj/LaPbrlnffCu8wakACf26pUAKlfrdixWXSfK9F8BjtkEFdblR1PPuWF0qvtK3+9lbn7tO6dbf2tvXzWAsb0EpACUt0I8LjyQKZdq0hkUEZUr36hnx0fPvali2O0Sd+aiBUlZIkJOa6grABdYAZo7EdoqpRuLCCdoEIsW4XXV/o+3hg6hKC+giBQgyiZnt0hQUi/QoBsMFjIChDDKFCcxxXWu+czdcj2UCPHr1bAFK5cXamb3H7NqL+UU4GW9sM6JsEytBKE6wwX1AMcPQK80o30kxADuySVMNbqoWb5DKkP1uZWiQVj8IPdsUr9BXCqLn1UdwwAPQqGkKDHPy1gH921yjaaRgbh8UK7uVVAWRGs8OUwekRYPgpBOIxEupOHAOmOwIedUwo7WauGQ61oFUsA8DzOaWDF6SPGljfU8RYWZWno3Z7nS/Cs9PufofasHXXcVauamQ8/yQB6FvHYLRm7ytYquMbSXJVuqVq5CrMreVnXKgY13aNWGVudvEs7vHRVAnaLoNZrcm/y/Fv10KPQX96H06+YT9Fhg+gGnBDTQK3kJyLgaJnTdTvLH2njZ2Nm/6bRjz7uUmQwSum0dk9ZVF6K1NrvGXnIDeGQQAPJqmfA/Msf/vEmyHoBvr8AUs3g1N2zW3QGqHTuoShRCTkLG0ZhqSFmeSPRh239NJmHNaiRKNRLUodfpo2E4WL9R54/disoyMjRXcqNlbGVx6UcoD9yaGJlCMPfn8XJJhlXKzbRJB53WNHzdu4y5P9U62OGUKgfyVr/3yHYELGnEe5+cPi1vAl90UnYnfkm0T+ZwXqilzue4B75PZ8AZOKkYaBXa6Mpv5kPpym5ko6On3f86DfJOEB/sqLQAwym1+CimGLed8PZZaELuc40XrBHAtQ9cXLPorKIhrGhSuXWHZW7Fz3hAPZO/hSe1nH7vDHNJhv0avqZVX84j2EclnpTvvZd+jRc4wwdAaPAW/Hhs/KcEoXUZE5sRgyV15vk8oDQvFU5BAfxfPuMUohMf2hf72alCcvog2afUeHrL8Fbq8k3rwZrBJZC1okFO1R1VRYiuuGVgx/bqxt6TVeVuBe7k6TzdXJrpt7y82zmU2j3M0vmpDTcOyLOnRAzPAL8zSJPZcYOE9Htmjg4kqmRQp5elKgj/hwsXjT370na/4rKjQ27xdQExD1Lux31vQDf76Few8bEmuCOOBjWPo0iWm436d2q5y1/fQOC7+YeqMg+TxAgxPrj/MUGkXd4ubcL7r1pdHkYLcVSdUJbxfeoMy+yk3CjLm2R8vgoBNK5paUxYXqVpJh1/RdUU0iKfJxhFDpiWEzbDvcVLShF+GyH6muVE3J6ykjLzQPvCdqTBwM7Al2GG3dXyttd3JyQpHDb6gnNzVS+PWdRFllnbNNLLig2Iuuw5V21V2JPhTYZJG/P8EJq0I3tslyKihrqmvI3sEw3+G+/dYAdySaobzgmGhDPwobpkOq72v5xqh0nPjyaIfAOTiRvvYdql2cntTR+NP5Jy7PcqJqlp6i7VBAu7ndrOZU3mqQNLdMavXebf4fksdyL8DfkretCkfvyg2/jc4ql76loTW4uRVA2B4I4yqnCYZU3Ui57Aw3G24INtc3ZT8AiAj+thFe7bP1WqHM7aKBG701RcyMG7YqBnl7Mjq2ROl3xAxKTOGyK4U9VC+P1la0cogLdNeuTpOmeO9lQVYzxNbE1gkU3/3XHfcDF6E5e5IQVOdua2n+8hY4ke694QZoUD6mXP1R6tlLiXZvaRrckB495o2uRVTmTPRWz+Sp5l/+5XTN59L3JmxAoKb3M/OysLfFNmIgsid+vpGj99S7mCNurFFUnGtHRNjzOHggmXI4Qov3c4kYmFBnDULsMC60up69wU0MV0HnaSeo2kSKXvhBjc5fJ6Cwk846F1DL/XywyE9m6g7X7ergry20t8A7XCrbRHg54sBP/hKSvf6ZpMW3djoyIhOEKvfAVWbCmRUwqdQAWBcffO9s2jHghIgfugClbjQ9wjHS25Wa0wQJMM+NLbhaoLs/k+HYh9WXujuxef9JGqKEnglIjv60JpBpDk5TbbyEtqG0Rqovj0R6McXT1WnvbAeWL7iXe+4UAKEel2np6pNzBiwMW5q8iE9EBgUdxnzZma7OPpZNGIdbTcqP8fNc5JzE4lh7K4UB4QTmip/jftgQMO4ge5hHFaYKcEKzRkItC3GfpjQoBqppm8JOBtI5phbog29YUDo4mkRrzdvTy5eY5rwavY8y3jql5pOZb50rwgVerYf1DlFHJ4q93rK82eMBWX1R1e4pBNS1HpGd2Bq8oc56XrF050UGZqAS9CLAWvO3/H1moJ2myxBa5QEqBtHrlOzQY7c7c24+BVJ6qHPOafwrwBZEFDDKnPjawoBE1s0e9L/NnKRRNW5GOWX5R+Wa+NFkaHHQ6N1XjWlirUO44Zj6O+OPLcZmsnoeqHSCXR1bjd4r9pmKSJX8DDz37tGdW8ME3Dc6suK70WnEDChLv+wlLXKxz/l15GItrmE3OkuXhw8uLagv2aCIAYrbsPbTT/tts+T7FgFrm14BVAMfiG7V7j9Qte3nWgKO3+G09XeVbW7f2KzXut09E/ihye5pth/GUtbTn1YRl72g02xZVFsf82HVn2KLC6RZHRmVSKEQfJ9DxAiWZxZ93WCBj21TtbLUHOll0FKJHs0x+ltgOFYNkhQG4ftfpDl4UHuHvhY6YDuX9HtItY1xmk9oLeFIkIp4mYGyhw8hmN6ATrNFZS/8VwCBAEkkO/hff4yPkUSjJ9sTfeci7eIdYIzDwyUEQyW3MKqD7GvIlF+9vvGVv9X/i/QZlG3TcN15QHsSgM3Jh7CipdR+Q6M0E9PCBnI0vtBTM/mEP2K8up/BtvY/+KvmCrbP0FTDT0+jryn5u2aV3am6k+v1B/z889EaAiSQ2l6oEF32WGKsjiB2jUsmh7Cc/3C4UpEOz9EjvoOPQRGlL/Dp08K9YZgoVmrVwk0h7bomFJEeQE+1paV8VltzeKdaApNi8gevlzsc7l/0poIT764A6SuLgZ2z2qXl3DlGeWdXzxZHYdqDuJTqT95AUyzf5miKytAyopDEOxXZdexdWpPGq/02DYvUqy/ld169iCyBQ4s8Da/g49Yy+CSvFjk2Sk6DVL56tg7BKL+RQ/ixeadXd8Izq5UCZMui1gKIELZCDsTZFpn3uvCQ/USgSCyLLrkeOxkf4qDJjuto3KS8HIvFsp6nH0Q77gij1TRdaj++c0dXYIlC9PnPg/qcHbNAPWKHSZhIA9Tcb9tH4rM23MdEGkXtiexk69bZpAX1ug+teM1/olVhaP8vQ6aVpYpLy/+yiD1pwGbL4sI6VlST6tXau22VkObzadoAnaF2AMy5XcToStP5mcT/OsZiPXBiLgtzUdOh4zuyeV0e2NnztaeWzh4Q/0txED/QSjj2zrZFTpbNlzf8g1zOUJj3roSyPvNqxEjnyfQ4ga1vqWtIDAN1ujuZdD4PgSmNa34kM6CUaXINq34LpjIpsOsmZ3dKOxTwZpWQhj5VuTuAXQBSLoHY3GmTsIWrLEWcGGdectqFvr50i+8CcbfMoRX4UAl8yNEWk/eVZWmk5bLNJht3Qeu1aWfVzzi8rkVskNeVbwzpufc4eTy7oTQ8NLRLVkdlNMM836qGe6ZC4373a9vr8A0VxtnizP5DRXXdnkyOMjLvZGb+Qpmnc43mNAWFAZQAV2kFWvvTnjIjXelIo+Va+O2s8Dgam8//lCiUSQT87MfNbFf/lDVMh9bbX1s7fsX5jQQFyzAzwWjq/FqalQdLxvAL+dwKgqSXmvu2SZ7UoQTDUtzPIc7zBz+sHRtSLo4GiDGU4TN6nfZM8mwyH/72eCrpT95aB7sEd4IjXc59clospX5Q9CrwkmzgjZ2Wi+bpxD+/psLOvh75fQ/qPEqJGoxXg9nKfqkQ/4IOnBD2EwojqIkTDMW6b3OU1+6A3AENV7++rmvBCs5NHcCPV9ksqh7HDOAkOsWz328W/rRy9KtJtNz/PDCyFbF+CHI734ipTaFfbAtezoGbTrSpwEPZFx3zG/Ufw7Ezajt0E9tzcm40GEm4/lTw/nuUMehL4F1NSRx4lbg+JeWaMZnDN8w7s3OfpCcl1mD3oCLPIQpHLxjI8cghmKUHo32l7S1KYjJGWf/xOQooqYC5abFyUNJRGPoDnrTnG7n1A8QHsXIIWfRi94wtA7WiwbSYA7FUg2UjZ5uCOZII26Z3u6P6SCbxl3a23VCP+1BCq2d0VGZUXODluQTvn/0dGFfmZbFlQrZi+SQZOleiAtCxSh0mjOt44otQBMEGOInaIUI+6MCxtJxxkkZX6Ssni4Q7TCMqhYzN/YeagAeAPjcU8IXhjE6JBUAyOp7dkVs9G5K5XErK0PGPkXuNV5cLp34dK2XQ3c4fyWtY9iyKP0McYuXYD0/MujdIZ5eW5rnQCh7TJIjLy3X/9kE0nJXQoGYZrfY3zrl9VsZlnBXpM7Z1FYWJb5r+FuDxZLfv7rin0n/hOHZ+EnTapXbfrBdV/wiecmfeTXfweEXQOM6OQ8U4kDfbsuK1ZZPD2rp2y64fMXK6gHKNtSP8mF1tYpj/Pkhq7mIQpqemBhfjPsrAsEQ/olctrrAUsbppoTF6Iiw0kb2LY2FsXiLwx9ug7GePLL1cbgqjLfHfLAcMznTjQM5rX8QTgvnNH7uQap0JbbJP5y/BxELP8z9w83td4fzffFBqTP9tWoSoWMZLYrJrBng4sP2xAygFljbaKX8TEc6AnGz43tQmUNmiT4yX4xYF4L7UCcQmxKZu+NNwR9ABT+WZeHJo0yEjGlzOht9O7Dlb3S+tQ/JOdX1YLrdShZhjITH4929wx4SSJzp+aNxRXWN9AU1AQF0TIgigDI3Y22BmX5CZOf8X3VBNsoJawY1HaKJHRHQkZo+62Z1GeEx4vZF77OFemWcuJqSMnxEDaH8QHZi3yqb0gh3TETM/5TDuNRAp4F5ZU5aTj02WyIaU3ikIkcRMs5ipLGyj5k6QV7QQJ8pBHt5OWoMjsqK/IdJumgy49s61nx10jCllgFYQTJIu8iiIsm+G4Zu7O5wsFHSoWaWfmqBEYjmDALWvIsDf8Ns1EJKPJtVJiV6cAz8HFmIeYMXxCM/ewcGko8QOpRYIsw2a0LPbjDTCfN/MznF6e064seIc66lafK8yDlKR56CiSRuWZxxJH+X8rQkBNgI9COjOtLjPVCLBc49lcDEiOF1p3cCkZHb7UNf0IMkhYoEyMVAEoB1ofrZ0k9YTCSpv5GfWkVZyMYbeI2tOl72cPIz7JKkIpYmMhI5CkYbotwoN8z47bL4vApL9o6h9YKbTW/oahdJNyJ+1utL5R2JsLOA6/b4moGoT+NCwozLbL4FIDzLpDCcXSvsuZVk7thrMJMafDkovKbYxWjaOZ2bFJGBwkCZTFHwGHbEwXxnlep4SUjET/o4R0Ax/u8D5+5Enn9D3Rr1HSY23VZ5hVrsULT/CoAJKC8UEVHAs5s8C6+sz+nbxFy/CEVYgw+HjQCgMdQ1mogF7GfBoRNJkKG73myqsXIbz1IRDUAqIHWHTfkK8FC9YplT3ZVWI5dzkx8ICE1tmfTkX8Ydomz3UyDAmTTfwCWuoEDNkPrs3GvkJIdXgNSDhqPKqrTFIclC1zPTgkOQ7OecQ8cbQ9tQZAPj61lYtJksomGlPWnRPE4IwH2fC3meIi1v4CJEtxazs90MSL32NkeQptJruwAjp5h/RIzoYXFF4RANoWuK2ZhcMnEPGSwo/HqVzDOisCWJRk59uKyRtNimN11JC3vZ+VpZVlJxv40rmMFimoTn1zKLIAdYADfGnABALBNIUWvb1xunC9cONLVi2FyWA1GOzL+Jhxeonso84SZ/I6vjlXb2QxCIhTlaGsPZQUZw1d/GtJSztGiyCEDSP3gW8dJQtVvxD3v1CLZwvJNaN7jfB9Dw/6KIWFeVwm3bJyHnOzwbwxLzsFFbfYvbUZiaOuPJubxY/TOchxEA4eioGVt6RqWGuF2YB8uvW6PGripJkl4EpKLBSOOU4IvZEuxxMAfYgx0BGwE9IAQp4B2YGhDGRSVbmk4vZ4JIp47A4Rvv4/Fs+B2lWbRXWcCXGFnyiRnDabz1tQi0MW6W4T0hm7y+yXk8Qh9miwbvh7Js02GJDldP8QzYcRCyVw+4NbtpFnikrWyABtz2tbUMJPhE+KuH49Gs0O4xSx0UbjtmtZde9HCgdVrt7ZvIGBSxJawJsM2LStkJVIEsrOFoQcq+vWKXTBKdSrVNdS9QIoOUQZpbHOVvgAguJNGi4/gjke1sxtG+etUaxYGIFH1nCz/plELdc+0JOoeWHEojooDE2JVuOqYZsHlyIFg4YjPgfMQBWHuzuJZwNkI6RIzWsqqaxJtqeSXqJwhK0StSuNdQG4pUZuUm5tsTLFGScxFvA6d/Xt/FIIOS+itgVwS9UhMcjAqNlXg/UcaZ6tlHj0kzBmTYUkIwddcFNfDI+7PGfsRaJlyy//jCKCWizcdyQYxWlbnLxHOj6nbsV1zIWcB+VnC+H5EGOcIhVpMD6K5+05RIwDbYnPZaDUDZl5AVzseZLKFd9vVeH2Y5TlNkhfLTvlaWR5hvc9pr7BcvSANJxi7aKw72DaIXgAl32w5aBJRYV/Em9zYok88NP/KQAR1LRXhyOI/ZIJJrAdRSGsVEG1340QyxM08tRwyn+Jr9ytaT2SxwN+TegLefw9WtWqLJKXYZEK/3cRYlmp8oqhiLLrE/soc2G+diwSmjXUmcl0JPXRbd5veu11/BgToYyaCYgNdodWxf+QKmKi96lFW6F7kSkxUQFAaK79iF9triDonF1UFJrCknCI4aTudZJRAejepWY4ZHYCv0zAMsKHXIHayANmt5nCL3Eg2DrPRlWaRME6FP7VdpOQj7528xoFqpleMEJxVX9Lr9Tu+WEdg+8ay5EEaDQaKqy6vN8diH4rxaIgd9uZs3GIpVcdiQfp+I1+UqCxjrdfYrVh6oNUhDucysvaf9jMyeiUptBWRpX4xijKUMLSL8MjO3OZkrX+8+eDZTbwYCbDY1WTisx4CRHhZnYx3+ZTNUSHkd1zGfSSgywV+dxeRMbPjKhMQfWhrHM12PBF+tr9j9fbE2llA7y+L4HnvHGo/+v34oYSieq4a1rsgJhYddqP8/8L4qx1NJxj6EtR5YZ+lf3CfK5yAJ3dD1txS7PFb0KURS0yCNcZchZNRVtCiIIhVNO2MmqW+TgbSYAVU2gcN+62e7B1O9VFUgDRIlX4zXnlbvUVMMOo+cWHp6qFT2ltQziLto8t/Z2F/JsBvsWYfLdDFHX0hrY5EgQ48gLRToxZ/ojcI/Fi0N2O6K52qaPVVA9YSN/wNskQ09Wk+w5u32Kt7a7hoiMDGw8I2UleXRH6aa3ZNplTaj4opKeCYfxKQv/2lVwAK+KpdDfTcuAVkn7yi+I0w2ue7d7/MByiCfO17qtGMfxOiXN6YJj/xLO/jJySJnHEfoYtN2ALcahX4H4Psj/Qt6Dkjdex4jmTwL7b1dQ5PZpXibCMDzWNWAfnCOvtkccUtfVN+duok1KBz4wosDwKEBv/3TFUbMg1E2CGXJxqGBg6Q+UBWlgLFzO1lOW51/tM4pK023CAH+y6mUzygRNKUa5lhdspdtwdesF9q8kFgsZlsEzsHG3HLK00L9dOgIOqeM8ZmoH+kAcMThOxpq96i1NwQAYQRBewWb46Hv/LwpIBtfllNY6S4sQ+EjH2pFFoP3VUchp+O63ctKGVgYcwvkV3U4cKcumOHTchRvVxbs4c5A2TsnvG/4uVJWjtFpt/RYMYCnn0ixovh9NBpaPJolCVc7JoUoXf8NF8PO1rR0g2YDCEaQJqerV9RxjB+rRJwq6MgiDUb6X4sUvgpLGKhi+X7l1eQQdOw22zhsrlcfgLle1X52zrfbvQ+7btF4+Vgmlo7RcZ9txZS+EOubzw7mzKi2T1PhYmX8U7D2fSCGL+3tF5UnULrbddtQvMVrxZ2W3VDdxVts5R9W0uO9/48XcRIlzYHP102DajFTi5/ihTbkgolD6donIuqQbPBDq10xY/hoq+hARpH1i13YXMZinoKTNidl4PUNKpy27I4NFRm5rROM+VDM1UrfLI8Dmc48GB0ABVnqW3dWJKGF2XOOFEmPJK/qr3qulBrP1Ff9E0ziSZdkHRA0nKzq3dl7biGK+FAXKNsfG8ACgYL11AvQZXE15vaeduF2+utzr71Sf8eesuUB77+rT4NYCohFC2uxcTvWTdWt024Oj7c7ZXqXkurUdw0dKQOqNt2JNbxQGbDLLNXYbNOH8p8BrRudCPxo/NDGw7HorTMxXYh/5zePUmt+yHSZgujwgb5xYdYf3WpuTvPsvic81ebR/DffIp3/YbydhVscL/lGPfH3do/do5S/cQK2Rxv5SuqFNAzwJRzNWFWFVigPcLSLmTfZGjbfg9+4we4J+eiDJPfDI47FdngLwoZ+MKaSLhjRuT6599WAOHmsNW3f7G01Fs3WRgsMXbs/TwUOZwMLZTDpfKEX6u6RVhWzyn2nKywvJzna159ovTGtnABM/ixeIs2fD3mgfgFAZp6rz+n8PIAWn3MA3i3cMoOOETHB40ii6wt0WWgzkfpN/FRTpZisRWY6/YW/fNsfvXQc0x96JiiHSn7md45Oh+4m0AOmNEl8/y6yzpsxIzkq6XgWlBZND+cEFfj8it6npBTgTPjwdOwe8AfNVZSncm1hyNSqJD8FpZNxr2hK/IiR3EPrdkx1i0KNUyMBYOgPC8Op5+4VwQp9kv5OQMtkunC9hkTcRyhXSTncw+ozPTedYOzzTtc2Pj55oMyZhni0dqR//AWIpn0JsqrqRdbIK/oWIqp7/Q3YdqGvJ5oUvK0+ppIY+fwV6MIypxOxVTaV/Y9EPdcE7CuJYK9gVGy/Khw9xYWP1pR5jXrm1Zwpxx+PYiKXCYFDZ2F1qA7EXcjoGWaKpFJB8vf/HDxWD8e7cq1nGBGEyefguuBTBv8l0RbeH3ZemzDfB9OjalWg8O/NwAz8PQccLUuHPEgO0V7eYxJtNbdVxGNTl06fGcjl1XeR7ol+c7VKEIZRcPI1bdbjh7yqvhGO9fF2MwepXDSlHM6MQg7h272B/obk+6Hy4xxnQqShS/OjWMfVwcysHfPbYTS/T2u6Y/mfdsU4kxuVCWkeOifqGtqkXAHI8sU1szkEN+NsspmsUmmcSXqP8Tc0NcKWy6DgPsB9mHgthHlCQwNTOHMtkTsGxbVnSaiMduzDXh2uxVjSPYXU7nEChZsDCrp7SKOZV3rcWVDkii+dDFwUAfiMShnTAwmeLPPwauKgTCVIpY0BWyLvk0nRE2t70UTgMTDZ94ftQ784ysuRVe+8pXlzgb24WoZvAHfl3TUIQXkg9DFDhY/itvfXyMIOkS5JTEHQFmRLB53y2nVe7jj/vjv02esT/KctC1mjJbTlZn88LyDEOhAT5LS/StgjJdaNA0528ZIOYrqULcFfHI/vQ8WHCPi9R+Skn9ewC8c/yHqp1zmD87g0LlZnfeAY5ZOCAQmIgpZYb1TgGTklIx4zbP9BuLGe5ZrxcjShd/wGG+H/AgK5Nsx1CDKUBJxmRF3s8n3bLvVY14bPKDAISDSNzfb7YDnUxeqMbdgoTjx2JrfCG8c1/8QFmZTbrK6hsVHQcMhRM1UfnoJ/y0rzXoFphCyJBMrVC6hSvQe5DSl19cGmR5b1nZIrd+39bdYXvhN25NZKJSTketnxo2F0rD1T8IR5MK6rWoRML65x4tFkR07Fzb2MjoNxjcDTI/L5p1f3fYe7IydY3K0TPR8Hr8Q7GaY5fa6yIU9VM4p1y0VY8yoVQQzMyHDXFSVF0Mp4N1YOaWM5moha578ARbtrJ+dzrnREKCQS3LqiziTqaAY/EQd+Lr4rKfbUH/FJeYxq38l2rS9GUeo5tUHWbc93homGKDjdi5JNuz2F/7NuIR3KEwnb8wKNpIYeyXHxQmm3AtcyhBJIqd/vKO3dEKQkYY9pcfvVzyNia0twht5gOq4fihlysLIJRUUdQvJGsAFaoXuUtZ9tANuKiVeuabLhD62N5/nG8LTmviQbU6FQqb/HX2IV1jpUnGm59iWkJn0fpnnA15nDu+xxMJf3sAhB8DpqTzqImVsa89Ythg1ocejxTKeX+4ZrYz0CPGssu2PD72QGlCrZfoTodCJ+DBQLNj5gcHVaPkNGEPF9oTKmLpJjG51VFZsrX6nGIYWSFyJAE03n4xvNklseBG7BOewOPKbwd/wc52chQ3/GBcz9u46EA+qOsWySU3gBRSMCzC97LVCK+cP5hhxwY8U7eGk+gxZAWeEuCxntjtuUBR/LLX86FqkksKVhBHzsFimtuXHgGrfoTtGtQg01xUTTB2mVKiphm7D193MHj/l17dapsRWbHeJjlLhrELnDdy133r5YJfpiTaoX8l5CrbYQeSakJMgTCvKljo9AgdkorGJTTaU2gblWi3FEBZG1yb9oHYXJqgtbzI/NUtd5f7ZELFMO0ebq32tmoOkTFQYnJvOH/ZDuBtKJQtgNR3IZ56tOu92bjtZ8/EHYC0KxLxKdMok0+OMf6UQFlmfrM/zuTF5gP01do4kNQXQ60ASIAmmRQtR4SXR8e3eYCdaBiXrBik0MoMKQNmJd+5lKSsTDUC7BlAOfs7hPRqUW/p0Y6xRrF2RSKqv1NkvRwEyCO21K2ea/92suya2CS5s34Hh6ywCUE+n5SgQulKxXrpaKLaIQQ+vBQSvAhq78xdv085OaSw6j4kFuy2UcyllYkl1jLRjdc9BjUhmep11ebQy6+mUpFmy3F0e18zNkL6J7aoB/caYVSRk9YpCli5hM94rhtyZ8xZBk2RydGsZlGQhanerMPzFCy1d1g78KZ6AxzoImmZvJSBtYFD3NkztKlVehQKJQADXENdd1Nx5HMuHr6HhcxjJaSYWh6hDQ5ZlHwrqlZXIwbj4RqgrZt91l4xWRR4TNlbNx7a8RLSbN7kEvTkUClhjJVAMzs6pfEEFEJIyK1a5fTcXCbiqX2GmTKwe2QytDeR7w29DPR/3pDSTD6OWbwbE3ccUZ4OSn5KqyIbdLiQ8Uv1MnLODjdapX+j5/RFkina+IO3SLLRmZ6EQP5VDbozGpdAAl8K10uKGJhv7wWO5Cdu2FnNfP8gUE1s8MF4oQOLoaZmGONLhGvNFX7o596gHRWlE3J6NUvZ8uIRzAPGarRTu8Ck5bQHTCq/2kI/jZ6M594b2LHGATUmXQ6/8pBpvuAqjI+6dlkNwHNXzy806YL5xz/h1LvPTTe6fbamyx8nz1EKZKf+olQy5z5MtxlWsS3PZoY05TqrAk7G3TEPMi8EXgQINdF0g4a55NOBiAKu5hn2fw9bJfAvZryAWE9xBcYupzzVX8HURvYSRw+mKa0592DRRXxbeYNkY/H+NNB4mh1jHPvqfsHTCXEoHQu5pa3YC1ZSdUQ7E6OkDDmJYOHsGrhldOidBppmsvQpP1KI8LwyrEaw4CV3RJtvKZb/ZD2Shqb/Kz6h4nFXBzNcYYOf54qNNaevlfLp0U4L8TGLRs8j2oyTu6ILwI1sP+84dPB9ahc4oqf8IcQNJLoXF77NWFuXxOCXOIV8xPn73uMMeRdr3+drO8vthawE7QC0ZRuKP5cCJAR3vHrDTkElezXexGRaQqsk4BCTw3Q0VGARyeF/9d8xtcTBA7KXB9ReOi7O+ckUzdtNV9WuqpHrywT7jE+iWXtm3V1Ed2j5R5BNitcYhJKon7oEX8CrehTW1+DhuA0SPXGpALpHqQ6hjNLK1oy6VMplMLzQ356pDfwGPxHe2FVLjFkkYtbGblpr0bHCRYOIUAKHjdfigetsFxwagj8k/7rbyvN8glviSQ4w0xPlnI49a6mCW5IzsFWOXNiYRjqt9HFbXfZqQugZZMC7mK1CF4ZMOsjXL0CPC4gWWj26pKkGXYJe64thvZjSgtpGo41fAQIzhRz8N2zG2qbPP30T9MGxhxDwsONK6UTPuCLE4xR/EiefK1btr2yS75397zik6ug+C3nVcpVH+ORmELL89FFewHwgQ7T7AR+YsjL680EJzAYJYfo7Ki+5RxUvq+EaAlCJGVHklugNRZFGNvBNPAdj4RtjvUjm2JFSMvMXEoHg2JZoX/os8HeyCmwiezPvkaBmwRW9/UGghHjFb421fdo4njqlx7yyi+VpIP3aMyWYDgKh88jqRXVub5/jBRJLLCDjqg3CJJjmoB8Eh/redoGM43wUUTO4pcsJYY/fBAMXAtY8V/guXFZrXFGjLdUKRUTSVgk+ILy4C1aP3o2lMXTF03V5Wr0MI+rtH94vjC+qfMKWAuJdgpZQygV9W3AqWGgwyRMY1tjYU3+u180txxViUZMQMUamZvjjmEbJrk4lHWQCE4aGafFqOweTUQlIQlt4HV5hvhI2s6N2wFmuEAdzC2YLHhdJgOAhQsIJyvswICZFCX5e7so5xgLGXu+xdu3xEHL/l1jF3lvKi31f5Agi1zHEojhdR723j8qQ+4ZjNh/cAPkanhUsxa9cGX2Yh+wsMOBTSbn6euzjjxTx+BZPwMkpzTBD+5dnuE4gY4yxZ4wFZ2MRFEmKyBT9CyqCkDElxvPfWink7oJ2Fxl/Wf/GYjczW9Bp4WbFv8vePBDCCzjDuD1BTNjRoYeULvnKi7wWG7xyU8a+TN45CjsHcqhnt0eVYQ+iK3rFK8icBditPreFaQpjjADjdflL1YCgwlde9Pj7o/CVLW1NopmOWrM/5UMgl0xxheSuqFjY5GwrIe9Ab+xOgdMcbDkiXGQ63w+e4U5YNzDZ0oi4vh2CoFb3Q4WoJx1/YtCukl80xmeyRN/Zlj51DIu8/AghvEWdZjm/nvap/YpVO3Zy0F7sbBokmqZ+DOfFAcuCG/nIqjASZ+p5DyhzP/cw61Ers3KGqeW0WlqH9aNr9q7F6i0TRa/VEOTBfRWLsQEEL9qCKPmUhmGhvRUk+MMKwycBpDJtkA67csh+w1WKK0izIsj1Ljnd8He0ez11M0DxDDO33cypvNC0uTLAGXneDGH7mlNWKs+PYQ/FtaiLots+tDqfv4qIO9+zLePfDcoLJqg+PhweIMMA8f61TshEDMuNNsS/PiSwGyvgD5d6d4tGI6aVDzjz5g4LGpgMyaCebICGflo82KAwyC4GBerLP/iEnVPm66gL8vuQGM6BVwU1j/hgc8x62Rg5pLZRhuT8f0UN+yJHGm5vLh5IeW2q6yOvKurWG8ImcaqEir5pSTj1vOdCnggJ+Px8yH76ZnBADoBok7vGFZITW0xa5FoKsT1+hT0mhEbYQwerfdEMGr1HCMsNTvZuf+2sdV+zNNmjIlNZWyI9yl6Q+oca8NT6SvI6Df8VxPrKgOqFV9jP77Hrwp05i1yLynzk87vvVm+jMJz6NiYaB0t2vqoT0ERgNEfj88/p1DQQN2HfcYt5RN9MZsdPuxiJIJBEXglupatOmsxQCqRZGM/O1bMcdFku3SeJoRbpPANGUDLNk35u/0rWh5sM04G2hpTGinN0g5E58qsZzc7dtliLSu1TiNZP1YxfhLvzm66KFnB7giWgS+lt7FCUt9u98/jAifj0/SQ51TJWh2TycfOGEIxFR044UDJqRj4KnK2F/O1iVxFXboiT7CVmEUMPfT+6WphfbTfOFaPIlTxpTm+cbImuU/Gwl76FbUJ/L1QDdX4YbhAliBgEF3M0gfLXB/fTIH4FjgGxYf9hbcpcIzBJ+//fRz3MusSDdLdk0WBpNiwtfqthoMF7N422sZrsWCoIxNFx00DKMUJpuDjPvACw8prphFKz/+KipHhhVqc6wTC79RiuKGUqQ3DIk/ojhFQaP6YFaxUWDDuc+UIg4T/fR/pdCld4aNwwTfajlKyGEjPy/yWaq/bIL2PoNBXDCxGK2ZUjIwlKTO3dDPxqkpJNA/rWPpYgoOISbLtt5u9suFeOsq+GL7InzwoJgA50ig/+RtgZ7Vhc0H87L9LnwpesjqO7OuM8ffn+Pn+LKZfksRD2sBFGPWpicox4yLzl1UHBGx6q8iMP85xNMp5rmshQGA/io8xNgHY6YILcBpSCl4Yab6A/RNk0GW1R6Ea1JF2I2tUzU5MOOAosQyLiyT3MoNUgKcwtvPVKgNyQnd/ADui68jUN3VeURr2XBIy2V7dvgLn5LlqYrw6qGr0I0BoV7KqluRftxk9+kRjEXumF0MqQoT6cT6JYUGv3VhhOluqXoTipqx5Izot24fkKvPIs7n+pbuJ122lIPQ6LY5Vwj3FoIXvNtM9TL0+UxobV3mwC62SGu8kv68z64hYw1ay3z0klW1TBzSBsczwHvZeqczXUPA8EFNVR2waG56FAKkmStaoGqCt5ztJFfV8xdmYzUWXf0UjOlUgeHZxo7Us5H9bN1kqVgPP0rYNmeQGcC2pUGUdGOHnbL1+SyI9a1i5OuNHxasZvofQVRbAVSWs5ECVnwP5Kp3XQjXKTOg6KlDSLRJdhOZyR70rHG8bzLZgRQlkMtScsiHupVAxe+uAcdt8OyWtLQMG6kTkBtnIf5B3wzoKdvE+KAvl9YwQOImtmMCaMzWEENz4slku9+1fdw2BeA8D2nD+Jf/Zayt3oom26DZ0Z3iLJKRlNFx5uT9WrvAKEKaL12IJdryVKTUj2ZVEgRjHs5gg/sql8AzF/cqa1evKT+pyIA7cas9jlCa0W1nY41mKMqLfRAEo3WRW3VfIHPILB5WlgADnD79akzcEGV/JGIhANZ7XqSKoz79aE8eIibJn6qhA/HwhRu82cyjJZI4G5+sYLx3nnLc1HPlshfqFFOy9FSyF5ue4Ubnz2loi+ofo0Y1P7rXeuIHTOo3M5uwYYfYBrxIZihr67YZZ4AMyREeilPFiVo49uRWNe2bE6m+v2CBlsf9LQVZJ8wvgZaiWU+17Npx/1mq2J7lhOn9RVP9sNh+cb6aMFU8LKRFcbmjZsbtzBnse8agevT63MdqvpfyBXRpqMhM09uNCepK8FyF/1TM55JCKjKixKB8g2qHOOC9jrPWiOlVfLDc0KT4sHGFkNxlaKxQw3vmXOJ5MZB7ysLgC6jLTGuz9G2C5oZ5MHifvFPJ6Cq5rFpoGBo8eyB6KWfDgSm7pn6UX+3HUpkMzWwtlb19JtrOHra4+EoEUOiAEnG57IBtIkWBTQ8Z6MzowuMlgVWqdQGRjAXRntAiUeUOZMATrEfeJFy3gmjQcgZwsLuGd7FALMwcfvD3lVb6Qt/T49Gj9XovsnxW4odg1Tal6uQqF5nz5zlIU76LVXOwOoUW064MJJdI3a+NF7eYWzVOHMT3zaDYudJg4RKpZzFw6lYK6yoRtLBmlen4cuXBQrA+Jq0n7V/dM6fqyPP9HXvIgVsrvQK3YiFOXhrAgAOmiXiR+cr8dTqTV6Nf5JmA5yOd5+TnEJ6LmFw7CRPL6HpjifM4srFUDVZ+SqUJNIDWzIWahmpMJRE6ifBwDT4vS2Q0YwOMwawO+1tiSvNW9mtlJO7lwPy1INX/A3++sq5ZYTVw/A5Qze540aDqas/NIoJem8T30bwOyoc1JEhcqBqynMTYKyQGBtMWGk0sTiFUfhoaxpHpkKOC+cQb6TlC8coejmC5Bk3ISlOMxh7oG+HK6VVMuGvFnjRsDPEcFq397Wjz0wKcXLG+4Mw+iyBO8hdDEbyxIIb88oMnb9oRJygHOwtyb9N6oOqJSTrwRN5PEwPebvNmIPU18djBk/QbIBf5llzg3QLZQQUmNsuiokzBmbFchZxk7HXZBF296IUXPq2TMpMLB9PtWqCzVOkZog2gv0rTCk6TxUgVi73pZYgJea05jG7j18Ttr0Pa3aLvR6Wk4aaIkhUbemh19tN4ytPvjp6adiESrO3wX4S0HRaQ2By56h1KnNSaelQT7LF/DfrmpYMFWjhiTfHQIdkZdk15Uw0NIrm0MGs8I/6jjdrKOfx8DA7gSbAwDH655xSXe0Et9k/Nq4dWgxIVRPHZreTGxB6Fb6u0nmTo1i4qS8ktvitcbHpX3IzF7BmSynbws+Vj992xZk7P2EV0gJM6XhmoUCQAdoIb0X6uF2BcgnmlShliX6GfxScxU9z4wVKNv7tVL83Sfbp2/7hDZUZ3My1ihTqZ/3peZyWKRqUV2iJfw4ZRzolY+OBYlnR0TOjXyP+CUb+S5fN65VqkHriAfIWzohJ34z1KtFlTOOoErAa2dHmLm/vLA0zCdkiK0kQAn47/ItbReqeoTxA3cpf0ZREI8m5cWeEDMSHlwvx2ver7Gc8Gi4P14Iie2CN7kEIxVSKCGx7xv0d0cnapqMFZpXg2KUCfMvAPmmg9W7Ccvr03hCK5yyqTWVHdGmDxB2ppsW5+Tp3EELzNG4BUSujtN7pgqNjUOT7VQWkgwv3J0PNS+sj1Nyj0GrGA58qJ2Hg0gajW34OaArKYWN8LYA/+GL1sN5jDSTULyq92Yl5vxAPQOq54uoX6InJmhaYpPfDTj3Y1YI937G/oInl4jyFIV5NR7oxHxE2RTFrbI/qDE0i1pUj29BRWPlOV43gdErEEyngxMZ1Wrp0ny15PvuH490QFHhPRMz7WEFIQO1NEoCp4woj+3p071RfMf/JtIP4dMKE3LIUT43Pwnp2a2ORWtmPs/T4MoGsRcpGnLLbBiCvGwIKLXcRMmm44b7U9gLcw45AfomCNdZWSqe7GmHQZove3ntNhrPP18wu/bANkNY2WCu90eVi0fF3gKKn9NGKYcw3MSjS3sqa/67TA6o+i7oVWwjPPuQhxPAJNY/39GfHyDy7a3yUPowRj1OH0ZWwWcu5KhaTanShdsM/kxUCF3mBAOedT3PdCFzlyMy+WP+kQMMUUt2K7KGBNrgZX9QQ8jbJr+3FqKsUTF1YUNUx788b66P6elpjVd+FZRcEqgbDsLxSWxtyRBQnKh8ezuu72GoCrsM26XyL5afkQ3xkCsZdA5o+x+KTjyBg6nqh+FGmUPES3UguA5IVR8OyI8YLQlthVlHPy0jhEgC9KgSK/x5KgK0yRJJIdYuc27nQSHMDG8InzP8AN2sh1p2A38LW/56WekCtjqXQs5Zp7Kq24kKseaZK0k77NLl5jZWoR/1hHjMF/k8XnuUBvNIA1HuoF2F24DyjfrwhHcK/9aJDUjeNCxF+zONdhxnQ6zH5ltzGt3xWS8XIpdiDXAJXin/KUzs0eaB522C39Q2xIg1LfWyfBwGiNbMn82QfhZC3jnEUMDMK1KTw0FEYD7wpXV3wPvLlXLNtvMNx9VI8wvv9sYKtV2wGP3iqqkmhMKoFRS+oekPzFuoyIXv4+bmyI0LDUtz9M5g6dUG+w28CJgrubW7Gq6YdIxXyOY2syDs6xKew0k6v57NQBB4FBnOCS+fUOBRmhn8IT405HC1AKlXf8Fi+tG7yp6Q9AGfUb1Oun8VQScSOYW4foaAmJ76jsmGgsSG0iHzYCk6lrUFR4WiHxNOkBeechMrmhdvi/jua8G6LS7E5lC9agJQ898Gj17UDrDpXjhIZb4BaXhx+/4Q9O01kkj7ujQ/Wn5LffmfFPuOFGpGt1EnAHHvSto3Urb8L/AHh7iFoxP3BeFqgzbpd1LOQO9fZ/tUWTjnsr+rvbWvFEGW2abFQHnr1pkySX8rOQGfX1Rd/PDMcoUybvr+G11V2vwimZKONG4PfM6EbJT6vqUi3dSY7YJGbjFHRuvpaytf0wOWBmbsjvOF77BA8WEDqXqoHNtCkyNkVuO0DrWv1s0P/cZFCZeQ2dP1GlPs03h3478w9sAJD9UIq2doNtqk1w40gqv+j+p9nhy0cL+fxjxGcYHg9b8vtuG6349fTZ+oNR4XIQ1KkLlr0Yftq9fHe0JFnjOvwVF1xuxLSbjOaTlvKhBHgw5LxgRConadzaIwiHshDUPlu0advQiIrO/BEGnz0WC5Kf4DPFLXVCN0On4pp7G0vK+FINMgd0OtOHz9POi92GyE7/JwDAYW+8HYRDZh6yftpUb+R0w3JGp2PG+OnzRiHZ+fJPxOx3VG4goULmbW1gnGTkDBs4ukvCZ7gu6X7VLvyvZlNiHHAtnjTHoZcT2yD50NtgackuA94WgkWFESELT3bsq1sypy0KIglKAd4Ws0vpATvNCjslOh9Kp3+a5+t6ocvZZNqMQ01KH7oc1+tNnvfLaqCWXxEPJsJMNfBj/mfudzrmvaLHsConNdcMerDQ05i7PfrmQ8tyIShde/d57TiXMzdpfFKEK71j9c1exeKO8JA+/mVt6et5S6lCfsWBvOcRIJ9dpaaG4sSZpr9swBpD4HajTCBsjUjCH9kLUPWffhn5EK4cP2hYQS+e1O8+Uh88M47wuEzgViel8WKq2g4e3kUvgJR6UX6Sk6I07cLtBeZdX9eYi4ZdHQa9sDR0WNgIoFvPiOctMNGBMM4aYRxdtgd5dp4Bnx8YzhS3dy5ElSGfkuo7k5/aIxsX+H3xgxnhNZ+Qtos1TIYP3gNGA314jXlJN54PM/c4fGs8jqSHQo6PzKo9PrWMym4VAqQMnf1bEyyZpKvweE5fdTNkP0vbwqmHyFAEhzDqczCvhovZ6k2d7xByU0A4GgOXQaxPALN8GUE2iTruU/h9xfzlu6VSSBJoyCW0KFjiA2k6INr7Pin0hJV5QfyzRnEXpW+kZ5dEvgove7/Ug8L3PbRzvHJqXlot9wD5y/JUwkbNLIOCMZGFnZ2znOYA2m1Gkgy+MylrwipdLdwJw6PGcxKXDZ6H/luiyrZzmA82I6lY+n0D5ahpb+NIfXjuJGSATkMdy1SO+WnCpAO+3RYBa8usOBcPbfJhvga8jVcNQpckvn0I1UvFFBVYOqxZKQqkDhKLBxiXR09pkYhl8V6OlfkkDg8jrYkbvHSBFdXiLnv41HGiEr5qkHG7ekTDaAILYIJsxWWA6aSrrFyCGxPxPm3AGSt2UN+WAR+Hlh0GfJ0mg+c3Aj/033kWSpq41K17NUbwgr8aJqcDdjU7dgGImLs20qZ+F/dvq9mJWZQh0TDsKLRBCJsPst4zlNu0BYOBVt/r5/VkttGR1DQ2UaQgdiXx9onHo8BjXnE2EgIek0kqer1ahpYIwaQT/QwwtUi6eOBsRu+FH8Q808HYyF5q/SUYq9oSMB7dxe8wLZxSQbXMv7Owd9a0TI7hCS+zaBBD3WCDYenedfyWZpiw2H6HKE2AQmXeRBMNWAS52IuuMT89RLfVCY6GzdEmMUEkNqMXfouxO4/rGd5lV/XQF35klcZPabIfe9eRTg/MtjCcH389DF51Z9daK5cQaPPz5f64NcSiVHkIu4hpiE3XG8rz13Q6grfXFYFzs2XDLAyUEX6++zKQZUey9y8nlACh+0ERc2GUAUTUgs0546J2ERXeWzBxYtZceIMi5o2n3L5mXVDjqYFq7ZICQHFIhojww1kZOUXFN9R7SyuINA0k5mdgLIaDuxo0OYTprgBo2H3aQ51tPtnRv7NFPqY0TY37S2zuHN0y7E6X416/QvowKuBiI87kQejQZC6HeAeNZ7IjGZbWiFRHlR9CGTM7M+ej/5Csr+Uipl23oyrcccmZGk8eC/cIBTft4f24vrnK0abcIQi+4fl0TC2q8UakpQmaXtfKE+XTDRmEJkL1Fs0xpnHjkbAjHQ0dgsCbDM9zdIajv4ecruaICkDGu+kB+cP3hYtQdmTRtzuSmANonDdRmmS2BAVmHOxjDwNar6KVYn7VlbUSnP/tXtw8JZbcEQ+MNWt9qrGdYAICjjR3VOvVCg0dKKzyXTI7F/0WI/+Ll8512fZJk42LQSrILG/FVFVXDx7KZssb5W0IsU5rrGkMF/V4pl4LbTWv0g8AbTvwp5Vjz8C1c9g5fqLKQNScJWJ1cU6WmHSWZDLqllyiHzohMtPQBAXByPHYr07vuBgWNasiv1aBnIf1gv11vpIUDSBCaaZ10qY4jmiEmFIlSX9/9U7aJ7ZaEjPxPwd/oHnhEu+0ybmA4lt9GqhEYIgGNygUzGGvAUMn7RM13OgkikG4IMfBylj0abcdRk4GvrQAU1EIL4TEXSQ0NHBZUG9STAsmGWCSAFqmQFasPV7GP4oX4vwM5ISoqW0FlJlQtS4ZQArkU9VpGBjewVnY9PXEaakIET14mkovRKuz1cHZONZ741a1hG1vf/fE6As1VbDck48l+aNB0v7ByN5thrGe2NN+KJ0RBL4e1u2teiHlACPAL5EYrUzcrICi83peeGZOgOIc40dXPmPxhomoZLt8PBILSW9QGySwBFde0KEhx8TtWv2oPEVKTBsYSnZTfyjdNuQ0BmXFj1jquBwO2wMbJg1dqwG824FNSfIFV/xIbWy7ej9m5S2SaCE/jIR/px21WYFpqym7zrIIXoTs4/hJC7VmQQSa7kNr6e1HkGUQw0gOSXtjdBnc5DI+mj+TxtrQK50kMvue8FSw0x+x+1eOFVUIT+hWFW0t2xQfBrNQ4Pgln37ns0ghKbldSSqo1SqaMXluAqcJg1pvg6YwJxLuRNTxynhl2Eyx3auvPtyHVrOGdO7U8tNHOh+BAFYG02CblpiCmgaOpDKtPeAFzz52vGLgcoYqB5MXO8Yk8uwi2W5YAh56prJeEKee3dPWeY2lpoFT1N1F63NlbBGR90YdoPy8LMOfeM6vO+otjsGUoDEf3eTQIjky+4yTI+XoQIP/vdhT8i76fKSym+NcMJAfQGd3Q+brNSewl2aEOblCZI7eJ9k3TM8pV/fOpZDrr7Ydq36YDtQSSQRpBBOycm1ua3N6OVnoX42VN/UpMl9pAslTGi1nk4zOr5pgUUpNUwQRtp6huKlMe/jTc+TXHQuc3vaf+Je7luVKE5HN1d3BvMV0mHfMxSHWkEe8g/nQsRWwQM5SnMCVZDWGuP/Nq1+5xJcXgixOKeMlGiZQPjRwrmxPGZnpFMCtRtxgSCWx21JBToXsanYxhes/TFHdhCRxZqhCtvUvEWjb4znM9WKFFsOGFl0BMKomyuRp6SSjw7uSDdO7x6Ox15SLHG7bXp+S6cSPVUaIPX4g3ZMdlLsFhWcUZ4GAsmJWux9lwtby5T84hS1BNg8hpgobyCqKYNcLFk/onSGz9Lv/+Kmsyz4lmZbvPFXAkD8ls33EJWhqpCT2lTCY3Qp9VOw0M7RAuGH9NfmSWLN4QMiKlnz1V7j95Xlhn7Gz+6+Dykfcc6EBU13/PzpK5OEQB33Mw+7TWGd1ukotPqH4WYb58r15qS+QuIaGhSKucOyHsO35FsB3Qcqg26mpsWKEd+mBgAfSXxbcj0wcjSNvSN4OI5TzVlL+DVwtTm2/GUMaqR1XTR/lK1uxmflpF9h6O6iql1iVWVtCpV17U91Fx8oFFLI0ZPxXCc3sAn7WNdiGRF75w0vtrv7vmVQGcwFSty7Fw34aBezdDCHXsUpoG6XvJ2+uR3h59FDpvpmlxvLLZLR/936o6i3EC2i3xBFqW8j8o+ZJEfYN22t4VHOrCi1w0OuYxKJDdTCHuNbQ48mmZKTQMSUWWgC0Q3qD6ZyIyLU4JTQsBwRC/R+bo/H7L3XQGPLiidoWofY9umJkaNYsgqWmASlr0drlI0So5Sv7Y4eAKt3TGfuYZN71gAG7aTX1sKhTbxH4XmAgTX18n1kZqU8O0OjXEmVJxnz7zWUFd8PAhM2Y9A5Uj7lYA9tcQF5FJcJ0RlIL7R1w7f7sFHCyhi95veIXSa/foanssWMvLxU7yHA6U/z8eaMDVJyFmx0pQdFjudssH0+40cq3+BtZlG1dXwFZybBlXzYwyAo+M9lFRniSOuaH3c3rAPv0QtM6dH9bWamebw1vqxY8PkV7//qKRRgNGkRSzWubQRi9/P4NErxqVwjztsdkAuzvaq2T3BTp+gUu0LwXfc4ujuHpRfAHkSOkgVpKiV9B3XJ9wIpPFsYXSsOHkKp+N2iD3qG/gg71diFSPFq+7pEewDdt6C+Uto2YZTN8f3pp9y0RL7stpxG/CkBPe5ayJPRFusAjFSiGL/m+lhRPXSUcmSlJR7GwTmu97CtyHJGGyXUzV6UhGF+ZXR6PV3TFGwsblRIFpwHqcuWKNBA66jrK4dWI+9dmUg5bKjI7neG3MM6k9HL+KCydN2gCurXjybwWpsRodU05TW9cHB4vJqqF6LV0dAXKlGweFzvERuTIBZRuzvMHpWI0XxzCz/ALO4BjX34gxpgsxXyaQMl86IWOfMJDQ7GX89LCQ5f3NJKI5bjNoZAzYhN7SodAdXLL4EWMx+b+lzwXhqILebFlqu5C9F78MhIu5caqt+JCy8VzzKXdICfztXc1iUQzX0SOoKcV4JeKYYU+5Qnc+U5gq5vVociLEfECQ3FMZ9xMmGEss3IOxKz/8aloJ2QQ/Ber/L/U8WHdIp3AITHaOMbhav98XWUvotr50MKtCaWlCdwLXDtLPwdL5sF9n7g7tHTRpcs+YBcSVvU5NzYMFlRwqI+hVb03xdi9WLNNN1/9KUo90Onyzst7pLSjPPUEBgOsQzT+mKi3qFlVIxAFnt2qshce6vRkSzofOgVMCTiOzhnN2wUZoJQ981BiZhCmniDIMsCQWchoC9YT38cz0YgJ6MiekNPQk0VHY95Zf9W0E1TRbnI+shfTiz6lv1JNlG0BsYmWyfcuNmYgin/ntA7BanfYMIyXJOuFn13Cu5HbaF4SY8LNvB7tVF8vpNj7xHCbx7Ftej0aLtbq4xlC2hu34ow=" title="Mekko Graphics Chart"/>
          <p:cNvSpPr>
            <a:spLocks noChangeAspect="1"/>
          </p:cNvSpPr>
          <p:nvPr>
            <p:custDataLst>
              <p:tags r:id="rId2"/>
            </p:custDataLst>
          </p:nvPr>
        </p:nvSpPr>
        <p:spPr>
          <a:xfrm>
            <a:off x="398493" y="1249015"/>
            <a:ext cx="9563038" cy="5369434"/>
          </a:xfrm>
          <a:prstGeom prst="rect">
            <a:avLst/>
          </a:prstGeom>
          <a:blipFill>
            <a:blip r:embed="rId3"/>
            <a:stretch>
              <a:fillRect/>
            </a:stretch>
          </a:blipFill>
          <a:ln w="19050" cap="flat" cmpd="sng" algn="ctr">
            <a:noFill/>
            <a:prstDash val="solid"/>
          </a:ln>
          <a:effectLst/>
          <a:extLst>
            <a:ext uri="{91240B29-F687-4F45-9708-019B960494DF}">
              <a14:hiddenLine xmlns:a14="http://schemas.microsoft.com/office/drawing/2010/main" w="19050" cap="flat" cmpd="sng" algn="ctr">
                <a:solidFill>
                  <a:schemeClr val="tx1"/>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7"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 err="1" smtClean="0">
              <a:solidFill>
                <a:srgbClr val="FFFFFF"/>
              </a:solidFill>
            </a:endParaRPr>
          </a:p>
        </p:txBody>
      </p:sp>
      <p:sp>
        <p:nvSpPr>
          <p:cNvPr id="9" name="TextBox 8"/>
          <p:cNvSpPr txBox="1"/>
          <p:nvPr/>
        </p:nvSpPr>
        <p:spPr>
          <a:xfrm>
            <a:off x="192024" y="6604254"/>
            <a:ext cx="6962775" cy="307777"/>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备注</a:t>
            </a:r>
            <a:r>
              <a:rPr lang="en-US" altLang="zh-CN" sz="1000" smtClean="0"/>
              <a:t>: </a:t>
            </a:r>
            <a:r>
              <a:rPr lang="zh-CN" altLang="en-US" sz="1000" smtClean="0"/>
              <a:t>以婴幼儿配方奶市场规模作为恒业平均水平对标，因为合生元</a:t>
            </a:r>
            <a:r>
              <a:rPr lang="en-US" altLang="zh-CN" sz="1000" smtClean="0"/>
              <a:t>80%</a:t>
            </a:r>
            <a:r>
              <a:rPr lang="zh-CN" altLang="en-US" sz="1000" smtClean="0"/>
              <a:t>以上的业务是婴幼儿配方奶</a:t>
            </a:r>
            <a:endParaRPr lang="en-US" altLang="zh-CN" sz="1000" smtClean="0"/>
          </a:p>
          <a:p>
            <a:r>
              <a:rPr lang="zh-CN" altLang="en-US" sz="1000" smtClean="0"/>
              <a:t>资料来源：公司年</a:t>
            </a:r>
            <a:r>
              <a:rPr lang="zh-CN" altLang="en-US" sz="1000" smtClean="0">
                <a:latin typeface="+mn-ea"/>
              </a:rPr>
              <a:t>报；分析师报告；文献检索；贝恩全球经验中心；贝恩分析</a:t>
            </a:r>
          </a:p>
        </p:txBody>
      </p:sp>
      <p:sp>
        <p:nvSpPr>
          <p:cNvPr id="3" name="Rectangle 2"/>
          <p:cNvSpPr/>
          <p:nvPr/>
        </p:nvSpPr>
        <p:spPr>
          <a:xfrm>
            <a:off x="7393956" y="4259634"/>
            <a:ext cx="2304256" cy="432048"/>
          </a:xfrm>
          <a:prstGeom prst="rect">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10" name="BainCircle1"/>
          <p:cNvSpPr txBox="1">
            <a:spLocks noChangeAspect="1"/>
          </p:cNvSpPr>
          <p:nvPr/>
        </p:nvSpPr>
        <p:spPr>
          <a:xfrm>
            <a:off x="8818553" y="3110039"/>
            <a:ext cx="845792" cy="526528"/>
          </a:xfrm>
          <a:prstGeom prst="rect">
            <a:avLst/>
          </a:prstGeom>
          <a:blipFill>
            <a:blip r:embed="rId4"/>
            <a:stretch>
              <a:fillRect/>
            </a:stretch>
          </a:blipFill>
        </p:spPr>
        <p:txBody>
          <a:bodyPr wrap="square" lIns="0" tIns="0" rIns="0" bIns="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400" smtClean="0">
                <a:solidFill>
                  <a:schemeClr val="accent3"/>
                </a:solidFill>
                <a:latin typeface="+mn-lt"/>
              </a:rPr>
              <a:t> </a:t>
            </a:r>
          </a:p>
        </p:txBody>
      </p:sp>
    </p:spTree>
    <p:extLst>
      <p:ext uri="{BB962C8B-B14F-4D97-AF65-F5344CB8AC3E}">
        <p14:creationId xmlns:p14="http://schemas.microsoft.com/office/powerpoint/2010/main" val="110672101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4" name="AgendaBar"/>
          <p:cNvSpPr/>
          <p:nvPr/>
        </p:nvSpPr>
        <p:spPr>
          <a:xfrm>
            <a:off x="2343955" y="3467546"/>
            <a:ext cx="6121330" cy="512064"/>
          </a:xfrm>
          <a:prstGeom prst="rect">
            <a:avLst/>
          </a:prstGeom>
          <a:noFill/>
          <a:ln w="19050">
            <a:solidFill>
              <a:srgbClr val="CC0000"/>
            </a:solidFill>
            <a:prstDash val="solid"/>
          </a:ln>
          <a:extLst>
            <a:ext uri="{909E8E84-426E-40DD-AFC4-6F175D3DCCD1}">
              <a14:hiddenFill xmlns:a14="http://schemas.microsoft.com/office/drawing/2010/main">
                <a:solidFill>
                  <a:schemeClr val="accent4"/>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 name="AgendaTitle"/>
          <p:cNvSpPr>
            <a:spLocks noGrp="1"/>
          </p:cNvSpPr>
          <p:nvPr>
            <p:ph type="title"/>
          </p:nvPr>
        </p:nvSpPr>
        <p:spPr/>
        <p:txBody>
          <a:bodyPr/>
          <a:lstStyle/>
          <a:p>
            <a:r>
              <a:rPr lang="zh-CN" altLang="en-US"/>
              <a:t>合生元案例研究提纲</a:t>
            </a:r>
            <a:endParaRPr lang="en-US"/>
          </a:p>
        </p:txBody>
      </p:sp>
      <p:sp>
        <p:nvSpPr>
          <p:cNvPr id="3" name="Agenda"/>
          <p:cNvSpPr txBox="1"/>
          <p:nvPr>
            <p:custDataLst>
              <p:tags r:id="rId2"/>
            </p:custDataLst>
          </p:nvPr>
        </p:nvSpPr>
        <p:spPr>
          <a:xfrm>
            <a:off x="2526835" y="2407708"/>
            <a:ext cx="5755570" cy="3611563"/>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450"/>
              </a:spcBef>
              <a:buSzTx/>
              <a:buFont typeface="Verdana"/>
              <a:buChar char="•"/>
            </a:pPr>
            <a:r>
              <a:rPr lang="zh-CN" altLang="en-US" sz="2400" smtClean="0"/>
              <a:t>合生元概况</a:t>
            </a:r>
            <a:endParaRPr lang="en-US" altLang="zh-CN" sz="2400" smtClean="0"/>
          </a:p>
          <a:p>
            <a:pPr marL="182563" indent="-182563">
              <a:spcBef>
                <a:spcPts val="5450"/>
              </a:spcBef>
              <a:buSzTx/>
              <a:buFont typeface="Verdana"/>
              <a:buChar char="•"/>
            </a:pPr>
            <a:r>
              <a:rPr lang="zh-CN" altLang="en-US" sz="2400"/>
              <a:t>合生元</a:t>
            </a:r>
            <a:r>
              <a:rPr lang="en-US" altLang="zh-CN" sz="2400" smtClean="0"/>
              <a:t>CRM</a:t>
            </a:r>
            <a:r>
              <a:rPr lang="zh-CN" altLang="en-US" sz="2400" smtClean="0"/>
              <a:t>系统简介</a:t>
            </a:r>
            <a:endParaRPr lang="en-US" altLang="zh-CN" sz="2400" smtClean="0"/>
          </a:p>
          <a:p>
            <a:pPr marL="182563" indent="-182563">
              <a:spcBef>
                <a:spcPts val="5450"/>
              </a:spcBef>
              <a:buSzTx/>
              <a:buFont typeface="Verdana"/>
              <a:buChar char="•"/>
            </a:pPr>
            <a:r>
              <a:rPr lang="zh-CN" altLang="en-US" sz="2400"/>
              <a:t>合生</a:t>
            </a:r>
            <a:r>
              <a:rPr lang="zh-CN" altLang="en-US" sz="2400" smtClean="0"/>
              <a:t>元</a:t>
            </a:r>
            <a:r>
              <a:rPr lang="en-US" altLang="zh-CN" sz="2400" smtClean="0"/>
              <a:t>CRM</a:t>
            </a:r>
            <a:r>
              <a:rPr lang="zh-CN" altLang="en-US" sz="2400" smtClean="0"/>
              <a:t>组织架构和实施要点</a:t>
            </a:r>
            <a:r>
              <a:rPr lang="en-US" altLang="zh-CN" sz="2400" smtClean="0"/>
              <a:t> </a:t>
            </a:r>
          </a:p>
          <a:p>
            <a:pPr marL="182563" indent="-182563">
              <a:spcBef>
                <a:spcPts val="5450"/>
              </a:spcBef>
              <a:buSzTx/>
              <a:buFont typeface="Verdana"/>
              <a:buChar char="•"/>
            </a:pPr>
            <a:r>
              <a:rPr lang="zh-CN" altLang="en-US" sz="2400" smtClean="0"/>
              <a:t>对健康元的</a:t>
            </a:r>
            <a:r>
              <a:rPr lang="zh-CN" altLang="en-US" sz="2400"/>
              <a:t>启示</a:t>
            </a:r>
            <a:endParaRPr lang="en-US" sz="2400" smtClean="0"/>
          </a:p>
        </p:txBody>
      </p:sp>
      <p:sp>
        <p:nvSpPr>
          <p:cNvPr id="5"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a:t>
            </a:r>
            <a:endParaRPr lang="en-US" sz="100" err="1" smtClean="0">
              <a:solidFill>
                <a:srgbClr val="FFFFFF"/>
              </a:solidFill>
            </a:endParaRPr>
          </a:p>
        </p:txBody>
      </p:sp>
    </p:spTree>
    <p:extLst>
      <p:ext uri="{BB962C8B-B14F-4D97-AF65-F5344CB8AC3E}">
        <p14:creationId xmlns:p14="http://schemas.microsoft.com/office/powerpoint/2010/main" val="124232066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合生</a:t>
            </a:r>
            <a:r>
              <a:rPr lang="zh-CN" altLang="en-US" smtClean="0"/>
              <a:t>元突飞猛进的背后，是</a:t>
            </a:r>
            <a:r>
              <a:rPr lang="en-US" altLang="zh-CN" smtClean="0"/>
              <a:t>CRM</a:t>
            </a:r>
            <a:r>
              <a:rPr lang="zh-CN" altLang="en-US" smtClean="0"/>
              <a:t>的“三步走”：建立</a:t>
            </a:r>
            <a:r>
              <a:rPr lang="en-US" altLang="zh-CN" smtClean="0"/>
              <a:t>CRM</a:t>
            </a:r>
            <a:r>
              <a:rPr lang="zh-CN" altLang="en-US" smtClean="0"/>
              <a:t>会员体系（“妈妈</a:t>
            </a:r>
            <a:r>
              <a:rPr lang="en-US" altLang="zh-CN" smtClean="0"/>
              <a:t>100</a:t>
            </a:r>
            <a:r>
              <a:rPr lang="zh-CN" altLang="en-US" smtClean="0"/>
              <a:t>”），提升门店绩效，以及最终</a:t>
            </a:r>
            <a:r>
              <a:rPr lang="en-US" altLang="zh-CN" smtClean="0"/>
              <a:t>O2O</a:t>
            </a:r>
            <a:endParaRPr lang="en-US"/>
          </a:p>
        </p:txBody>
      </p:sp>
      <p:sp>
        <p:nvSpPr>
          <p:cNvPr id="3" name="TextBox 2"/>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t>资料来源：专家访谈；合生元年报；案头研究；贝恩分析</a:t>
            </a:r>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9_85</a:t>
            </a:r>
            <a:endParaRPr lang="en-US" sz="100" err="1" smtClean="0">
              <a:solidFill>
                <a:srgbClr val="FFFFFF"/>
              </a:solidFill>
            </a:endParaRPr>
          </a:p>
        </p:txBody>
      </p:sp>
      <p:grpSp>
        <p:nvGrpSpPr>
          <p:cNvPr id="9" name="Group 8"/>
          <p:cNvGrpSpPr/>
          <p:nvPr>
            <p:custDataLst>
              <p:tags r:id="rId2"/>
            </p:custDataLst>
          </p:nvPr>
        </p:nvGrpSpPr>
        <p:grpSpPr>
          <a:xfrm>
            <a:off x="169679" y="1138685"/>
            <a:ext cx="9950311" cy="4561109"/>
            <a:chOff x="169679" y="1138685"/>
            <a:chExt cx="9950311" cy="4201069"/>
          </a:xfrm>
        </p:grpSpPr>
        <p:sp>
          <p:nvSpPr>
            <p:cNvPr id="5" name="BainTable78513ValueChain1"/>
            <p:cNvSpPr/>
            <p:nvPr/>
          </p:nvSpPr>
          <p:spPr>
            <a:xfrm>
              <a:off x="1219200" y="1451321"/>
              <a:ext cx="2274812" cy="797815"/>
            </a:xfrm>
            <a:prstGeom prst="homePlate">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latin typeface="Verdana"/>
                </a:rPr>
                <a:t>缺乏系统的</a:t>
              </a:r>
              <a:r>
                <a:rPr lang="en-US" altLang="zh-CN" sz="1600" b="1" smtClean="0">
                  <a:solidFill>
                    <a:srgbClr val="FFFFFF"/>
                  </a:solidFill>
                  <a:latin typeface="Verdana"/>
                </a:rPr>
                <a:t>CRM</a:t>
              </a:r>
            </a:p>
            <a:p>
              <a:pPr algn="ctr"/>
              <a:r>
                <a:rPr lang="zh-CN" altLang="en-US" sz="1600" b="1" smtClean="0">
                  <a:solidFill>
                    <a:srgbClr val="FFFFFF"/>
                  </a:solidFill>
                  <a:latin typeface="Verdana"/>
                </a:rPr>
                <a:t>（类似健康元现状）</a:t>
              </a:r>
            </a:p>
          </p:txBody>
        </p:sp>
        <p:sp>
          <p:nvSpPr>
            <p:cNvPr id="6" name="BainTable78513ValueChain2"/>
            <p:cNvSpPr/>
            <p:nvPr/>
          </p:nvSpPr>
          <p:spPr>
            <a:xfrm>
              <a:off x="3351534" y="1451321"/>
              <a:ext cx="2274812" cy="797815"/>
            </a:xfrm>
            <a:prstGeom prst="chevron">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latin typeface="Verdana"/>
                </a:rPr>
                <a:t>第一步</a:t>
              </a:r>
              <a:r>
                <a:rPr lang="en-US" altLang="zh-CN" sz="1600" b="1" smtClean="0">
                  <a:solidFill>
                    <a:srgbClr val="FFFFFF"/>
                  </a:solidFill>
                  <a:latin typeface="Verdana"/>
                </a:rPr>
                <a:t>: </a:t>
              </a:r>
              <a:br>
                <a:rPr lang="en-US" altLang="zh-CN" sz="1600" b="1" smtClean="0">
                  <a:solidFill>
                    <a:srgbClr val="FFFFFF"/>
                  </a:solidFill>
                  <a:latin typeface="Verdana"/>
                </a:rPr>
              </a:br>
              <a:r>
                <a:rPr lang="en-US" altLang="zh-CN" sz="1600" b="1" smtClean="0">
                  <a:solidFill>
                    <a:srgbClr val="FFFFFF"/>
                  </a:solidFill>
                  <a:latin typeface="Verdana"/>
                </a:rPr>
                <a:t>CRM</a:t>
              </a:r>
              <a:r>
                <a:rPr lang="zh-CN" altLang="en-US" sz="1600" b="1" smtClean="0">
                  <a:solidFill>
                    <a:srgbClr val="FFFFFF"/>
                  </a:solidFill>
                  <a:latin typeface="Verdana"/>
                </a:rPr>
                <a:t>专业系统建立</a:t>
              </a:r>
              <a:endParaRPr lang="en-US" altLang="zh-CN" sz="1600" b="1" smtClean="0">
                <a:solidFill>
                  <a:srgbClr val="FFFFFF"/>
                </a:solidFill>
                <a:latin typeface="Verdana"/>
              </a:endParaRPr>
            </a:p>
            <a:p>
              <a:pPr algn="ctr"/>
              <a:r>
                <a:rPr lang="zh-CN" altLang="en-US" sz="1600" b="1" smtClean="0">
                  <a:solidFill>
                    <a:srgbClr val="FFFFFF"/>
                  </a:solidFill>
                  <a:latin typeface="Verdana"/>
                </a:rPr>
                <a:t>（“打基础”）</a:t>
              </a:r>
            </a:p>
          </p:txBody>
        </p:sp>
        <p:sp>
          <p:nvSpPr>
            <p:cNvPr id="7" name="BainTable78513ValueChain3"/>
            <p:cNvSpPr/>
            <p:nvPr/>
          </p:nvSpPr>
          <p:spPr>
            <a:xfrm>
              <a:off x="5483868" y="1451321"/>
              <a:ext cx="2389300" cy="797815"/>
            </a:xfrm>
            <a:prstGeom prst="chevron">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latin typeface="Verdana"/>
                </a:rPr>
                <a:t>第二步</a:t>
              </a:r>
              <a:r>
                <a:rPr lang="en-US" altLang="zh-CN" sz="1600" b="1" smtClean="0">
                  <a:solidFill>
                    <a:srgbClr val="FFFFFF"/>
                  </a:solidFill>
                  <a:latin typeface="Verdana"/>
                </a:rPr>
                <a:t>: </a:t>
              </a:r>
              <a:br>
                <a:rPr lang="en-US" altLang="zh-CN" sz="1600" b="1" smtClean="0">
                  <a:solidFill>
                    <a:srgbClr val="FFFFFF"/>
                  </a:solidFill>
                  <a:latin typeface="Verdana"/>
                </a:rPr>
              </a:br>
              <a:r>
                <a:rPr lang="zh-CN" altLang="en-US" sz="1600" b="1" smtClean="0">
                  <a:solidFill>
                    <a:srgbClr val="FFFFFF"/>
                  </a:solidFill>
                  <a:latin typeface="Verdana"/>
                </a:rPr>
                <a:t>通过</a:t>
              </a:r>
              <a:r>
                <a:rPr lang="en-US" altLang="zh-CN" sz="1600" b="1" smtClean="0">
                  <a:solidFill>
                    <a:srgbClr val="FFFFFF"/>
                  </a:solidFill>
                  <a:latin typeface="Verdana"/>
                </a:rPr>
                <a:t>CRM</a:t>
              </a:r>
              <a:r>
                <a:rPr lang="zh-CN" altLang="en-US" sz="1600" b="1" smtClean="0">
                  <a:solidFill>
                    <a:srgbClr val="FFFFFF"/>
                  </a:solidFill>
                  <a:latin typeface="Verdana"/>
                </a:rPr>
                <a:t>管理门店</a:t>
              </a:r>
              <a:endParaRPr lang="en-US" altLang="zh-CN" sz="1600" b="1" smtClean="0">
                <a:solidFill>
                  <a:srgbClr val="FFFFFF"/>
                </a:solidFill>
                <a:latin typeface="Verdana"/>
              </a:endParaRPr>
            </a:p>
            <a:p>
              <a:pPr algn="ctr"/>
              <a:r>
                <a:rPr lang="zh-CN" altLang="en-US" sz="1600" b="1" smtClean="0">
                  <a:solidFill>
                    <a:srgbClr val="FFFFFF"/>
                  </a:solidFill>
                  <a:latin typeface="Verdana"/>
                </a:rPr>
                <a:t>（“提绩效”）</a:t>
              </a:r>
              <a:endParaRPr lang="en-US" sz="1600" b="1" smtClean="0">
                <a:solidFill>
                  <a:srgbClr val="FFFFFF"/>
                </a:solidFill>
                <a:latin typeface="Verdana"/>
              </a:endParaRPr>
            </a:p>
          </p:txBody>
        </p:sp>
        <p:sp>
          <p:nvSpPr>
            <p:cNvPr id="8" name="BainTable78513ValueChain3"/>
            <p:cNvSpPr/>
            <p:nvPr/>
          </p:nvSpPr>
          <p:spPr>
            <a:xfrm>
              <a:off x="7730690" y="1450084"/>
              <a:ext cx="2389300" cy="797815"/>
            </a:xfrm>
            <a:prstGeom prst="chevron">
              <a:avLst>
                <a:gd name="adj" fmla="val 22222"/>
              </a:avLst>
            </a:prstGeom>
            <a:solidFill>
              <a:srgbClr val="777777"/>
            </a:solidFill>
            <a:ln w="19050">
              <a:solidFill>
                <a:schemeClr val="bg2"/>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a:solidFill>
                    <a:srgbClr val="FFFFFF"/>
                  </a:solidFill>
                  <a:latin typeface="Verdana"/>
                </a:rPr>
                <a:t>第三</a:t>
              </a:r>
              <a:r>
                <a:rPr lang="zh-CN" altLang="en-US" sz="1600" b="1" smtClean="0">
                  <a:solidFill>
                    <a:srgbClr val="FFFFFF"/>
                  </a:solidFill>
                  <a:latin typeface="Verdana"/>
                </a:rPr>
                <a:t>步</a:t>
              </a:r>
              <a:r>
                <a:rPr lang="en-US" altLang="zh-CN" sz="1600" b="1" smtClean="0">
                  <a:solidFill>
                    <a:srgbClr val="FFFFFF"/>
                  </a:solidFill>
                  <a:latin typeface="Verdana"/>
                </a:rPr>
                <a:t>: </a:t>
              </a:r>
              <a:br>
                <a:rPr lang="en-US" altLang="zh-CN" sz="1600" b="1" smtClean="0">
                  <a:solidFill>
                    <a:srgbClr val="FFFFFF"/>
                  </a:solidFill>
                  <a:latin typeface="Verdana"/>
                </a:rPr>
              </a:br>
              <a:r>
                <a:rPr lang="zh-CN" altLang="en-US" sz="1600" b="1" smtClean="0">
                  <a:solidFill>
                    <a:srgbClr val="FFFFFF"/>
                  </a:solidFill>
                  <a:latin typeface="Verdana"/>
                </a:rPr>
                <a:t>线上线下</a:t>
              </a:r>
              <a:r>
                <a:rPr lang="en-US" altLang="zh-CN" sz="1600" b="1" smtClean="0">
                  <a:solidFill>
                    <a:srgbClr val="FFFFFF"/>
                  </a:solidFill>
                  <a:latin typeface="Verdana"/>
                </a:rPr>
                <a:t>CRM</a:t>
              </a:r>
              <a:r>
                <a:rPr lang="zh-CN" altLang="en-US" sz="1600" b="1" smtClean="0">
                  <a:solidFill>
                    <a:srgbClr val="FFFFFF"/>
                  </a:solidFill>
                  <a:latin typeface="Verdana"/>
                </a:rPr>
                <a:t>打通</a:t>
              </a:r>
              <a:endParaRPr lang="en-US" altLang="zh-CN" sz="1600" b="1" smtClean="0">
                <a:solidFill>
                  <a:srgbClr val="FFFFFF"/>
                </a:solidFill>
                <a:latin typeface="Verdana"/>
              </a:endParaRPr>
            </a:p>
            <a:p>
              <a:pPr algn="ctr"/>
              <a:r>
                <a:rPr lang="zh-CN" altLang="en-US" sz="1600" b="1" smtClean="0">
                  <a:solidFill>
                    <a:srgbClr val="FFFFFF"/>
                  </a:solidFill>
                  <a:latin typeface="Verdana"/>
                </a:rPr>
                <a:t>（“</a:t>
              </a:r>
              <a:r>
                <a:rPr lang="en-US" altLang="zh-CN" sz="1600" b="1" smtClean="0">
                  <a:solidFill>
                    <a:srgbClr val="FFFFFF"/>
                  </a:solidFill>
                  <a:latin typeface="Verdana"/>
                </a:rPr>
                <a:t>O2O)</a:t>
              </a:r>
            </a:p>
          </p:txBody>
        </p:sp>
        <p:sp>
          <p:nvSpPr>
            <p:cNvPr id="10" name="Rectangle 9"/>
            <p:cNvSpPr/>
            <p:nvPr/>
          </p:nvSpPr>
          <p:spPr>
            <a:xfrm>
              <a:off x="169679" y="2295228"/>
              <a:ext cx="1001896" cy="1072977"/>
            </a:xfrm>
            <a:prstGeom prst="rect">
              <a:avLst/>
            </a:prstGeom>
            <a:solidFill>
              <a:srgbClr val="B2B2B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600" b="1" smtClean="0">
                  <a:solidFill>
                    <a:srgbClr val="000000"/>
                  </a:solidFill>
                </a:rPr>
                <a:t>CRM</a:t>
              </a:r>
              <a:r>
                <a:rPr lang="zh-CN" altLang="en-US" sz="1600" b="1" smtClean="0">
                  <a:solidFill>
                    <a:srgbClr val="000000"/>
                  </a:solidFill>
                </a:rPr>
                <a:t>系统</a:t>
              </a:r>
              <a:endParaRPr lang="en-US" sz="1600" b="1" smtClean="0">
                <a:solidFill>
                  <a:srgbClr val="000000"/>
                </a:solidFill>
              </a:endParaRPr>
            </a:p>
          </p:txBody>
        </p:sp>
        <p:sp>
          <p:nvSpPr>
            <p:cNvPr id="11" name="Rectangle 10"/>
            <p:cNvSpPr/>
            <p:nvPr/>
          </p:nvSpPr>
          <p:spPr>
            <a:xfrm>
              <a:off x="169679" y="3472158"/>
              <a:ext cx="1001896" cy="909342"/>
            </a:xfrm>
            <a:prstGeom prst="rect">
              <a:avLst/>
            </a:prstGeom>
            <a:solidFill>
              <a:srgbClr val="B2B2B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000000"/>
                  </a:solidFill>
                </a:rPr>
                <a:t>会员数量</a:t>
              </a:r>
              <a:endParaRPr lang="en-US" sz="1600" b="1" smtClean="0">
                <a:solidFill>
                  <a:srgbClr val="000000"/>
                </a:solidFill>
              </a:endParaRPr>
            </a:p>
          </p:txBody>
        </p:sp>
        <p:sp>
          <p:nvSpPr>
            <p:cNvPr id="12" name="Rectangle 11"/>
            <p:cNvSpPr/>
            <p:nvPr/>
          </p:nvSpPr>
          <p:spPr>
            <a:xfrm>
              <a:off x="169679" y="4495799"/>
              <a:ext cx="1001896" cy="843955"/>
            </a:xfrm>
            <a:prstGeom prst="rect">
              <a:avLst/>
            </a:prstGeom>
            <a:solidFill>
              <a:srgbClr val="B2B2B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000000"/>
                  </a:solidFill>
                </a:rPr>
                <a:t>覆盖范围</a:t>
              </a:r>
              <a:endParaRPr lang="en-US" sz="1600" b="1" smtClean="0">
                <a:solidFill>
                  <a:srgbClr val="000000"/>
                </a:solidFill>
              </a:endParaRPr>
            </a:p>
          </p:txBody>
        </p:sp>
        <p:cxnSp>
          <p:nvCxnSpPr>
            <p:cNvPr id="13" name="Straight Connector 12"/>
            <p:cNvCxnSpPr/>
            <p:nvPr/>
          </p:nvCxnSpPr>
          <p:spPr>
            <a:xfrm>
              <a:off x="169679" y="3420181"/>
              <a:ext cx="9792000" cy="0"/>
            </a:xfrm>
            <a:prstGeom prst="line">
              <a:avLst/>
            </a:prstGeom>
            <a:ln w="12700">
              <a:solidFill>
                <a:srgbClr val="080808"/>
              </a:solidFill>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69679" y="4438650"/>
              <a:ext cx="9792000" cy="0"/>
            </a:xfrm>
            <a:prstGeom prst="line">
              <a:avLst/>
            </a:prstGeom>
            <a:ln w="12700">
              <a:solidFill>
                <a:srgbClr val="080808"/>
              </a:solidFill>
              <a:prstDash val="dash"/>
            </a:ln>
          </p:spPr>
          <p:style>
            <a:lnRef idx="1">
              <a:schemeClr val="accent1"/>
            </a:lnRef>
            <a:fillRef idx="0">
              <a:schemeClr val="accent1"/>
            </a:fillRef>
            <a:effectRef idx="0">
              <a:schemeClr val="accent1"/>
            </a:effectRef>
            <a:fontRef idx="minor">
              <a:schemeClr val="tx1"/>
            </a:fontRef>
          </p:style>
        </p:cxnSp>
        <p:sp>
          <p:nvSpPr>
            <p:cNvPr id="15" name="Rectangle 14"/>
            <p:cNvSpPr/>
            <p:nvPr>
              <p:custDataLst>
                <p:tags r:id="rId3"/>
              </p:custDataLst>
            </p:nvPr>
          </p:nvSpPr>
          <p:spPr>
            <a:xfrm>
              <a:off x="1219199" y="2295228"/>
              <a:ext cx="2105025" cy="1072977"/>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768"/>
                </a:spcBef>
                <a:buSzTx/>
                <a:buFont typeface="Verdana"/>
                <a:buChar char="•"/>
              </a:pPr>
              <a:r>
                <a:rPr lang="zh-CN" altLang="en-US" sz="1600" smtClean="0">
                  <a:solidFill>
                    <a:schemeClr val="tx1"/>
                  </a:solidFill>
                </a:rPr>
                <a:t>促销兑换数据库</a:t>
              </a:r>
              <a:endParaRPr lang="en-US" altLang="zh-CN" sz="1600">
                <a:solidFill>
                  <a:schemeClr val="tx1"/>
                </a:solidFill>
              </a:endParaRPr>
            </a:p>
          </p:txBody>
        </p:sp>
        <p:sp>
          <p:nvSpPr>
            <p:cNvPr id="16" name="Rectangle 15"/>
            <p:cNvSpPr/>
            <p:nvPr>
              <p:custDataLst>
                <p:tags r:id="rId4"/>
              </p:custDataLst>
            </p:nvPr>
          </p:nvSpPr>
          <p:spPr>
            <a:xfrm>
              <a:off x="3357883" y="2295228"/>
              <a:ext cx="2105025" cy="1072977"/>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768"/>
                </a:spcBef>
                <a:buSzTx/>
                <a:buFont typeface="Verdana"/>
                <a:buChar char="•"/>
              </a:pPr>
              <a:r>
                <a:rPr lang="zh-CN" altLang="en-US" sz="1600" smtClean="0">
                  <a:solidFill>
                    <a:schemeClr val="tx1"/>
                  </a:solidFill>
                </a:rPr>
                <a:t>建立</a:t>
              </a:r>
              <a:r>
                <a:rPr lang="en-US" altLang="zh-CN" sz="1600" smtClean="0">
                  <a:solidFill>
                    <a:schemeClr val="tx1"/>
                  </a:solidFill>
                </a:rPr>
                <a:t>”</a:t>
              </a:r>
              <a:r>
                <a:rPr lang="zh-CN" altLang="en-US" sz="1600" b="1" smtClean="0">
                  <a:solidFill>
                    <a:schemeClr val="tx1"/>
                  </a:solidFill>
                </a:rPr>
                <a:t>妈妈</a:t>
              </a:r>
              <a:r>
                <a:rPr lang="en-US" altLang="zh-CN" sz="1600" b="1" smtClean="0">
                  <a:solidFill>
                    <a:schemeClr val="tx1"/>
                  </a:solidFill>
                </a:rPr>
                <a:t>100</a:t>
              </a:r>
              <a:r>
                <a:rPr lang="en-US" altLang="zh-CN" sz="1600" smtClean="0">
                  <a:solidFill>
                    <a:schemeClr val="tx1"/>
                  </a:solidFill>
                </a:rPr>
                <a:t>” </a:t>
              </a:r>
              <a:r>
                <a:rPr lang="zh-CN" altLang="en-US" sz="1600" smtClean="0">
                  <a:solidFill>
                    <a:schemeClr val="tx1"/>
                  </a:solidFill>
                </a:rPr>
                <a:t>会员积分系统</a:t>
              </a:r>
              <a:endParaRPr lang="en-US" altLang="zh-CN" sz="1600">
                <a:solidFill>
                  <a:schemeClr val="tx1"/>
                </a:solidFill>
              </a:endParaRPr>
            </a:p>
          </p:txBody>
        </p:sp>
        <p:sp>
          <p:nvSpPr>
            <p:cNvPr id="17" name="Rectangle 16"/>
            <p:cNvSpPr/>
            <p:nvPr/>
          </p:nvSpPr>
          <p:spPr>
            <a:xfrm>
              <a:off x="5496567" y="2295228"/>
              <a:ext cx="2221857" cy="1072977"/>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zh-CN" altLang="en-US" sz="1600" smtClean="0">
                  <a:solidFill>
                    <a:schemeClr val="tx1"/>
                  </a:solidFill>
                </a:rPr>
                <a:t>建成</a:t>
              </a:r>
              <a:r>
                <a:rPr lang="zh-CN" altLang="en-US" sz="1600" b="1" smtClean="0">
                  <a:solidFill>
                    <a:schemeClr val="tx1"/>
                  </a:solidFill>
                </a:rPr>
                <a:t>前线门店</a:t>
              </a:r>
              <a:r>
                <a:rPr lang="en-US" altLang="zh-CN" sz="1600" b="1" smtClean="0">
                  <a:solidFill>
                    <a:schemeClr val="tx1"/>
                  </a:solidFill>
                </a:rPr>
                <a:t>POS</a:t>
              </a:r>
              <a:r>
                <a:rPr lang="zh-CN" altLang="en-US" sz="1600" b="1">
                  <a:solidFill>
                    <a:schemeClr val="tx1"/>
                  </a:solidFill>
                </a:rPr>
                <a:t>系统</a:t>
              </a:r>
              <a:r>
                <a:rPr lang="zh-CN" altLang="en-US" sz="1600" smtClean="0">
                  <a:solidFill>
                    <a:schemeClr val="tx1"/>
                  </a:solidFill>
                </a:rPr>
                <a:t>，</a:t>
              </a:r>
              <a:r>
                <a:rPr lang="en-US" altLang="zh-CN" sz="1600" smtClean="0">
                  <a:solidFill>
                    <a:schemeClr val="tx1"/>
                  </a:solidFill>
                </a:rPr>
                <a:t> </a:t>
              </a:r>
              <a:r>
                <a:rPr lang="zh-CN" altLang="en-US" sz="1600" smtClean="0">
                  <a:solidFill>
                    <a:schemeClr val="tx1"/>
                  </a:solidFill>
                </a:rPr>
                <a:t>总部后台</a:t>
              </a:r>
              <a:r>
                <a:rPr lang="en-US" altLang="zh-CN" sz="1600" smtClean="0">
                  <a:solidFill>
                    <a:schemeClr val="tx1"/>
                  </a:solidFill>
                </a:rPr>
                <a:t>CRM</a:t>
              </a:r>
              <a:r>
                <a:rPr lang="zh-CN" altLang="en-US" sz="1600" smtClean="0">
                  <a:solidFill>
                    <a:schemeClr val="tx1"/>
                  </a:solidFill>
                </a:rPr>
                <a:t>支撑的体系</a:t>
              </a:r>
              <a:endParaRPr lang="en-US" altLang="zh-CN" sz="1600">
                <a:solidFill>
                  <a:schemeClr val="tx1"/>
                </a:solidFill>
              </a:endParaRPr>
            </a:p>
          </p:txBody>
        </p:sp>
        <p:sp>
          <p:nvSpPr>
            <p:cNvPr id="18" name="Rectangle 17"/>
            <p:cNvSpPr/>
            <p:nvPr/>
          </p:nvSpPr>
          <p:spPr>
            <a:xfrm>
              <a:off x="7752084" y="2295228"/>
              <a:ext cx="2201541" cy="1072977"/>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zh-CN" altLang="en-US" sz="1600">
                  <a:solidFill>
                    <a:schemeClr val="tx1"/>
                  </a:solidFill>
                </a:rPr>
                <a:t>通过合生元电商平台、妈妈</a:t>
              </a:r>
              <a:r>
                <a:rPr lang="en-US" altLang="zh-CN" sz="1600">
                  <a:solidFill>
                    <a:schemeClr val="tx1"/>
                  </a:solidFill>
                </a:rPr>
                <a:t>100 APP</a:t>
              </a:r>
              <a:r>
                <a:rPr lang="zh-CN" altLang="en-US" sz="1600">
                  <a:solidFill>
                    <a:schemeClr val="tx1"/>
                  </a:solidFill>
                </a:rPr>
                <a:t>和京东</a:t>
              </a:r>
              <a:r>
                <a:rPr lang="en-US" altLang="zh-CN" sz="1600">
                  <a:solidFill>
                    <a:schemeClr val="tx1"/>
                  </a:solidFill>
                </a:rPr>
                <a:t>/</a:t>
              </a:r>
              <a:r>
                <a:rPr lang="zh-CN" altLang="en-US" sz="1600">
                  <a:solidFill>
                    <a:schemeClr val="tx1"/>
                  </a:solidFill>
                </a:rPr>
                <a:t>天猫电商</a:t>
              </a:r>
              <a:r>
                <a:rPr lang="zh-CN" altLang="en-US" sz="1600" smtClean="0">
                  <a:solidFill>
                    <a:schemeClr val="tx1"/>
                  </a:solidFill>
                </a:rPr>
                <a:t>平台做</a:t>
              </a:r>
              <a:r>
                <a:rPr lang="en-US" altLang="zh-CN" sz="1600" smtClean="0">
                  <a:solidFill>
                    <a:schemeClr val="tx1"/>
                  </a:solidFill>
                </a:rPr>
                <a:t>O2O</a:t>
              </a:r>
              <a:endParaRPr lang="en-US" altLang="zh-CN" sz="1600">
                <a:solidFill>
                  <a:schemeClr val="tx1"/>
                </a:solidFill>
              </a:endParaRPr>
            </a:p>
          </p:txBody>
        </p:sp>
        <p:sp>
          <p:nvSpPr>
            <p:cNvPr id="19" name="Rectangle 18"/>
            <p:cNvSpPr/>
            <p:nvPr>
              <p:custDataLst>
                <p:tags r:id="rId5"/>
              </p:custDataLst>
            </p:nvPr>
          </p:nvSpPr>
          <p:spPr>
            <a:xfrm>
              <a:off x="1219199" y="3472158"/>
              <a:ext cx="2105025" cy="909342"/>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768"/>
                </a:spcBef>
                <a:buSzTx/>
                <a:buFont typeface="Verdana"/>
                <a:buChar char="•"/>
              </a:pPr>
              <a:r>
                <a:rPr lang="zh-CN" altLang="en-US" sz="1600" b="1" smtClean="0">
                  <a:solidFill>
                    <a:schemeClr val="tx1"/>
                  </a:solidFill>
                </a:rPr>
                <a:t>～</a:t>
              </a:r>
              <a:r>
                <a:rPr lang="en-US" altLang="zh-CN" sz="1600" b="1" smtClean="0">
                  <a:solidFill>
                    <a:schemeClr val="tx1"/>
                  </a:solidFill>
                </a:rPr>
                <a:t>5,000</a:t>
              </a:r>
              <a:r>
                <a:rPr lang="zh-CN" altLang="en-US" sz="1600" b="1" smtClean="0">
                  <a:solidFill>
                    <a:schemeClr val="tx1"/>
                  </a:solidFill>
                </a:rPr>
                <a:t>人</a:t>
              </a:r>
              <a:r>
                <a:rPr lang="zh-CN" altLang="en-US" sz="1600" smtClean="0">
                  <a:solidFill>
                    <a:schemeClr val="tx1"/>
                  </a:solidFill>
                </a:rPr>
                <a:t>，</a:t>
              </a:r>
              <a:endParaRPr lang="en-US" altLang="zh-CN" sz="1600" smtClean="0">
                <a:solidFill>
                  <a:schemeClr val="tx1"/>
                </a:solidFill>
              </a:endParaRPr>
            </a:p>
            <a:p>
              <a:pPr marL="449263" lvl="1" indent="-182563">
                <a:spcBef>
                  <a:spcPts val="336"/>
                </a:spcBef>
                <a:buSzTx/>
                <a:buFont typeface="Verdana"/>
                <a:buChar char="-"/>
              </a:pPr>
              <a:r>
                <a:rPr lang="zh-CN" altLang="en-US" sz="1400" smtClean="0">
                  <a:solidFill>
                    <a:schemeClr val="tx1"/>
                  </a:solidFill>
                </a:rPr>
                <a:t>来自促销兑换</a:t>
              </a:r>
              <a:endParaRPr lang="en-US" altLang="zh-CN" sz="1400" smtClean="0">
                <a:solidFill>
                  <a:schemeClr val="tx1"/>
                </a:solidFill>
              </a:endParaRPr>
            </a:p>
            <a:p>
              <a:pPr marL="449263" lvl="1" indent="-182563">
                <a:spcBef>
                  <a:spcPts val="336"/>
                </a:spcBef>
                <a:buSzTx/>
                <a:buFont typeface="Verdana"/>
                <a:buChar char="-"/>
              </a:pPr>
              <a:r>
                <a:rPr lang="zh-CN" altLang="en-US" sz="1400" smtClean="0">
                  <a:solidFill>
                    <a:schemeClr val="tx1"/>
                  </a:solidFill>
                </a:rPr>
                <a:t>数据</a:t>
              </a:r>
              <a:r>
                <a:rPr lang="zh-CN" altLang="en-US" sz="1400">
                  <a:solidFill>
                    <a:schemeClr val="tx1"/>
                  </a:solidFill>
                </a:rPr>
                <a:t>不</a:t>
              </a:r>
              <a:r>
                <a:rPr lang="zh-CN" altLang="en-US" sz="1400" smtClean="0">
                  <a:solidFill>
                    <a:schemeClr val="tx1"/>
                  </a:solidFill>
                </a:rPr>
                <a:t>齐全</a:t>
              </a:r>
              <a:r>
                <a:rPr lang="zh-CN" altLang="en-US" sz="1400">
                  <a:solidFill>
                    <a:schemeClr val="tx1"/>
                  </a:solidFill>
                </a:rPr>
                <a:t>，</a:t>
              </a:r>
              <a:r>
                <a:rPr lang="zh-CN" altLang="en-US" sz="1400" smtClean="0">
                  <a:solidFill>
                    <a:schemeClr val="tx1"/>
                  </a:solidFill>
                </a:rPr>
                <a:t>很多无效</a:t>
              </a:r>
              <a:endParaRPr lang="en-US" sz="1400">
                <a:solidFill>
                  <a:schemeClr val="tx1"/>
                </a:solidFill>
              </a:endParaRPr>
            </a:p>
          </p:txBody>
        </p:sp>
        <p:sp>
          <p:nvSpPr>
            <p:cNvPr id="20" name="Rectangle 19"/>
            <p:cNvSpPr/>
            <p:nvPr/>
          </p:nvSpPr>
          <p:spPr>
            <a:xfrm>
              <a:off x="3357883" y="3472158"/>
              <a:ext cx="2105025" cy="909342"/>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zh-CN" altLang="en-US" sz="1600" b="1" smtClean="0">
                  <a:solidFill>
                    <a:schemeClr val="tx1"/>
                  </a:solidFill>
                </a:rPr>
                <a:t>增长到</a:t>
              </a:r>
              <a:r>
                <a:rPr lang="en-US" altLang="zh-CN" sz="1600" b="1" smtClean="0">
                  <a:solidFill>
                    <a:schemeClr val="tx1"/>
                  </a:solidFill>
                </a:rPr>
                <a:t>50,000 </a:t>
              </a:r>
              <a:r>
                <a:rPr lang="zh-CN" altLang="en-US" sz="1600" b="1" smtClean="0">
                  <a:solidFill>
                    <a:schemeClr val="tx1"/>
                  </a:solidFill>
                </a:rPr>
                <a:t>人</a:t>
              </a:r>
              <a:endParaRPr lang="en-US" sz="1600" b="1">
                <a:solidFill>
                  <a:schemeClr val="tx1"/>
                </a:solidFill>
              </a:endParaRPr>
            </a:p>
          </p:txBody>
        </p:sp>
        <p:sp>
          <p:nvSpPr>
            <p:cNvPr id="21" name="Rectangle 20"/>
            <p:cNvSpPr/>
            <p:nvPr/>
          </p:nvSpPr>
          <p:spPr>
            <a:xfrm>
              <a:off x="5496567" y="3472158"/>
              <a:ext cx="2221857" cy="909342"/>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en-US" altLang="zh-CN" sz="1600" b="1" smtClean="0">
                  <a:solidFill>
                    <a:schemeClr val="tx1"/>
                  </a:solidFill>
                </a:rPr>
                <a:t>1,400,000</a:t>
              </a:r>
              <a:r>
                <a:rPr lang="zh-CN" altLang="en-US" sz="1600" b="1" smtClean="0">
                  <a:solidFill>
                    <a:schemeClr val="tx1"/>
                  </a:solidFill>
                </a:rPr>
                <a:t>人 </a:t>
              </a:r>
              <a:r>
                <a:rPr lang="en-US" altLang="zh-CN" sz="1600" smtClean="0">
                  <a:solidFill>
                    <a:schemeClr val="tx1"/>
                  </a:solidFill>
                </a:rPr>
                <a:t>(2012, </a:t>
              </a:r>
              <a:r>
                <a:rPr lang="zh-CN" altLang="en-US" sz="1600" smtClean="0">
                  <a:solidFill>
                    <a:schemeClr val="tx1"/>
                  </a:solidFill>
                </a:rPr>
                <a:t>活跃用户）</a:t>
              </a:r>
              <a:endParaRPr lang="en-US" altLang="zh-CN" sz="1600" smtClean="0">
                <a:solidFill>
                  <a:schemeClr val="tx1"/>
                </a:solidFill>
              </a:endParaRPr>
            </a:p>
            <a:p>
              <a:pPr marL="182563" indent="-182563">
                <a:spcBef>
                  <a:spcPts val="672"/>
                </a:spcBef>
                <a:buSzTx/>
                <a:buFont typeface="Verdana"/>
                <a:buChar char="•"/>
              </a:pPr>
              <a:r>
                <a:rPr lang="zh-CN" altLang="en-US" sz="1600">
                  <a:solidFill>
                    <a:schemeClr val="tx1"/>
                  </a:solidFill>
                </a:rPr>
                <a:t>会员</a:t>
              </a:r>
              <a:r>
                <a:rPr lang="zh-CN" altLang="en-US" sz="1600" smtClean="0">
                  <a:solidFill>
                    <a:schemeClr val="tx1"/>
                  </a:solidFill>
                </a:rPr>
                <a:t>贡献</a:t>
              </a:r>
              <a:r>
                <a:rPr lang="en-US" altLang="zh-CN" sz="1600" smtClean="0">
                  <a:solidFill>
                    <a:schemeClr val="tx1"/>
                  </a:solidFill>
                </a:rPr>
                <a:t>80</a:t>
              </a:r>
              <a:r>
                <a:rPr lang="en-US" altLang="zh-CN" sz="1600">
                  <a:solidFill>
                    <a:schemeClr val="tx1"/>
                  </a:solidFill>
                </a:rPr>
                <a:t>% </a:t>
              </a:r>
              <a:r>
                <a:rPr lang="zh-CN" altLang="en-US" sz="1600" smtClean="0">
                  <a:solidFill>
                    <a:schemeClr val="tx1"/>
                  </a:solidFill>
                </a:rPr>
                <a:t>销量</a:t>
              </a:r>
            </a:p>
            <a:p>
              <a:pPr marL="182563" indent="-182563">
                <a:spcBef>
                  <a:spcPts val="672"/>
                </a:spcBef>
                <a:buSzTx/>
                <a:buFont typeface="Verdana"/>
                <a:buChar char="•"/>
              </a:pPr>
              <a:endParaRPr lang="en-US" sz="1600" b="1">
                <a:solidFill>
                  <a:schemeClr val="tx1"/>
                </a:solidFill>
              </a:endParaRPr>
            </a:p>
          </p:txBody>
        </p:sp>
        <p:sp>
          <p:nvSpPr>
            <p:cNvPr id="22" name="Rectangle 21"/>
            <p:cNvSpPr/>
            <p:nvPr/>
          </p:nvSpPr>
          <p:spPr>
            <a:xfrm>
              <a:off x="7752084" y="3472158"/>
              <a:ext cx="2201541" cy="909342"/>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en-US" altLang="zh-CN" sz="1600" b="1" smtClean="0">
                  <a:solidFill>
                    <a:schemeClr val="tx1"/>
                  </a:solidFill>
                </a:rPr>
                <a:t>1,800,000</a:t>
              </a:r>
              <a:r>
                <a:rPr lang="zh-CN" altLang="en-US" sz="1600" b="1">
                  <a:solidFill>
                    <a:schemeClr val="tx1"/>
                  </a:solidFill>
                </a:rPr>
                <a:t>人 </a:t>
              </a:r>
              <a:r>
                <a:rPr lang="en-US" altLang="zh-CN" sz="1600">
                  <a:solidFill>
                    <a:schemeClr val="tx1"/>
                  </a:solidFill>
                </a:rPr>
                <a:t>(</a:t>
              </a:r>
              <a:r>
                <a:rPr lang="en-US" altLang="zh-CN" sz="1600" smtClean="0">
                  <a:solidFill>
                    <a:schemeClr val="tx1"/>
                  </a:solidFill>
                </a:rPr>
                <a:t>2013, </a:t>
              </a:r>
              <a:r>
                <a:rPr lang="zh-CN" altLang="en-US" sz="1600">
                  <a:solidFill>
                    <a:schemeClr val="tx1"/>
                  </a:solidFill>
                </a:rPr>
                <a:t>活跃用户</a:t>
              </a:r>
              <a:r>
                <a:rPr lang="zh-CN" altLang="en-US" sz="1600" smtClean="0">
                  <a:solidFill>
                    <a:schemeClr val="tx1"/>
                  </a:solidFill>
                </a:rPr>
                <a:t>）</a:t>
              </a:r>
              <a:endParaRPr lang="en-US" sz="1600">
                <a:solidFill>
                  <a:schemeClr val="tx1"/>
                </a:solidFill>
              </a:endParaRPr>
            </a:p>
          </p:txBody>
        </p:sp>
        <p:sp>
          <p:nvSpPr>
            <p:cNvPr id="23" name="Rectangle 22"/>
            <p:cNvSpPr/>
            <p:nvPr/>
          </p:nvSpPr>
          <p:spPr>
            <a:xfrm>
              <a:off x="1219199" y="4495799"/>
              <a:ext cx="2105025" cy="843955"/>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zh-CN" altLang="en-US" sz="1600" smtClean="0">
                  <a:solidFill>
                    <a:schemeClr val="tx1"/>
                  </a:solidFill>
                </a:rPr>
                <a:t>全国</a:t>
              </a:r>
              <a:endParaRPr lang="en-US" sz="1600">
                <a:solidFill>
                  <a:schemeClr val="tx1"/>
                </a:solidFill>
              </a:endParaRPr>
            </a:p>
          </p:txBody>
        </p:sp>
        <p:sp>
          <p:nvSpPr>
            <p:cNvPr id="24" name="Rectangle 23"/>
            <p:cNvSpPr/>
            <p:nvPr/>
          </p:nvSpPr>
          <p:spPr>
            <a:xfrm>
              <a:off x="3357883" y="4495799"/>
              <a:ext cx="2105025" cy="843955"/>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en-US" altLang="zh-CN" sz="1600" smtClean="0">
                  <a:solidFill>
                    <a:schemeClr val="tx1"/>
                  </a:solidFill>
                </a:rPr>
                <a:t>2003</a:t>
              </a:r>
              <a:r>
                <a:rPr lang="zh-CN" altLang="en-US" sz="1600" smtClean="0">
                  <a:solidFill>
                    <a:schemeClr val="tx1"/>
                  </a:solidFill>
                </a:rPr>
                <a:t>年</a:t>
              </a:r>
              <a:r>
                <a:rPr lang="zh-CN" altLang="en-US" sz="1600" b="1" smtClean="0">
                  <a:solidFill>
                    <a:schemeClr val="tx1"/>
                  </a:solidFill>
                </a:rPr>
                <a:t>广东试点</a:t>
              </a:r>
              <a:endParaRPr lang="en-US" altLang="zh-CN" sz="1600" smtClean="0">
                <a:solidFill>
                  <a:schemeClr val="tx1"/>
                </a:solidFill>
              </a:endParaRPr>
            </a:p>
            <a:p>
              <a:pPr marL="182563" indent="-182563">
                <a:spcBef>
                  <a:spcPts val="672"/>
                </a:spcBef>
                <a:buSzTx/>
                <a:buFont typeface="Verdana"/>
                <a:buChar char="•"/>
              </a:pPr>
              <a:r>
                <a:rPr lang="en-US" altLang="zh-CN" sz="1600" smtClean="0">
                  <a:solidFill>
                    <a:schemeClr val="tx1"/>
                  </a:solidFill>
                </a:rPr>
                <a:t>2004</a:t>
              </a:r>
              <a:r>
                <a:rPr lang="zh-CN" altLang="en-US" sz="1600" smtClean="0">
                  <a:solidFill>
                    <a:schemeClr val="tx1"/>
                  </a:solidFill>
                </a:rPr>
                <a:t>后</a:t>
              </a:r>
              <a:r>
                <a:rPr lang="zh-CN" altLang="en-US" sz="1600" b="1" smtClean="0">
                  <a:solidFill>
                    <a:schemeClr val="tx1"/>
                  </a:solidFill>
                </a:rPr>
                <a:t>全国推广</a:t>
              </a:r>
              <a:endParaRPr lang="en-US" sz="1600" b="1">
                <a:solidFill>
                  <a:schemeClr val="tx1"/>
                </a:solidFill>
              </a:endParaRPr>
            </a:p>
          </p:txBody>
        </p:sp>
        <p:sp>
          <p:nvSpPr>
            <p:cNvPr id="25" name="Rectangle 24"/>
            <p:cNvSpPr/>
            <p:nvPr/>
          </p:nvSpPr>
          <p:spPr>
            <a:xfrm>
              <a:off x="5496567" y="4495799"/>
              <a:ext cx="2221857" cy="843955"/>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en-US" altLang="zh-CN" sz="1600" smtClean="0">
                  <a:solidFill>
                    <a:schemeClr val="tx1"/>
                  </a:solidFill>
                </a:rPr>
                <a:t>2008</a:t>
              </a:r>
              <a:r>
                <a:rPr lang="zh-CN" altLang="en-US" sz="1600" b="1" smtClean="0">
                  <a:solidFill>
                    <a:schemeClr val="tx1"/>
                  </a:solidFill>
                </a:rPr>
                <a:t>广东母婴店试点</a:t>
              </a:r>
              <a:endParaRPr lang="en-US" altLang="zh-CN" sz="1600" smtClean="0">
                <a:solidFill>
                  <a:schemeClr val="tx1"/>
                </a:solidFill>
              </a:endParaRPr>
            </a:p>
            <a:p>
              <a:pPr marL="182563" indent="-182563">
                <a:spcBef>
                  <a:spcPts val="672"/>
                </a:spcBef>
                <a:buSzTx/>
                <a:buFont typeface="Verdana"/>
                <a:buChar char="•"/>
              </a:pPr>
              <a:r>
                <a:rPr lang="en-US" altLang="zh-CN" sz="1600" smtClean="0">
                  <a:solidFill>
                    <a:schemeClr val="tx1"/>
                  </a:solidFill>
                </a:rPr>
                <a:t>2009</a:t>
              </a:r>
              <a:r>
                <a:rPr lang="zh-CN" altLang="en-US" sz="1600" smtClean="0">
                  <a:solidFill>
                    <a:schemeClr val="tx1"/>
                  </a:solidFill>
                </a:rPr>
                <a:t>年</a:t>
              </a:r>
              <a:r>
                <a:rPr lang="zh-CN" altLang="en-US" sz="1600" b="1" smtClean="0">
                  <a:solidFill>
                    <a:schemeClr val="tx1"/>
                  </a:solidFill>
                </a:rPr>
                <a:t>全国推广</a:t>
              </a:r>
              <a:endParaRPr lang="en-US" altLang="zh-CN" sz="1600" b="1" smtClean="0">
                <a:solidFill>
                  <a:schemeClr val="tx1"/>
                </a:solidFill>
              </a:endParaRPr>
            </a:p>
          </p:txBody>
        </p:sp>
        <p:sp>
          <p:nvSpPr>
            <p:cNvPr id="26" name="Rectangle 25"/>
            <p:cNvSpPr/>
            <p:nvPr/>
          </p:nvSpPr>
          <p:spPr>
            <a:xfrm>
              <a:off x="7752084" y="4495799"/>
              <a:ext cx="2201541" cy="843955"/>
            </a:xfrm>
            <a:prstGeom prst="rect">
              <a:avLst/>
            </a:prstGeom>
            <a:solidFill>
              <a:schemeClr val="bg2">
                <a:lumMod val="95000"/>
              </a:schemeClr>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t"/>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zh-CN" altLang="en-US" sz="1600" smtClean="0">
                  <a:solidFill>
                    <a:schemeClr val="tx1"/>
                  </a:solidFill>
                </a:rPr>
                <a:t>技术层面端口打通，在</a:t>
              </a:r>
              <a:r>
                <a:rPr lang="zh-CN" altLang="en-US" sz="1600" b="1" smtClean="0">
                  <a:solidFill>
                    <a:schemeClr val="tx1"/>
                  </a:solidFill>
                </a:rPr>
                <a:t>全国进行推广</a:t>
              </a:r>
              <a:endParaRPr lang="en-US" altLang="zh-CN" sz="1600" b="1">
                <a:solidFill>
                  <a:schemeClr val="tx1"/>
                </a:solidFill>
              </a:endParaRPr>
            </a:p>
          </p:txBody>
        </p:sp>
        <p:sp>
          <p:nvSpPr>
            <p:cNvPr id="27" name="TextBox 26"/>
            <p:cNvSpPr txBox="1"/>
            <p:nvPr/>
          </p:nvSpPr>
          <p:spPr>
            <a:xfrm>
              <a:off x="1870953" y="1139922"/>
              <a:ext cx="944737"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2003</a:t>
              </a:r>
              <a:r>
                <a:rPr lang="zh-CN" altLang="en-US" sz="1400" b="1" i="1" smtClean="0"/>
                <a:t>年前</a:t>
              </a:r>
              <a:endParaRPr lang="en-US" sz="1400" b="1" i="1" err="1" smtClean="0"/>
            </a:p>
          </p:txBody>
        </p:sp>
        <p:sp>
          <p:nvSpPr>
            <p:cNvPr id="28" name="TextBox 27"/>
            <p:cNvSpPr txBox="1"/>
            <p:nvPr/>
          </p:nvSpPr>
          <p:spPr>
            <a:xfrm>
              <a:off x="3860481" y="1139922"/>
              <a:ext cx="1185188"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2003-2008</a:t>
              </a:r>
              <a:endParaRPr lang="en-US" sz="1400" b="1" i="1" smtClean="0"/>
            </a:p>
          </p:txBody>
        </p:sp>
        <p:sp>
          <p:nvSpPr>
            <p:cNvPr id="29" name="TextBox 28"/>
            <p:cNvSpPr txBox="1"/>
            <p:nvPr/>
          </p:nvSpPr>
          <p:spPr>
            <a:xfrm>
              <a:off x="6080364" y="1139922"/>
              <a:ext cx="1185188"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2008-2012</a:t>
              </a:r>
              <a:endParaRPr lang="en-US" sz="1400" b="1" i="1" smtClean="0"/>
            </a:p>
          </p:txBody>
        </p:sp>
        <p:sp>
          <p:nvSpPr>
            <p:cNvPr id="30" name="TextBox 29"/>
            <p:cNvSpPr txBox="1"/>
            <p:nvPr/>
          </p:nvSpPr>
          <p:spPr>
            <a:xfrm>
              <a:off x="8404596" y="1138685"/>
              <a:ext cx="1031299"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2012-</a:t>
              </a:r>
              <a:r>
                <a:rPr lang="zh-CN" altLang="en-US" sz="1400" b="1" i="1" smtClean="0"/>
                <a:t>现在</a:t>
              </a:r>
              <a:endParaRPr lang="en-US" sz="1400" b="1" i="1" smtClean="0"/>
            </a:p>
          </p:txBody>
        </p:sp>
      </p:grpSp>
      <p:sp>
        <p:nvSpPr>
          <p:cNvPr id="32" name="Isosceles Triangle 31"/>
          <p:cNvSpPr/>
          <p:nvPr/>
        </p:nvSpPr>
        <p:spPr>
          <a:xfrm flipV="1">
            <a:off x="2166937" y="5819774"/>
            <a:ext cx="6838950" cy="266699"/>
          </a:xfrm>
          <a:prstGeom prst="triangle">
            <a:avLst/>
          </a:prstGeom>
          <a:solidFill>
            <a:srgbClr val="CC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34" name="BainArrowBox"/>
          <p:cNvSpPr>
            <a:spLocks noChangeArrowheads="1"/>
          </p:cNvSpPr>
          <p:nvPr/>
        </p:nvSpPr>
        <p:spPr bwMode="auto">
          <a:xfrm>
            <a:off x="796924" y="6106453"/>
            <a:ext cx="8766176" cy="377412"/>
          </a:xfrm>
          <a:prstGeom prst="rect">
            <a:avLst/>
          </a:prstGeom>
          <a:solidFill>
            <a:schemeClr val="folHlink">
              <a:alpha val="0"/>
            </a:schemeClr>
          </a:solidFill>
          <a:ln w="9525">
            <a:noFill/>
            <a:miter lim="800000"/>
          </a:ln>
          <a:effectLst/>
        </p:spPr>
        <p:txBody>
          <a:bodyPr wrap="square" lIns="99440" tIns="49721" rIns="99440" bIns="49721">
            <a:spAutoFit/>
          </a:bodyPr>
          <a:lstStyle>
            <a:defPPr>
              <a:defRPr lang="en-US"/>
            </a:defPPr>
            <a:lvl1pPr marL="0" algn="ctr" defTabSz="914400" rtl="0" eaLnBrk="0" fontAlgn="base" latinLnBrk="0" hangingPunct="0">
              <a:spcBef>
                <a:spcPct val="0"/>
              </a:spcBef>
              <a:spcAft>
                <a:spcPct val="0"/>
              </a:spcAft>
              <a:defRPr sz="2400" kern="1200">
                <a:solidFill>
                  <a:schemeClr val="bg1"/>
                </a:solidFill>
                <a:latin typeface="Verdana" pitchFamily="34" charset="0"/>
                <a:ea typeface="+mn-ea"/>
                <a:cs typeface="+mn-cs"/>
              </a:defRPr>
            </a:lvl1pPr>
            <a:lvl2pPr marL="457200" algn="ctr" defTabSz="914400" rtl="0" eaLnBrk="0" fontAlgn="base" latinLnBrk="0" hangingPunct="0">
              <a:spcBef>
                <a:spcPct val="0"/>
              </a:spcBef>
              <a:spcAft>
                <a:spcPct val="0"/>
              </a:spcAft>
              <a:defRPr sz="2400" kern="1200">
                <a:solidFill>
                  <a:schemeClr val="bg1"/>
                </a:solidFill>
                <a:latin typeface="Verdana" pitchFamily="34" charset="0"/>
                <a:ea typeface="+mn-ea"/>
                <a:cs typeface="+mn-cs"/>
              </a:defRPr>
            </a:lvl2pPr>
            <a:lvl3pPr marL="914400" algn="ctr" defTabSz="914400" rtl="0" eaLnBrk="0" fontAlgn="base" latinLnBrk="0" hangingPunct="0">
              <a:spcBef>
                <a:spcPct val="0"/>
              </a:spcBef>
              <a:spcAft>
                <a:spcPct val="0"/>
              </a:spcAft>
              <a:defRPr sz="2400" kern="1200">
                <a:solidFill>
                  <a:schemeClr val="bg1"/>
                </a:solidFill>
                <a:latin typeface="Verdana" pitchFamily="34" charset="0"/>
                <a:ea typeface="+mn-ea"/>
                <a:cs typeface="+mn-cs"/>
              </a:defRPr>
            </a:lvl3pPr>
            <a:lvl4pPr marL="1371600" algn="ctr" defTabSz="914400" rtl="0" eaLnBrk="0" fontAlgn="base" latinLnBrk="0" hangingPunct="0">
              <a:spcBef>
                <a:spcPct val="0"/>
              </a:spcBef>
              <a:spcAft>
                <a:spcPct val="0"/>
              </a:spcAft>
              <a:defRPr sz="2400" kern="1200">
                <a:solidFill>
                  <a:schemeClr val="bg1"/>
                </a:solidFill>
                <a:latin typeface="Verdana" pitchFamily="34" charset="0"/>
                <a:ea typeface="+mn-ea"/>
                <a:cs typeface="+mn-cs"/>
              </a:defRPr>
            </a:lvl4pPr>
            <a:lvl5pPr marL="1828800" algn="ctr" defTabSz="914400" rtl="0" eaLnBrk="0" fontAlgn="base" latinLnBrk="0" hangingPunct="0">
              <a:spcBef>
                <a:spcPct val="0"/>
              </a:spcBef>
              <a:spcAft>
                <a:spcPct val="0"/>
              </a:spcAft>
              <a:defRPr sz="2400" kern="1200">
                <a:solidFill>
                  <a:schemeClr val="bg1"/>
                </a:solidFill>
                <a:latin typeface="Verdana" pitchFamily="34" charset="0"/>
                <a:ea typeface="+mn-ea"/>
                <a:cs typeface="+mn-cs"/>
              </a:defRPr>
            </a:lvl5pPr>
            <a:lvl6pPr marL="2286000" algn="l" defTabSz="914400" rtl="0" eaLnBrk="1" latinLnBrk="0" hangingPunct="1">
              <a:defRPr sz="2400" kern="1200">
                <a:solidFill>
                  <a:schemeClr val="bg1"/>
                </a:solidFill>
                <a:latin typeface="Verdana" pitchFamily="34" charset="0"/>
                <a:ea typeface="+mn-ea"/>
                <a:cs typeface="+mn-cs"/>
              </a:defRPr>
            </a:lvl6pPr>
            <a:lvl7pPr marL="2743200" algn="l" defTabSz="914400" rtl="0" eaLnBrk="1" latinLnBrk="0" hangingPunct="1">
              <a:defRPr sz="2400" kern="1200">
                <a:solidFill>
                  <a:schemeClr val="bg1"/>
                </a:solidFill>
                <a:latin typeface="Verdana" pitchFamily="34" charset="0"/>
                <a:ea typeface="+mn-ea"/>
                <a:cs typeface="+mn-cs"/>
              </a:defRPr>
            </a:lvl7pPr>
            <a:lvl8pPr marL="3200400" algn="l" defTabSz="914400" rtl="0" eaLnBrk="1" latinLnBrk="0" hangingPunct="1">
              <a:defRPr sz="2400" kern="1200">
                <a:solidFill>
                  <a:schemeClr val="bg1"/>
                </a:solidFill>
                <a:latin typeface="Verdana" pitchFamily="34" charset="0"/>
                <a:ea typeface="+mn-ea"/>
                <a:cs typeface="+mn-cs"/>
              </a:defRPr>
            </a:lvl8pPr>
            <a:lvl9pPr marL="3657600" algn="l" defTabSz="914400" rtl="0" eaLnBrk="1" latinLnBrk="0" hangingPunct="1">
              <a:defRPr sz="2400" kern="1200">
                <a:solidFill>
                  <a:schemeClr val="bg1"/>
                </a:solidFill>
                <a:latin typeface="Verdana" pitchFamily="34" charset="0"/>
                <a:ea typeface="+mn-ea"/>
                <a:cs typeface="+mn-cs"/>
              </a:defRPr>
            </a:lvl9pPr>
          </a:lstStyle>
          <a:p>
            <a:pPr defTabSz="1062038">
              <a:spcBef>
                <a:spcPct val="20000"/>
              </a:spcBef>
              <a:buClr>
                <a:schemeClr val="bg2"/>
              </a:buClr>
            </a:pPr>
            <a:r>
              <a:rPr lang="zh-CN" altLang="en-US" sz="1800" b="1" smtClean="0">
                <a:solidFill>
                  <a:srgbClr val="C00000"/>
                </a:solidFill>
                <a:latin typeface="+mn-lt"/>
              </a:rPr>
              <a:t>合生元过往历史与健康元有诸多相似之处，其走过的</a:t>
            </a:r>
            <a:r>
              <a:rPr lang="zh-CN" altLang="en-US" sz="1800" b="1">
                <a:solidFill>
                  <a:srgbClr val="C00000"/>
                </a:solidFill>
                <a:latin typeface="+mn-lt"/>
              </a:rPr>
              <a:t>三步</a:t>
            </a:r>
            <a:r>
              <a:rPr lang="zh-CN" altLang="en-US" sz="1800" b="1" smtClean="0">
                <a:solidFill>
                  <a:srgbClr val="C00000"/>
                </a:solidFill>
                <a:latin typeface="+mn-lt"/>
              </a:rPr>
              <a:t>走对健康元具有借鉴意义</a:t>
            </a:r>
            <a:endParaRPr lang="en-US" altLang="ja-JP" sz="1800" b="1">
              <a:solidFill>
                <a:srgbClr val="C00000"/>
              </a:solidFill>
              <a:latin typeface="+mn-lt"/>
            </a:endParaRPr>
          </a:p>
        </p:txBody>
      </p:sp>
      <p:sp>
        <p:nvSpPr>
          <p:cNvPr id="33" name="Gray1"/>
          <p:cNvSpPr/>
          <p:nvPr/>
        </p:nvSpPr>
        <p:spPr bwMode="auto">
          <a:xfrm>
            <a:off x="3371844" y="1320109"/>
            <a:ext cx="285756" cy="285756"/>
          </a:xfrm>
          <a:prstGeom prst="ellipse">
            <a:avLst/>
          </a:prstGeom>
          <a:solidFill>
            <a:srgbClr val="CC0000"/>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GB" sz="1600" b="1">
                <a:solidFill>
                  <a:srgbClr val="FFFFFF"/>
                </a:solidFill>
                <a:latin typeface="Verdana" pitchFamily="34" charset="0"/>
                <a:cs typeface="+mn-cs"/>
              </a:rPr>
              <a:t>1</a:t>
            </a:r>
          </a:p>
        </p:txBody>
      </p:sp>
      <p:sp>
        <p:nvSpPr>
          <p:cNvPr id="35" name="Gray1"/>
          <p:cNvSpPr/>
          <p:nvPr/>
        </p:nvSpPr>
        <p:spPr bwMode="auto">
          <a:xfrm>
            <a:off x="5568794" y="1320109"/>
            <a:ext cx="285756" cy="285756"/>
          </a:xfrm>
          <a:prstGeom prst="ellipse">
            <a:avLst/>
          </a:prstGeom>
          <a:solidFill>
            <a:srgbClr val="CC0000"/>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600" b="1" smtClean="0">
                <a:solidFill>
                  <a:srgbClr val="FFFFFF"/>
                </a:solidFill>
                <a:latin typeface="Verdana" pitchFamily="34" charset="0"/>
                <a:cs typeface="+mn-cs"/>
              </a:rPr>
              <a:t>2</a:t>
            </a:r>
            <a:endParaRPr lang="en-GB" sz="1600" b="1">
              <a:solidFill>
                <a:srgbClr val="FFFFFF"/>
              </a:solidFill>
              <a:latin typeface="Verdana" pitchFamily="34" charset="0"/>
              <a:cs typeface="+mn-cs"/>
            </a:endParaRPr>
          </a:p>
        </p:txBody>
      </p:sp>
      <p:sp>
        <p:nvSpPr>
          <p:cNvPr id="36" name="Gray1"/>
          <p:cNvSpPr/>
          <p:nvPr/>
        </p:nvSpPr>
        <p:spPr bwMode="auto">
          <a:xfrm>
            <a:off x="7774576" y="1320109"/>
            <a:ext cx="285756" cy="285756"/>
          </a:xfrm>
          <a:prstGeom prst="ellipse">
            <a:avLst/>
          </a:prstGeom>
          <a:solidFill>
            <a:srgbClr val="CC0000"/>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600" b="1" smtClean="0">
                <a:solidFill>
                  <a:srgbClr val="FFFFFF"/>
                </a:solidFill>
                <a:latin typeface="Verdana" pitchFamily="34" charset="0"/>
                <a:cs typeface="+mn-cs"/>
              </a:rPr>
              <a:t>3</a:t>
            </a:r>
            <a:endParaRPr lang="en-GB" sz="1600" b="1">
              <a:solidFill>
                <a:srgbClr val="FFFFFF"/>
              </a:solidFill>
              <a:latin typeface="Verdana" pitchFamily="34" charset="0"/>
              <a:cs typeface="+mn-cs"/>
            </a:endParaRPr>
          </a:p>
        </p:txBody>
      </p:sp>
    </p:spTree>
    <p:extLst>
      <p:ext uri="{BB962C8B-B14F-4D97-AF65-F5344CB8AC3E}">
        <p14:creationId xmlns:p14="http://schemas.microsoft.com/office/powerpoint/2010/main" val="844743710"/>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“妈妈</a:t>
            </a:r>
            <a:r>
              <a:rPr lang="en-US" altLang="zh-CN"/>
              <a:t>100</a:t>
            </a:r>
            <a:r>
              <a:rPr lang="zh-CN" altLang="en-US"/>
              <a:t>”</a:t>
            </a:r>
            <a:r>
              <a:rPr lang="en-US" altLang="zh-CN"/>
              <a:t>CRM</a:t>
            </a:r>
            <a:r>
              <a:rPr lang="zh-CN" altLang="en-US"/>
              <a:t>体系是以消费者为核心，围绕会员体系，部署前线和总部的</a:t>
            </a:r>
            <a:r>
              <a:rPr lang="en-US" altLang="zh-CN"/>
              <a:t>CRM</a:t>
            </a:r>
            <a:r>
              <a:rPr lang="zh-CN" altLang="en-US"/>
              <a:t>资源</a:t>
            </a:r>
            <a:endParaRPr lang="en-US"/>
          </a:p>
        </p:txBody>
      </p:sp>
      <p:sp>
        <p:nvSpPr>
          <p:cNvPr id="6"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54_84</a:t>
            </a:r>
            <a:endParaRPr lang="en-US" sz="100" err="1" smtClean="0">
              <a:solidFill>
                <a:srgbClr val="FFFFFF"/>
              </a:solidFill>
            </a:endParaRPr>
          </a:p>
        </p:txBody>
      </p:sp>
      <p:sp>
        <p:nvSpPr>
          <p:cNvPr id="48" name="Oval 47"/>
          <p:cNvSpPr/>
          <p:nvPr/>
        </p:nvSpPr>
        <p:spPr>
          <a:xfrm>
            <a:off x="4103937" y="3534909"/>
            <a:ext cx="2152151" cy="1326439"/>
          </a:xfrm>
          <a:prstGeom prst="ellipse">
            <a:avLst/>
          </a:prstGeom>
          <a:solidFill>
            <a:srgbClr val="CC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800" b="1" smtClean="0">
                <a:solidFill>
                  <a:srgbClr val="FFFFFF"/>
                </a:solidFill>
              </a:rPr>
              <a:t>消费者</a:t>
            </a:r>
            <a:endParaRPr lang="en-US" altLang="zh-CN" sz="1800" b="1" smtClean="0">
              <a:solidFill>
                <a:srgbClr val="FFFFFF"/>
              </a:solidFill>
            </a:endParaRPr>
          </a:p>
          <a:p>
            <a:pPr algn="ctr"/>
            <a:endParaRPr lang="en-US" sz="1800" b="1">
              <a:solidFill>
                <a:srgbClr val="FFFFFF"/>
              </a:solidFill>
            </a:endParaRPr>
          </a:p>
          <a:p>
            <a:pPr algn="ctr"/>
            <a:endParaRPr lang="en-US" sz="1800" b="1" smtClean="0">
              <a:solidFill>
                <a:srgbClr val="FFFFFF"/>
              </a:solidFill>
            </a:endParaRPr>
          </a:p>
        </p:txBody>
      </p:sp>
      <p:sp>
        <p:nvSpPr>
          <p:cNvPr id="49" name="Oval 48"/>
          <p:cNvSpPr/>
          <p:nvPr/>
        </p:nvSpPr>
        <p:spPr>
          <a:xfrm>
            <a:off x="3891061" y="1137018"/>
            <a:ext cx="2577900" cy="1588841"/>
          </a:xfrm>
          <a:prstGeom prst="ellipse">
            <a:avLst/>
          </a:prstGeom>
          <a:solidFill>
            <a:srgbClr val="777777"/>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800" b="1">
                <a:solidFill>
                  <a:srgbClr val="FFFFFF"/>
                </a:solidFill>
              </a:rPr>
              <a:t>门</a:t>
            </a:r>
            <a:r>
              <a:rPr lang="zh-CN" altLang="en-US" sz="1800" b="1" smtClean="0">
                <a:solidFill>
                  <a:srgbClr val="FFFFFF"/>
                </a:solidFill>
              </a:rPr>
              <a:t>店</a:t>
            </a:r>
            <a:endParaRPr lang="en-US" altLang="zh-CN" sz="1800" b="1" smtClean="0">
              <a:solidFill>
                <a:srgbClr val="FFFFFF"/>
              </a:solidFill>
            </a:endParaRPr>
          </a:p>
          <a:p>
            <a:pPr algn="ctr"/>
            <a:endParaRPr lang="en-US" sz="1800" b="1">
              <a:solidFill>
                <a:srgbClr val="FFFFFF"/>
              </a:solidFill>
            </a:endParaRPr>
          </a:p>
          <a:p>
            <a:pPr algn="ctr"/>
            <a:endParaRPr lang="en-US" sz="1800" b="1" smtClean="0">
              <a:solidFill>
                <a:srgbClr val="FFFFFF"/>
              </a:solidFill>
            </a:endParaRPr>
          </a:p>
        </p:txBody>
      </p:sp>
      <p:sp>
        <p:nvSpPr>
          <p:cNvPr id="50" name="Oval 49"/>
          <p:cNvSpPr/>
          <p:nvPr/>
        </p:nvSpPr>
        <p:spPr>
          <a:xfrm>
            <a:off x="838200" y="4885479"/>
            <a:ext cx="2577900" cy="1588841"/>
          </a:xfrm>
          <a:prstGeom prst="ellipse">
            <a:avLst/>
          </a:prstGeom>
          <a:solidFill>
            <a:srgbClr val="777777"/>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800" b="1">
                <a:solidFill>
                  <a:srgbClr val="FFFFFF"/>
                </a:solidFill>
              </a:rPr>
              <a:t>销售</a:t>
            </a:r>
            <a:r>
              <a:rPr lang="zh-CN" altLang="en-US" sz="1800" b="1" smtClean="0">
                <a:solidFill>
                  <a:srgbClr val="FFFFFF"/>
                </a:solidFill>
              </a:rPr>
              <a:t>人员</a:t>
            </a:r>
            <a:endParaRPr lang="en-US" altLang="zh-CN" sz="1800" b="1" smtClean="0">
              <a:solidFill>
                <a:srgbClr val="FFFFFF"/>
              </a:solidFill>
            </a:endParaRPr>
          </a:p>
          <a:p>
            <a:pPr algn="ctr"/>
            <a:endParaRPr lang="en-US" sz="1800" b="1">
              <a:solidFill>
                <a:srgbClr val="FFFFFF"/>
              </a:solidFill>
            </a:endParaRPr>
          </a:p>
          <a:p>
            <a:pPr algn="ctr"/>
            <a:endParaRPr lang="en-US" sz="1800" b="1">
              <a:solidFill>
                <a:srgbClr val="FFFFFF"/>
              </a:solidFill>
            </a:endParaRPr>
          </a:p>
        </p:txBody>
      </p:sp>
      <p:sp>
        <p:nvSpPr>
          <p:cNvPr id="51" name="Oval 50"/>
          <p:cNvSpPr/>
          <p:nvPr/>
        </p:nvSpPr>
        <p:spPr>
          <a:xfrm>
            <a:off x="6943924" y="4885479"/>
            <a:ext cx="2577900" cy="1588841"/>
          </a:xfrm>
          <a:prstGeom prst="ellipse">
            <a:avLst/>
          </a:prstGeom>
          <a:solidFill>
            <a:srgbClr val="777777"/>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7200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600" b="1" smtClean="0">
                <a:solidFill>
                  <a:srgbClr val="FFFFFF"/>
                </a:solidFill>
              </a:rPr>
              <a:t>“</a:t>
            </a:r>
            <a:r>
              <a:rPr lang="zh-CN" altLang="en-US" sz="1600" b="1" smtClean="0">
                <a:solidFill>
                  <a:srgbClr val="FFFFFF"/>
                </a:solidFill>
              </a:rPr>
              <a:t>妈妈</a:t>
            </a:r>
            <a:r>
              <a:rPr lang="en-US" altLang="zh-CN" sz="1600" b="1" smtClean="0">
                <a:solidFill>
                  <a:srgbClr val="FFFFFF"/>
                </a:solidFill>
              </a:rPr>
              <a:t>100”</a:t>
            </a:r>
            <a:br>
              <a:rPr lang="en-US" altLang="zh-CN" sz="1600" b="1" smtClean="0">
                <a:solidFill>
                  <a:srgbClr val="FFFFFF"/>
                </a:solidFill>
              </a:rPr>
            </a:br>
            <a:r>
              <a:rPr lang="zh-CN" altLang="en-US" sz="1600" b="1" smtClean="0">
                <a:solidFill>
                  <a:srgbClr val="FFFFFF"/>
                </a:solidFill>
              </a:rPr>
              <a:t>会员中心</a:t>
            </a:r>
            <a:endParaRPr lang="en-US" altLang="zh-CN" sz="1600" b="1" smtClean="0">
              <a:solidFill>
                <a:srgbClr val="FFFFFF"/>
              </a:solidFill>
            </a:endParaRPr>
          </a:p>
          <a:p>
            <a:pPr algn="ctr"/>
            <a:endParaRPr lang="en-US" altLang="zh-CN" sz="1600" b="1" smtClean="0">
              <a:solidFill>
                <a:srgbClr val="FFFFFF"/>
              </a:solidFill>
            </a:endParaRPr>
          </a:p>
          <a:p>
            <a:pPr algn="ctr"/>
            <a:endParaRPr lang="en-US" altLang="zh-CN" sz="1600" b="1">
              <a:solidFill>
                <a:srgbClr val="FFFFFF"/>
              </a:solidFill>
            </a:endParaRPr>
          </a:p>
          <a:p>
            <a:pPr algn="ctr"/>
            <a:endParaRPr lang="en-US" altLang="zh-CN" sz="1600" b="1">
              <a:solidFill>
                <a:srgbClr val="FFFFFF"/>
              </a:solidFill>
            </a:endParaRPr>
          </a:p>
        </p:txBody>
      </p:sp>
      <p:cxnSp>
        <p:nvCxnSpPr>
          <p:cNvPr id="52" name="Straight Arrow Connector 51"/>
          <p:cNvCxnSpPr/>
          <p:nvPr/>
        </p:nvCxnSpPr>
        <p:spPr>
          <a:xfrm flipV="1">
            <a:off x="3007667" y="4514850"/>
            <a:ext cx="1216752" cy="565209"/>
          </a:xfrm>
          <a:prstGeom prst="straightConnector1">
            <a:avLst/>
          </a:prstGeom>
          <a:ln w="19050">
            <a:solidFill>
              <a:srgbClr val="080808"/>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flipV="1">
            <a:off x="3131302" y="4619625"/>
            <a:ext cx="1216752" cy="565209"/>
          </a:xfrm>
          <a:prstGeom prst="straightConnector1">
            <a:avLst/>
          </a:prstGeom>
          <a:ln w="19050">
            <a:solidFill>
              <a:srgbClr val="080808"/>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54" name="Group 53"/>
          <p:cNvGrpSpPr/>
          <p:nvPr>
            <p:custDataLst>
              <p:tags r:id="rId2"/>
            </p:custDataLst>
          </p:nvPr>
        </p:nvGrpSpPr>
        <p:grpSpPr>
          <a:xfrm flipH="1">
            <a:off x="6021264" y="4514850"/>
            <a:ext cx="1340387" cy="669984"/>
            <a:chOff x="3841127" y="4629150"/>
            <a:chExt cx="826123" cy="669984"/>
          </a:xfrm>
        </p:grpSpPr>
        <p:cxnSp>
          <p:nvCxnSpPr>
            <p:cNvPr id="55" name="Straight Arrow Connector 54"/>
            <p:cNvCxnSpPr/>
            <p:nvPr/>
          </p:nvCxnSpPr>
          <p:spPr>
            <a:xfrm flipV="1">
              <a:off x="3841127" y="4629150"/>
              <a:ext cx="749923" cy="565209"/>
            </a:xfrm>
            <a:prstGeom prst="straightConnector1">
              <a:avLst/>
            </a:prstGeom>
            <a:ln w="19050">
              <a:solidFill>
                <a:srgbClr val="080808"/>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p:nvPr/>
          </p:nvCxnSpPr>
          <p:spPr>
            <a:xfrm flipV="1">
              <a:off x="3917327" y="4733925"/>
              <a:ext cx="749923" cy="565209"/>
            </a:xfrm>
            <a:prstGeom prst="straightConnector1">
              <a:avLst/>
            </a:prstGeom>
            <a:ln w="19050">
              <a:solidFill>
                <a:srgbClr val="080808"/>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cxnSp>
        <p:nvCxnSpPr>
          <p:cNvPr id="57" name="Straight Arrow Connector 56"/>
          <p:cNvCxnSpPr/>
          <p:nvPr/>
        </p:nvCxnSpPr>
        <p:spPr>
          <a:xfrm flipH="1" flipV="1">
            <a:off x="5079558" y="2725859"/>
            <a:ext cx="2" cy="809050"/>
          </a:xfrm>
          <a:prstGeom prst="straightConnector1">
            <a:avLst/>
          </a:prstGeom>
          <a:ln w="19050">
            <a:solidFill>
              <a:srgbClr val="080808"/>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flipH="1" flipV="1">
            <a:off x="5280464" y="2725859"/>
            <a:ext cx="2" cy="809050"/>
          </a:xfrm>
          <a:prstGeom prst="straightConnector1">
            <a:avLst/>
          </a:prstGeom>
          <a:ln w="19050">
            <a:solidFill>
              <a:srgbClr val="080808"/>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rot="18715023">
            <a:off x="1217667" y="2842679"/>
            <a:ext cx="1798996" cy="967917"/>
          </a:xfrm>
          <a:prstGeom prst="rect">
            <a:avLst/>
          </a:prstGeom>
          <a:noFill/>
        </p:spPr>
        <p:txBody>
          <a:bodyPr wrap="none" lIns="36000" tIns="36000" rIns="36000" bIns="36000" rtlCol="0">
            <a:prstTxWarp prst="textArchUp">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smtClean="0"/>
              <a:t>消费者数据收集</a:t>
            </a:r>
            <a:endParaRPr lang="en-US" sz="1600" err="1" smtClean="0"/>
          </a:p>
        </p:txBody>
      </p:sp>
      <p:sp>
        <p:nvSpPr>
          <p:cNvPr id="60" name="TextBox 59"/>
          <p:cNvSpPr txBox="1"/>
          <p:nvPr/>
        </p:nvSpPr>
        <p:spPr>
          <a:xfrm rot="13641211" flipH="1" flipV="1">
            <a:off x="6995711" y="2637008"/>
            <a:ext cx="2244760" cy="967917"/>
          </a:xfrm>
          <a:prstGeom prst="rect">
            <a:avLst/>
          </a:prstGeom>
          <a:noFill/>
        </p:spPr>
        <p:txBody>
          <a:bodyPr wrap="none" lIns="36000" tIns="36000" rIns="36000" bIns="36000" rtlCol="0">
            <a:prstTxWarp prst="textArchUp">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t>会员店服务和</a:t>
            </a:r>
            <a:r>
              <a:rPr lang="zh-CN" altLang="en-US" sz="1600" smtClean="0"/>
              <a:t>培训；</a:t>
            </a:r>
            <a:endParaRPr lang="zh-CN" altLang="en-US" sz="1600"/>
          </a:p>
          <a:p>
            <a:pPr algn="ctr"/>
            <a:r>
              <a:rPr lang="zh-CN" altLang="en-US" sz="1600"/>
              <a:t>消费者数据分析推送</a:t>
            </a:r>
          </a:p>
        </p:txBody>
      </p:sp>
      <p:sp>
        <p:nvSpPr>
          <p:cNvPr id="61" name="TextBox 60"/>
          <p:cNvSpPr txBox="1"/>
          <p:nvPr/>
        </p:nvSpPr>
        <p:spPr>
          <a:xfrm rot="18777112">
            <a:off x="1759612" y="3056109"/>
            <a:ext cx="1798996" cy="967917"/>
          </a:xfrm>
          <a:prstGeom prst="rect">
            <a:avLst/>
          </a:prstGeom>
          <a:noFill/>
        </p:spPr>
        <p:txBody>
          <a:bodyPr wrap="none" lIns="36000" tIns="36000" rIns="36000" bIns="36000" rtlCol="0">
            <a:prstTxWarp prst="textArchUp">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t>组织</a:t>
            </a:r>
            <a:r>
              <a:rPr lang="zh-CN" altLang="en-US" sz="1600" smtClean="0"/>
              <a:t>配合促销活动</a:t>
            </a:r>
            <a:r>
              <a:rPr lang="zh-CN" altLang="en-US" sz="1600"/>
              <a:t>执行</a:t>
            </a:r>
          </a:p>
        </p:txBody>
      </p:sp>
      <p:sp>
        <p:nvSpPr>
          <p:cNvPr id="62" name="TextBox 61"/>
          <p:cNvSpPr txBox="1"/>
          <p:nvPr/>
        </p:nvSpPr>
        <p:spPr>
          <a:xfrm rot="13477752" flipH="1" flipV="1">
            <a:off x="6534508" y="3160883"/>
            <a:ext cx="1798996" cy="967917"/>
          </a:xfrm>
          <a:prstGeom prst="rect">
            <a:avLst/>
          </a:prstGeom>
          <a:noFill/>
        </p:spPr>
        <p:txBody>
          <a:bodyPr wrap="none" lIns="36000" tIns="36000" rIns="36000" bIns="36000" rtlCol="0">
            <a:prstTxWarp prst="textArchUp">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t>通过</a:t>
            </a:r>
            <a:r>
              <a:rPr lang="en-US" altLang="zh-CN" sz="1600"/>
              <a:t>POS</a:t>
            </a:r>
            <a:r>
              <a:rPr lang="zh-CN" altLang="en-US" sz="1600"/>
              <a:t>机</a:t>
            </a:r>
            <a:r>
              <a:rPr lang="zh-CN" altLang="en-US" sz="1600" smtClean="0"/>
              <a:t>提供</a:t>
            </a:r>
            <a:br>
              <a:rPr lang="en-US" altLang="zh-CN" sz="1600" smtClean="0"/>
            </a:br>
            <a:r>
              <a:rPr lang="zh-CN" altLang="en-US" sz="1600" smtClean="0"/>
              <a:t>消费者</a:t>
            </a:r>
            <a:r>
              <a:rPr lang="zh-CN" altLang="en-US" sz="1600"/>
              <a:t>会员数据</a:t>
            </a:r>
          </a:p>
        </p:txBody>
      </p:sp>
      <p:sp>
        <p:nvSpPr>
          <p:cNvPr id="63" name="TextBox 62"/>
          <p:cNvSpPr txBox="1"/>
          <p:nvPr/>
        </p:nvSpPr>
        <p:spPr>
          <a:xfrm>
            <a:off x="3686586" y="5668126"/>
            <a:ext cx="3022914" cy="565146"/>
          </a:xfrm>
          <a:prstGeom prst="rect">
            <a:avLst/>
          </a:prstGeom>
          <a:noFill/>
        </p:spPr>
        <p:txBody>
          <a:bodyPr wrap="square" lIns="36000" tIns="36000" rIns="36000" bIns="36000" rtlCol="0">
            <a:prstTxWarp prst="textArchDown">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smtClean="0"/>
              <a:t>销售人员管理培训；会员数据分析推送</a:t>
            </a:r>
            <a:endParaRPr lang="en-US" sz="1600" err="1" smtClean="0"/>
          </a:p>
        </p:txBody>
      </p:sp>
      <p:sp>
        <p:nvSpPr>
          <p:cNvPr id="64" name="TextBox 63"/>
          <p:cNvSpPr txBox="1"/>
          <p:nvPr/>
        </p:nvSpPr>
        <p:spPr>
          <a:xfrm>
            <a:off x="4157806" y="2926214"/>
            <a:ext cx="861870" cy="503590"/>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t>注册会员；</a:t>
            </a:r>
            <a:endParaRPr lang="en-US" altLang="zh-CN" sz="1400" smtClean="0"/>
          </a:p>
          <a:p>
            <a:pPr algn="ctr"/>
            <a:r>
              <a:rPr lang="zh-CN" altLang="en-US" sz="1400" smtClean="0"/>
              <a:t>购买产品</a:t>
            </a:r>
            <a:endParaRPr lang="en-US" sz="1400" err="1" smtClean="0"/>
          </a:p>
        </p:txBody>
      </p:sp>
      <p:sp>
        <p:nvSpPr>
          <p:cNvPr id="65" name="TextBox 64"/>
          <p:cNvSpPr txBox="1"/>
          <p:nvPr/>
        </p:nvSpPr>
        <p:spPr>
          <a:xfrm>
            <a:off x="5343081" y="2926214"/>
            <a:ext cx="829120" cy="503590"/>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t>发送门店活动信息</a:t>
            </a:r>
            <a:endParaRPr lang="en-US" sz="1400" err="1" smtClean="0"/>
          </a:p>
        </p:txBody>
      </p:sp>
      <p:sp>
        <p:nvSpPr>
          <p:cNvPr id="66" name="TextBox 65"/>
          <p:cNvSpPr txBox="1"/>
          <p:nvPr/>
        </p:nvSpPr>
        <p:spPr>
          <a:xfrm rot="20070372">
            <a:off x="2661919" y="4119562"/>
            <a:ext cx="1508994" cy="719034"/>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t>新会员招募</a:t>
            </a:r>
            <a:r>
              <a:rPr lang="zh-CN" altLang="en-US" sz="1400"/>
              <a:t>；</a:t>
            </a:r>
            <a:endParaRPr lang="en-US" altLang="zh-CN" sz="1400" smtClean="0"/>
          </a:p>
          <a:p>
            <a:pPr algn="ctr"/>
            <a:r>
              <a:rPr lang="zh-CN" altLang="en-US" sz="1400" smtClean="0"/>
              <a:t>老会员定期联络与</a:t>
            </a:r>
            <a:br>
              <a:rPr lang="en-US" altLang="zh-CN" sz="1400" smtClean="0"/>
            </a:br>
            <a:r>
              <a:rPr lang="zh-CN" altLang="en-US" sz="1400" smtClean="0"/>
              <a:t>关系维护</a:t>
            </a:r>
            <a:endParaRPr lang="en-US" altLang="zh-CN" sz="1400" smtClean="0"/>
          </a:p>
        </p:txBody>
      </p:sp>
      <p:sp>
        <p:nvSpPr>
          <p:cNvPr id="67" name="TextBox 66"/>
          <p:cNvSpPr txBox="1"/>
          <p:nvPr/>
        </p:nvSpPr>
        <p:spPr>
          <a:xfrm rot="1513478">
            <a:off x="5931800" y="4934893"/>
            <a:ext cx="1241995"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会员信息查询</a:t>
            </a:r>
            <a:endParaRPr lang="en-US" altLang="zh-CN" sz="1400" smtClean="0"/>
          </a:p>
        </p:txBody>
      </p:sp>
      <p:sp>
        <p:nvSpPr>
          <p:cNvPr id="68" name="TextBox 67"/>
          <p:cNvSpPr txBox="1"/>
          <p:nvPr/>
        </p:nvSpPr>
        <p:spPr>
          <a:xfrm rot="1485393">
            <a:off x="6250119" y="4468582"/>
            <a:ext cx="1149968"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活动信息公示</a:t>
            </a:r>
            <a:endParaRPr lang="en-US" altLang="zh-CN" sz="1400" smtClean="0"/>
          </a:p>
        </p:txBody>
      </p:sp>
      <p:sp>
        <p:nvSpPr>
          <p:cNvPr id="69" name="TextBox 68"/>
          <p:cNvSpPr txBox="1"/>
          <p:nvPr/>
        </p:nvSpPr>
        <p:spPr>
          <a:xfrm rot="20058455">
            <a:off x="3296740" y="4898972"/>
            <a:ext cx="1329457" cy="503590"/>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t>产品售后服务；</a:t>
            </a:r>
            <a:br>
              <a:rPr lang="en-US" altLang="zh-CN" sz="1400" smtClean="0"/>
            </a:br>
            <a:r>
              <a:rPr lang="zh-CN" altLang="en-US" sz="1400" smtClean="0"/>
              <a:t>专业</a:t>
            </a:r>
            <a:r>
              <a:rPr lang="zh-CN" altLang="en-US" sz="1400"/>
              <a:t>意见咨询</a:t>
            </a:r>
          </a:p>
        </p:txBody>
      </p:sp>
      <p:sp>
        <p:nvSpPr>
          <p:cNvPr id="70" name="Rounded Rectangle 69"/>
          <p:cNvSpPr/>
          <p:nvPr/>
        </p:nvSpPr>
        <p:spPr>
          <a:xfrm>
            <a:off x="4702172" y="1895475"/>
            <a:ext cx="955678" cy="609600"/>
          </a:xfrm>
          <a:prstGeom prst="round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71" name="Rounded Rectangle 70"/>
          <p:cNvSpPr/>
          <p:nvPr/>
        </p:nvSpPr>
        <p:spPr>
          <a:xfrm>
            <a:off x="4761903" y="4148138"/>
            <a:ext cx="836218" cy="581025"/>
          </a:xfrm>
          <a:prstGeom prst="round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72" name="Rounded Rectangle 71"/>
          <p:cNvSpPr/>
          <p:nvPr/>
        </p:nvSpPr>
        <p:spPr>
          <a:xfrm>
            <a:off x="1649311" y="5667375"/>
            <a:ext cx="955678" cy="609600"/>
          </a:xfrm>
          <a:prstGeom prst="round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73" name="Rounded Rectangle 72"/>
          <p:cNvSpPr/>
          <p:nvPr/>
        </p:nvSpPr>
        <p:spPr>
          <a:xfrm>
            <a:off x="7755035" y="5667375"/>
            <a:ext cx="955678" cy="609600"/>
          </a:xfrm>
          <a:prstGeom prst="round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pic>
        <p:nvPicPr>
          <p:cNvPr id="74" name="Picture 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21249" y="4158456"/>
            <a:ext cx="517526"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5" name="Picture 1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50144" y="5698955"/>
            <a:ext cx="354012" cy="546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 name="Picture 15"/>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870910" y="1971675"/>
            <a:ext cx="61820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 name="Picture 16"/>
          <p:cNvPicPr>
            <a:picLocks noChangeAspect="1" noChangeArrowheads="1"/>
          </p:cNvPicPr>
          <p:nvPr/>
        </p:nvPicPr>
        <p:blipFill>
          <a:blip r:embed="rId6">
            <a:extLst>
              <a:ext uri="{28A0092B-C50C-407E-A947-70E740481C1C}">
                <a14:useLocalDpi xmlns:a14="http://schemas.microsoft.com/office/drawing/2010/main" val="0"/>
              </a:ext>
            </a:extLst>
          </a:blip>
          <a:srcRect l="9819" t="10241" r="9094" b="15265"/>
          <a:stretch>
            <a:fillRect/>
          </a:stretch>
        </p:blipFill>
        <p:spPr bwMode="auto">
          <a:xfrm>
            <a:off x="7914917" y="5753100"/>
            <a:ext cx="635914" cy="438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8" name="Freeform 6"/>
          <p:cNvSpPr/>
          <p:nvPr/>
        </p:nvSpPr>
        <p:spPr bwMode="auto">
          <a:xfrm>
            <a:off x="1450975" y="2044700"/>
            <a:ext cx="2435225" cy="2889250"/>
          </a:xfrm>
          <a:custGeom>
            <a:gdLst>
              <a:gd name="T0" fmla="*/ 4 w 767"/>
              <a:gd name="T1" fmla="*/ 677 h 910"/>
              <a:gd name="T2" fmla="*/ 767 w 767"/>
              <a:gd name="T3" fmla="*/ 4 h 910"/>
              <a:gd name="T4" fmla="*/ 767 w 767"/>
              <a:gd name="T5" fmla="*/ 0 h 910"/>
              <a:gd name="T6" fmla="*/ 345 w 767"/>
              <a:gd name="T7" fmla="*/ 166 h 910"/>
              <a:gd name="T8" fmla="*/ 0 w 767"/>
              <a:gd name="T9" fmla="*/ 677 h 910"/>
              <a:gd name="T10" fmla="*/ 63 w 767"/>
              <a:gd name="T11" fmla="*/ 910 h 910"/>
              <a:gd name="T12" fmla="*/ 67 w 767"/>
              <a:gd name="T13" fmla="*/ 909 h 910"/>
              <a:gd name="T14" fmla="*/ 4 w 767"/>
              <a:gd name="T15" fmla="*/ 677 h 9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67" h="910">
                <a:moveTo>
                  <a:pt x="4" y="677"/>
                </a:moveTo>
                <a:cubicBezTo>
                  <a:pt x="4" y="369"/>
                  <a:pt x="322" y="106"/>
                  <a:pt x="767" y="4"/>
                </a:cubicBezTo>
                <a:cubicBezTo>
                  <a:pt x="767" y="3"/>
                  <a:pt x="767" y="1"/>
                  <a:pt x="767" y="0"/>
                </a:cubicBezTo>
                <a:cubicBezTo>
                  <a:pt x="610" y="36"/>
                  <a:pt x="467" y="92"/>
                  <a:pt x="345" y="166"/>
                </a:cubicBezTo>
                <a:cubicBezTo>
                  <a:pt x="123" y="303"/>
                  <a:pt x="0" y="484"/>
                  <a:pt x="0" y="677"/>
                </a:cubicBezTo>
                <a:cubicBezTo>
                  <a:pt x="0" y="758"/>
                  <a:pt x="21" y="836"/>
                  <a:pt x="63" y="910"/>
                </a:cubicBezTo>
                <a:cubicBezTo>
                  <a:pt x="64" y="910"/>
                  <a:pt x="65" y="909"/>
                  <a:pt x="67" y="909"/>
                </a:cubicBezTo>
                <a:cubicBezTo>
                  <a:pt x="26" y="836"/>
                  <a:pt x="4" y="758"/>
                  <a:pt x="4" y="677"/>
                </a:cubicBezTo>
                <a:close/>
              </a:path>
            </a:pathLst>
          </a:custGeom>
          <a:solidFill>
            <a:srgbClr val="04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9" name="Freeform 7"/>
          <p:cNvSpPr/>
          <p:nvPr/>
        </p:nvSpPr>
        <p:spPr bwMode="auto">
          <a:xfrm>
            <a:off x="3194050" y="6124575"/>
            <a:ext cx="3962400" cy="361950"/>
          </a:xfrm>
          <a:custGeom>
            <a:gdLst>
              <a:gd name="T0" fmla="*/ 628 w 1248"/>
              <a:gd name="T1" fmla="*/ 110 h 114"/>
              <a:gd name="T2" fmla="*/ 4 w 1248"/>
              <a:gd name="T3" fmla="*/ 0 h 114"/>
              <a:gd name="T4" fmla="*/ 0 w 1248"/>
              <a:gd name="T5" fmla="*/ 3 h 114"/>
              <a:gd name="T6" fmla="*/ 628 w 1248"/>
              <a:gd name="T7" fmla="*/ 114 h 114"/>
              <a:gd name="T8" fmla="*/ 1248 w 1248"/>
              <a:gd name="T9" fmla="*/ 5 h 114"/>
              <a:gd name="T10" fmla="*/ 1245 w 1248"/>
              <a:gd name="T11" fmla="*/ 2 h 114"/>
              <a:gd name="T12" fmla="*/ 628 w 1248"/>
              <a:gd name="T13" fmla="*/ 110 h 114"/>
            </a:gdLst>
            <a:cxnLst>
              <a:cxn ang="0">
                <a:pos x="T0" y="T1"/>
              </a:cxn>
              <a:cxn ang="0">
                <a:pos x="T2" y="T3"/>
              </a:cxn>
              <a:cxn ang="0">
                <a:pos x="T4" y="T5"/>
              </a:cxn>
              <a:cxn ang="0">
                <a:pos x="T6" y="T7"/>
              </a:cxn>
              <a:cxn ang="0">
                <a:pos x="T8" y="T9"/>
              </a:cxn>
              <a:cxn ang="0">
                <a:pos x="T10" y="T11"/>
              </a:cxn>
              <a:cxn ang="0">
                <a:pos x="T12" y="T13"/>
              </a:cxn>
            </a:cxnLst>
            <a:rect l="0" t="0" r="r" b="b"/>
            <a:pathLst>
              <a:path w="1248" h="114">
                <a:moveTo>
                  <a:pt x="628" y="110"/>
                </a:moveTo>
                <a:cubicBezTo>
                  <a:pt x="398" y="110"/>
                  <a:pt x="185" y="70"/>
                  <a:pt x="4" y="0"/>
                </a:cubicBezTo>
                <a:cubicBezTo>
                  <a:pt x="3" y="1"/>
                  <a:pt x="1" y="2"/>
                  <a:pt x="0" y="3"/>
                </a:cubicBezTo>
                <a:cubicBezTo>
                  <a:pt x="186" y="75"/>
                  <a:pt x="402" y="114"/>
                  <a:pt x="628" y="114"/>
                </a:cubicBezTo>
                <a:cubicBezTo>
                  <a:pt x="850" y="114"/>
                  <a:pt x="1064" y="76"/>
                  <a:pt x="1248" y="5"/>
                </a:cubicBezTo>
                <a:cubicBezTo>
                  <a:pt x="1247" y="4"/>
                  <a:pt x="1246" y="3"/>
                  <a:pt x="1245" y="2"/>
                </a:cubicBezTo>
                <a:cubicBezTo>
                  <a:pt x="1065" y="71"/>
                  <a:pt x="854" y="110"/>
                  <a:pt x="628" y="110"/>
                </a:cubicBezTo>
                <a:close/>
              </a:path>
            </a:pathLst>
          </a:custGeom>
          <a:solidFill>
            <a:srgbClr val="04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0" name="Freeform 8"/>
          <p:cNvSpPr/>
          <p:nvPr/>
        </p:nvSpPr>
        <p:spPr bwMode="auto">
          <a:xfrm>
            <a:off x="6457950" y="2038350"/>
            <a:ext cx="2463800" cy="2901950"/>
          </a:xfrm>
          <a:custGeom>
            <a:gdLst>
              <a:gd name="T0" fmla="*/ 772 w 776"/>
              <a:gd name="T1" fmla="*/ 679 h 914"/>
              <a:gd name="T2" fmla="*/ 708 w 776"/>
              <a:gd name="T3" fmla="*/ 913 h 914"/>
              <a:gd name="T4" fmla="*/ 712 w 776"/>
              <a:gd name="T5" fmla="*/ 914 h 914"/>
              <a:gd name="T6" fmla="*/ 776 w 776"/>
              <a:gd name="T7" fmla="*/ 679 h 914"/>
              <a:gd name="T8" fmla="*/ 431 w 776"/>
              <a:gd name="T9" fmla="*/ 168 h 914"/>
              <a:gd name="T10" fmla="*/ 1 w 776"/>
              <a:gd name="T11" fmla="*/ 0 h 914"/>
              <a:gd name="T12" fmla="*/ 0 w 776"/>
              <a:gd name="T13" fmla="*/ 4 h 914"/>
              <a:gd name="T14" fmla="*/ 772 w 776"/>
              <a:gd name="T15" fmla="*/ 679 h 91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6" h="914">
                <a:moveTo>
                  <a:pt x="772" y="679"/>
                </a:moveTo>
                <a:cubicBezTo>
                  <a:pt x="772" y="761"/>
                  <a:pt x="750" y="840"/>
                  <a:pt x="708" y="913"/>
                </a:cubicBezTo>
                <a:cubicBezTo>
                  <a:pt x="710" y="913"/>
                  <a:pt x="711" y="914"/>
                  <a:pt x="712" y="914"/>
                </a:cubicBezTo>
                <a:cubicBezTo>
                  <a:pt x="754" y="839"/>
                  <a:pt x="776" y="760"/>
                  <a:pt x="776" y="679"/>
                </a:cubicBezTo>
                <a:cubicBezTo>
                  <a:pt x="776" y="486"/>
                  <a:pt x="654" y="305"/>
                  <a:pt x="431" y="168"/>
                </a:cubicBezTo>
                <a:cubicBezTo>
                  <a:pt x="307" y="92"/>
                  <a:pt x="161" y="35"/>
                  <a:pt x="1" y="0"/>
                </a:cubicBezTo>
                <a:cubicBezTo>
                  <a:pt x="1" y="1"/>
                  <a:pt x="0" y="3"/>
                  <a:pt x="0" y="4"/>
                </a:cubicBezTo>
                <a:cubicBezTo>
                  <a:pt x="450" y="104"/>
                  <a:pt x="772" y="369"/>
                  <a:pt x="772" y="679"/>
                </a:cubicBezTo>
                <a:close/>
              </a:path>
            </a:pathLst>
          </a:custGeom>
          <a:solidFill>
            <a:srgbClr val="04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1" name="Freeform 9"/>
          <p:cNvSpPr/>
          <p:nvPr/>
        </p:nvSpPr>
        <p:spPr bwMode="auto">
          <a:xfrm>
            <a:off x="3292475" y="6016625"/>
            <a:ext cx="3765550" cy="349250"/>
          </a:xfrm>
          <a:custGeom>
            <a:gdLst>
              <a:gd name="T0" fmla="*/ 597 w 1186"/>
              <a:gd name="T1" fmla="*/ 106 h 110"/>
              <a:gd name="T2" fmla="*/ 3 w 1186"/>
              <a:gd name="T3" fmla="*/ 0 h 110"/>
              <a:gd name="T4" fmla="*/ 0 w 1186"/>
              <a:gd name="T5" fmla="*/ 3 h 110"/>
              <a:gd name="T6" fmla="*/ 597 w 1186"/>
              <a:gd name="T7" fmla="*/ 110 h 110"/>
              <a:gd name="T8" fmla="*/ 1186 w 1186"/>
              <a:gd name="T9" fmla="*/ 6 h 110"/>
              <a:gd name="T10" fmla="*/ 1183 w 1186"/>
              <a:gd name="T11" fmla="*/ 3 h 110"/>
              <a:gd name="T12" fmla="*/ 597 w 1186"/>
              <a:gd name="T13" fmla="*/ 106 h 110"/>
            </a:gdLst>
            <a:cxnLst>
              <a:cxn ang="0">
                <a:pos x="T0" y="T1"/>
              </a:cxn>
              <a:cxn ang="0">
                <a:pos x="T2" y="T3"/>
              </a:cxn>
              <a:cxn ang="0">
                <a:pos x="T4" y="T5"/>
              </a:cxn>
              <a:cxn ang="0">
                <a:pos x="T6" y="T7"/>
              </a:cxn>
              <a:cxn ang="0">
                <a:pos x="T8" y="T9"/>
              </a:cxn>
              <a:cxn ang="0">
                <a:pos x="T10" y="T11"/>
              </a:cxn>
              <a:cxn ang="0">
                <a:pos x="T12" y="T13"/>
              </a:cxn>
            </a:cxnLst>
            <a:rect l="0" t="0" r="r" b="b"/>
            <a:pathLst>
              <a:path w="1186" h="110">
                <a:moveTo>
                  <a:pt x="597" y="106"/>
                </a:moveTo>
                <a:cubicBezTo>
                  <a:pt x="379" y="106"/>
                  <a:pt x="175" y="67"/>
                  <a:pt x="3" y="0"/>
                </a:cubicBezTo>
                <a:cubicBezTo>
                  <a:pt x="2" y="1"/>
                  <a:pt x="1" y="2"/>
                  <a:pt x="0" y="3"/>
                </a:cubicBezTo>
                <a:cubicBezTo>
                  <a:pt x="177" y="73"/>
                  <a:pt x="382" y="110"/>
                  <a:pt x="597" y="110"/>
                </a:cubicBezTo>
                <a:cubicBezTo>
                  <a:pt x="808" y="110"/>
                  <a:pt x="1011" y="74"/>
                  <a:pt x="1186" y="6"/>
                </a:cubicBezTo>
                <a:cubicBezTo>
                  <a:pt x="1185" y="5"/>
                  <a:pt x="1184" y="4"/>
                  <a:pt x="1183" y="3"/>
                </a:cubicBezTo>
                <a:cubicBezTo>
                  <a:pt x="1013" y="68"/>
                  <a:pt x="812" y="106"/>
                  <a:pt x="597" y="106"/>
                </a:cubicBezTo>
                <a:close/>
              </a:path>
            </a:pathLst>
          </a:custGeom>
          <a:solidFill>
            <a:srgbClr val="04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2" name="Freeform 10"/>
          <p:cNvSpPr/>
          <p:nvPr/>
        </p:nvSpPr>
        <p:spPr bwMode="auto">
          <a:xfrm>
            <a:off x="6413500" y="2159000"/>
            <a:ext cx="2308225" cy="2743200"/>
          </a:xfrm>
          <a:custGeom>
            <a:gdLst>
              <a:gd name="T0" fmla="*/ 723 w 727"/>
              <a:gd name="T1" fmla="*/ 641 h 864"/>
              <a:gd name="T2" fmla="*/ 662 w 727"/>
              <a:gd name="T3" fmla="*/ 863 h 864"/>
              <a:gd name="T4" fmla="*/ 667 w 727"/>
              <a:gd name="T5" fmla="*/ 864 h 864"/>
              <a:gd name="T6" fmla="*/ 727 w 727"/>
              <a:gd name="T7" fmla="*/ 641 h 864"/>
              <a:gd name="T8" fmla="*/ 401 w 727"/>
              <a:gd name="T9" fmla="*/ 157 h 864"/>
              <a:gd name="T10" fmla="*/ 2 w 727"/>
              <a:gd name="T11" fmla="*/ 0 h 864"/>
              <a:gd name="T12" fmla="*/ 0 w 727"/>
              <a:gd name="T13" fmla="*/ 4 h 864"/>
              <a:gd name="T14" fmla="*/ 723 w 727"/>
              <a:gd name="T15" fmla="*/ 641 h 86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7" h="864">
                <a:moveTo>
                  <a:pt x="723" y="641"/>
                </a:moveTo>
                <a:cubicBezTo>
                  <a:pt x="723" y="719"/>
                  <a:pt x="702" y="794"/>
                  <a:pt x="662" y="863"/>
                </a:cubicBezTo>
                <a:cubicBezTo>
                  <a:pt x="664" y="864"/>
                  <a:pt x="665" y="864"/>
                  <a:pt x="667" y="864"/>
                </a:cubicBezTo>
                <a:cubicBezTo>
                  <a:pt x="706" y="793"/>
                  <a:pt x="727" y="718"/>
                  <a:pt x="727" y="641"/>
                </a:cubicBezTo>
                <a:cubicBezTo>
                  <a:pt x="727" y="458"/>
                  <a:pt x="611" y="286"/>
                  <a:pt x="401" y="157"/>
                </a:cubicBezTo>
                <a:cubicBezTo>
                  <a:pt x="286" y="87"/>
                  <a:pt x="150" y="34"/>
                  <a:pt x="2" y="0"/>
                </a:cubicBezTo>
                <a:cubicBezTo>
                  <a:pt x="2" y="1"/>
                  <a:pt x="1" y="3"/>
                  <a:pt x="0" y="4"/>
                </a:cubicBezTo>
                <a:cubicBezTo>
                  <a:pt x="422" y="100"/>
                  <a:pt x="723" y="349"/>
                  <a:pt x="723" y="641"/>
                </a:cubicBezTo>
                <a:close/>
              </a:path>
            </a:pathLst>
          </a:custGeom>
          <a:solidFill>
            <a:srgbClr val="04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3" name="Freeform 11"/>
          <p:cNvSpPr/>
          <p:nvPr/>
        </p:nvSpPr>
        <p:spPr bwMode="auto">
          <a:xfrm>
            <a:off x="1651000" y="2165350"/>
            <a:ext cx="2282825" cy="2733675"/>
          </a:xfrm>
          <a:custGeom>
            <a:gdLst>
              <a:gd name="T0" fmla="*/ 4 w 719"/>
              <a:gd name="T1" fmla="*/ 639 h 861"/>
              <a:gd name="T2" fmla="*/ 719 w 719"/>
              <a:gd name="T3" fmla="*/ 4 h 861"/>
              <a:gd name="T4" fmla="*/ 717 w 719"/>
              <a:gd name="T5" fmla="*/ 0 h 861"/>
              <a:gd name="T6" fmla="*/ 327 w 719"/>
              <a:gd name="T7" fmla="*/ 155 h 861"/>
              <a:gd name="T8" fmla="*/ 0 w 719"/>
              <a:gd name="T9" fmla="*/ 639 h 861"/>
              <a:gd name="T10" fmla="*/ 60 w 719"/>
              <a:gd name="T11" fmla="*/ 861 h 861"/>
              <a:gd name="T12" fmla="*/ 65 w 719"/>
              <a:gd name="T13" fmla="*/ 860 h 861"/>
              <a:gd name="T14" fmla="*/ 4 w 719"/>
              <a:gd name="T15" fmla="*/ 639 h 86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9" h="861">
                <a:moveTo>
                  <a:pt x="4" y="639"/>
                </a:moveTo>
                <a:cubicBezTo>
                  <a:pt x="4" y="349"/>
                  <a:pt x="301" y="102"/>
                  <a:pt x="719" y="4"/>
                </a:cubicBezTo>
                <a:cubicBezTo>
                  <a:pt x="718" y="3"/>
                  <a:pt x="717" y="1"/>
                  <a:pt x="717" y="0"/>
                </a:cubicBezTo>
                <a:cubicBezTo>
                  <a:pt x="572" y="34"/>
                  <a:pt x="440" y="86"/>
                  <a:pt x="327" y="155"/>
                </a:cubicBezTo>
                <a:cubicBezTo>
                  <a:pt x="116" y="284"/>
                  <a:pt x="0" y="456"/>
                  <a:pt x="0" y="639"/>
                </a:cubicBezTo>
                <a:cubicBezTo>
                  <a:pt x="0" y="716"/>
                  <a:pt x="21" y="790"/>
                  <a:pt x="60" y="861"/>
                </a:cubicBezTo>
                <a:cubicBezTo>
                  <a:pt x="62" y="861"/>
                  <a:pt x="63" y="860"/>
                  <a:pt x="65" y="860"/>
                </a:cubicBezTo>
                <a:cubicBezTo>
                  <a:pt x="26" y="791"/>
                  <a:pt x="4" y="716"/>
                  <a:pt x="4" y="639"/>
                </a:cubicBezTo>
                <a:close/>
              </a:path>
            </a:pathLst>
          </a:custGeom>
          <a:solidFill>
            <a:srgbClr val="04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4" name="Isosceles Triangle 83"/>
          <p:cNvSpPr/>
          <p:nvPr/>
        </p:nvSpPr>
        <p:spPr>
          <a:xfrm rot="4340196">
            <a:off x="3776659" y="2000250"/>
            <a:ext cx="142875" cy="114300"/>
          </a:xfrm>
          <a:prstGeom prst="triangle">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85" name="Isosceles Triangle 84"/>
          <p:cNvSpPr/>
          <p:nvPr/>
        </p:nvSpPr>
        <p:spPr>
          <a:xfrm rot="17259803" flipH="1">
            <a:off x="6429370" y="2000251"/>
            <a:ext cx="142875" cy="114300"/>
          </a:xfrm>
          <a:prstGeom prst="triangle">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86" name="Isosceles Triangle 85"/>
          <p:cNvSpPr/>
          <p:nvPr/>
        </p:nvSpPr>
        <p:spPr>
          <a:xfrm rot="9069921">
            <a:off x="1762121" y="4805362"/>
            <a:ext cx="142875" cy="114300"/>
          </a:xfrm>
          <a:prstGeom prst="triangle">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87" name="Isosceles Triangle 86"/>
          <p:cNvSpPr/>
          <p:nvPr/>
        </p:nvSpPr>
        <p:spPr>
          <a:xfrm rot="12530079" flipH="1">
            <a:off x="8467722" y="4805362"/>
            <a:ext cx="142875" cy="114300"/>
          </a:xfrm>
          <a:prstGeom prst="triangle">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88" name="Isosceles Triangle 87"/>
          <p:cNvSpPr/>
          <p:nvPr/>
        </p:nvSpPr>
        <p:spPr>
          <a:xfrm rot="6721571" flipH="1" flipV="1">
            <a:off x="3255959" y="5972176"/>
            <a:ext cx="142875" cy="114300"/>
          </a:xfrm>
          <a:prstGeom prst="triangle">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89" name="Isosceles Triangle 88"/>
          <p:cNvSpPr/>
          <p:nvPr/>
        </p:nvSpPr>
        <p:spPr>
          <a:xfrm rot="14878429" flipV="1">
            <a:off x="7043099" y="6094096"/>
            <a:ext cx="142875" cy="114300"/>
          </a:xfrm>
          <a:prstGeom prst="triangle">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FFFFFF"/>
              </a:solidFill>
            </a:endParaRPr>
          </a:p>
        </p:txBody>
      </p:sp>
      <p:sp>
        <p:nvSpPr>
          <p:cNvPr id="90" name="TextBox 89"/>
          <p:cNvSpPr txBox="1"/>
          <p:nvPr/>
        </p:nvSpPr>
        <p:spPr>
          <a:xfrm>
            <a:off x="192025" y="6707906"/>
            <a:ext cx="2467708"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资料来源：专家访谈；研究报告；贝恩分析</a:t>
            </a:r>
            <a:endParaRPr lang="en-US" sz="1000" smtClean="0"/>
          </a:p>
        </p:txBody>
      </p:sp>
      <p:sp>
        <p:nvSpPr>
          <p:cNvPr id="91" name="TextBox 90"/>
          <p:cNvSpPr txBox="1"/>
          <p:nvPr/>
        </p:nvSpPr>
        <p:spPr>
          <a:xfrm>
            <a:off x="3714807" y="6091462"/>
            <a:ext cx="3022914" cy="565146"/>
          </a:xfrm>
          <a:prstGeom prst="rect">
            <a:avLst/>
          </a:prstGeom>
          <a:noFill/>
        </p:spPr>
        <p:txBody>
          <a:bodyPr wrap="square" lIns="36000" tIns="36000" rIns="36000" bIns="36000" rtlCol="0">
            <a:prstTxWarp prst="textArchDown">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smtClean="0"/>
              <a:t>前线销售情况反馈；消费者数据收集</a:t>
            </a:r>
            <a:endParaRPr lang="en-US" sz="1600" err="1" smtClean="0"/>
          </a:p>
        </p:txBody>
      </p:sp>
    </p:spTree>
    <p:extLst>
      <p:ext uri="{BB962C8B-B14F-4D97-AF65-F5344CB8AC3E}">
        <p14:creationId xmlns:p14="http://schemas.microsoft.com/office/powerpoint/2010/main" val="3204481903"/>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 name="Freeform 3"/>
          <p:cNvSpPr/>
          <p:nvPr/>
        </p:nvSpPr>
        <p:spPr bwMode="auto">
          <a:xfrm rot="10800000">
            <a:off x="1615635" y="3471408"/>
            <a:ext cx="1725497" cy="3349343"/>
          </a:xfrm>
          <a:custGeom>
            <a:cxnLst>
              <a:cxn ang="0">
                <a:pos x="0" y="0"/>
              </a:cxn>
              <a:cxn ang="0">
                <a:pos x="506" y="370"/>
              </a:cxn>
              <a:cxn ang="0">
                <a:pos x="728" y="934"/>
              </a:cxn>
              <a:cxn ang="0">
                <a:pos x="728" y="1062"/>
              </a:cxn>
              <a:cxn ang="0">
                <a:pos x="546" y="1064"/>
              </a:cxn>
              <a:cxn ang="0">
                <a:pos x="894" y="1242"/>
              </a:cxn>
              <a:cxn ang="0">
                <a:pos x="1232" y="1060"/>
              </a:cxn>
              <a:cxn ang="0">
                <a:pos x="1056" y="1062"/>
              </a:cxn>
              <a:cxn ang="0">
                <a:pos x="1055" y="932"/>
              </a:cxn>
              <a:cxn ang="0">
                <a:pos x="1283" y="363"/>
              </a:cxn>
              <a:cxn ang="0">
                <a:pos x="1776" y="0"/>
              </a:cxn>
            </a:cxnLst>
            <a:rect l="0" t="0" r="r" b="b"/>
            <a:pathLst>
              <a:path w="1775" h="1242">
                <a:moveTo>
                  <a:pt x="0" y="0"/>
                </a:moveTo>
                <a:cubicBezTo>
                  <a:pt x="140" y="46"/>
                  <a:pt x="384" y="213"/>
                  <a:pt x="506" y="370"/>
                </a:cubicBezTo>
                <a:cubicBezTo>
                  <a:pt x="628" y="527"/>
                  <a:pt x="716" y="672"/>
                  <a:pt x="728" y="934"/>
                </a:cubicBezTo>
                <a:lnTo>
                  <a:pt x="728" y="1062"/>
                </a:lnTo>
                <a:lnTo>
                  <a:pt x="546" y="1064"/>
                </a:lnTo>
                <a:lnTo>
                  <a:pt x="894" y="1242"/>
                </a:lnTo>
                <a:lnTo>
                  <a:pt x="1232" y="1060"/>
                </a:lnTo>
                <a:lnTo>
                  <a:pt x="1056" y="1062"/>
                </a:lnTo>
                <a:lnTo>
                  <a:pt x="1055" y="932"/>
                </a:lnTo>
                <a:cubicBezTo>
                  <a:pt x="1057" y="702"/>
                  <a:pt x="1161" y="519"/>
                  <a:pt x="1283" y="363"/>
                </a:cubicBezTo>
                <a:cubicBezTo>
                  <a:pt x="1405" y="207"/>
                  <a:pt x="1656" y="46"/>
                  <a:pt x="1776" y="0"/>
                </a:cubicBezTo>
              </a:path>
            </a:pathLst>
          </a:custGeom>
          <a:solidFill>
            <a:srgbClr val="CCCCCC"/>
          </a:solidFill>
          <a:ln w="19050" cap="flat" cmpd="sng">
            <a:noFill/>
            <a:prstDash val="solid"/>
            <a:round/>
          </a:ln>
          <a:effectLst/>
        </p:spPr>
        <p:txBody>
          <a:bodyPr wrap="none" lIns="46814" tIns="46814" rIns="46814" bIns="46814"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CA">
              <a:solidFill>
                <a:srgbClr val="000000"/>
              </a:solidFill>
            </a:endParaRPr>
          </a:p>
        </p:txBody>
      </p:sp>
      <p:sp>
        <p:nvSpPr>
          <p:cNvPr id="194" name="Rectangle 193"/>
          <p:cNvSpPr/>
          <p:nvPr/>
        </p:nvSpPr>
        <p:spPr>
          <a:xfrm>
            <a:off x="3249790" y="3706082"/>
            <a:ext cx="6898773" cy="1493183"/>
          </a:xfrm>
          <a:prstGeom prst="rect">
            <a:avLst/>
          </a:prstGeom>
          <a:noFill/>
          <a:ln w="1905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2" name="Title 1"/>
          <p:cNvSpPr>
            <a:spLocks noGrp="1"/>
          </p:cNvSpPr>
          <p:nvPr>
            <p:ph type="title"/>
          </p:nvPr>
        </p:nvSpPr>
        <p:spPr>
          <a:xfrm>
            <a:off x="190800" y="56429"/>
            <a:ext cx="9833871" cy="878857"/>
          </a:xfrm>
          <a:noFill/>
          <a:ln w="9525">
            <a:noFill/>
            <a:miter lim="800000"/>
          </a:ln>
          <a:effectLst/>
        </p:spPr>
        <p:txBody>
          <a:bodyPr vert="horz" wrap="square" lIns="0" tIns="0" rIns="72000" bIns="0" numCol="1" anchor="ctr" anchorCtr="0" compatLnSpc="1">
            <a:prstTxWarp prst="textNoShape">
              <a:avLst/>
            </a:prstTxWarp>
          </a:bodyPr>
          <a:lstStyle/>
          <a:p>
            <a:r>
              <a:rPr lang="zh-CN" altLang="en-US" smtClean="0"/>
              <a:t>“妈妈</a:t>
            </a:r>
            <a:r>
              <a:rPr lang="en-US" altLang="zh-CN" smtClean="0"/>
              <a:t>100</a:t>
            </a:r>
            <a:r>
              <a:rPr lang="zh-CN" altLang="en-US" smtClean="0"/>
              <a:t>”门店</a:t>
            </a:r>
            <a:r>
              <a:rPr lang="en-US" altLang="zh-CN" smtClean="0"/>
              <a:t>POS</a:t>
            </a:r>
            <a:r>
              <a:rPr lang="zh-CN" altLang="en-US" smtClean="0"/>
              <a:t>系统，实质是把消费者从“第一次接触”到“成为忠诚客户”的全流程，在最前线实施精细化管理</a:t>
            </a:r>
            <a:endParaRPr lang="zh-CN" altLang="en-US"/>
          </a:p>
        </p:txBody>
      </p:sp>
      <p:sp>
        <p:nvSpPr>
          <p:cNvPr id="16"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30_84 28_84 29_84 198_84 219_84 285_84</a:t>
            </a:r>
            <a:endParaRPr lang="en-US" sz="100" err="1" smtClean="0">
              <a:solidFill>
                <a:srgbClr val="FFFFFF"/>
              </a:solidFill>
            </a:endParaRPr>
          </a:p>
        </p:txBody>
      </p:sp>
      <p:grpSp>
        <p:nvGrpSpPr>
          <p:cNvPr id="30" name="Group 29"/>
          <p:cNvGrpSpPr/>
          <p:nvPr>
            <p:custDataLst>
              <p:tags r:id="rId3"/>
            </p:custDataLst>
          </p:nvPr>
        </p:nvGrpSpPr>
        <p:grpSpPr>
          <a:xfrm>
            <a:off x="192008" y="2148011"/>
            <a:ext cx="1412999" cy="1478328"/>
            <a:chOff x="528413" y="1684390"/>
            <a:chExt cx="1412999" cy="1577507"/>
          </a:xfrm>
        </p:grpSpPr>
        <p:pic>
          <p:nvPicPr>
            <p:cNvPr id="19" name="Picture 18"/>
            <p:cNvPicPr/>
            <p:nvPr/>
          </p:nvPicPr>
          <p:blipFill>
            <a:blip r:embed="rId4">
              <a:grayscl/>
              <a:extLst>
                <a:ext uri="{28A0092B-C50C-407E-A947-70E740481C1C}">
                  <a14:useLocalDpi xmlns:a14="http://schemas.microsoft.com/office/drawing/2010/main" val="0"/>
                </a:ext>
              </a:extLst>
            </a:blip>
            <a:stretch>
              <a:fillRect/>
            </a:stretch>
          </p:blipFill>
          <p:spPr>
            <a:xfrm>
              <a:off x="528414" y="2005064"/>
              <a:ext cx="1412998" cy="1256833"/>
            </a:xfrm>
            <a:prstGeom prst="rect">
              <a:avLst/>
            </a:prstGeom>
            <a:effectLst>
              <a:outerShdw blurRad="50800" dist="38100" dir="2700000" algn="tl" rotWithShape="0">
                <a:prstClr val="black">
                  <a:alpha val="40000"/>
                </a:prstClr>
              </a:outerShdw>
            </a:effectLst>
          </p:spPr>
        </p:pic>
        <p:sp>
          <p:nvSpPr>
            <p:cNvPr id="27" name="Rectangle 26"/>
            <p:cNvSpPr/>
            <p:nvPr/>
          </p:nvSpPr>
          <p:spPr>
            <a:xfrm>
              <a:off x="528413" y="1684390"/>
              <a:ext cx="1412998" cy="287978"/>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消费者</a:t>
              </a:r>
              <a:endParaRPr lang="en-US" sz="1400" b="1" smtClean="0">
                <a:solidFill>
                  <a:srgbClr val="FFFFFF"/>
                </a:solidFill>
              </a:endParaRPr>
            </a:p>
          </p:txBody>
        </p:sp>
      </p:grpSp>
      <p:grpSp>
        <p:nvGrpSpPr>
          <p:cNvPr id="28" name="Group 27"/>
          <p:cNvGrpSpPr/>
          <p:nvPr>
            <p:custDataLst>
              <p:tags r:id="rId5"/>
            </p:custDataLst>
          </p:nvPr>
        </p:nvGrpSpPr>
        <p:grpSpPr>
          <a:xfrm>
            <a:off x="192008" y="3751578"/>
            <a:ext cx="1412998" cy="1447687"/>
            <a:chOff x="528412" y="3305940"/>
            <a:chExt cx="1555255" cy="1720207"/>
          </a:xfrm>
        </p:grpSpPr>
        <p:pic>
          <p:nvPicPr>
            <p:cNvPr id="25" name="Picture 24"/>
            <p:cNvPicPr/>
            <p:nvPr/>
          </p:nvPicPr>
          <p:blipFill>
            <a:blip r:embed="rId6">
              <a:grayscl/>
              <a:extLst>
                <a:ext uri="{28A0092B-C50C-407E-A947-70E740481C1C}">
                  <a14:useLocalDpi xmlns:a14="http://schemas.microsoft.com/office/drawing/2010/main" val="0"/>
                </a:ext>
              </a:extLst>
            </a:blip>
            <a:stretch>
              <a:fillRect/>
            </a:stretch>
          </p:blipFill>
          <p:spPr>
            <a:xfrm>
              <a:off x="528412" y="3626615"/>
              <a:ext cx="1555255" cy="1399532"/>
            </a:xfrm>
            <a:prstGeom prst="rect">
              <a:avLst/>
            </a:prstGeom>
          </p:spPr>
        </p:pic>
        <p:sp>
          <p:nvSpPr>
            <p:cNvPr id="111" name="Rectangle 110"/>
            <p:cNvSpPr/>
            <p:nvPr/>
          </p:nvSpPr>
          <p:spPr>
            <a:xfrm>
              <a:off x="528412" y="3305940"/>
              <a:ext cx="1555255" cy="320675"/>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a:solidFill>
                    <a:srgbClr val="FFFFFF"/>
                  </a:solidFill>
                </a:rPr>
                <a:t>门</a:t>
              </a:r>
              <a:r>
                <a:rPr lang="zh-CN" altLang="en-US" sz="1400" b="1" smtClean="0">
                  <a:solidFill>
                    <a:srgbClr val="FFFFFF"/>
                  </a:solidFill>
                </a:rPr>
                <a:t>店</a:t>
              </a:r>
              <a:r>
                <a:rPr lang="en-US" altLang="zh-CN" sz="1400" b="1" smtClean="0">
                  <a:solidFill>
                    <a:srgbClr val="FFFFFF"/>
                  </a:solidFill>
                </a:rPr>
                <a:t>CRM</a:t>
              </a:r>
              <a:endParaRPr lang="en-US" sz="1400" b="1" smtClean="0">
                <a:solidFill>
                  <a:srgbClr val="FFFFFF"/>
                </a:solidFill>
              </a:endParaRPr>
            </a:p>
          </p:txBody>
        </p:sp>
      </p:grpSp>
      <p:grpSp>
        <p:nvGrpSpPr>
          <p:cNvPr id="29" name="Group 28"/>
          <p:cNvGrpSpPr/>
          <p:nvPr>
            <p:custDataLst>
              <p:tags r:id="rId7"/>
            </p:custDataLst>
          </p:nvPr>
        </p:nvGrpSpPr>
        <p:grpSpPr>
          <a:xfrm>
            <a:off x="172784" y="5332227"/>
            <a:ext cx="1430464" cy="1447687"/>
            <a:chOff x="509188" y="5163095"/>
            <a:chExt cx="1574479" cy="1720207"/>
          </a:xfrm>
        </p:grpSpPr>
        <p:pic>
          <p:nvPicPr>
            <p:cNvPr id="23" name="Picture 22"/>
            <p:cNvPicPr/>
            <p:nvPr/>
          </p:nvPicPr>
          <p:blipFill>
            <a:blip r:embed="rId8">
              <a:grayscl/>
              <a:extLst>
                <a:ext uri="{28A0092B-C50C-407E-A947-70E740481C1C}">
                  <a14:useLocalDpi xmlns:a14="http://schemas.microsoft.com/office/drawing/2010/main" val="0"/>
                </a:ext>
              </a:extLst>
            </a:blip>
            <a:stretch>
              <a:fillRect/>
            </a:stretch>
          </p:blipFill>
          <p:spPr>
            <a:xfrm>
              <a:off x="509188" y="5483770"/>
              <a:ext cx="1555255" cy="1399532"/>
            </a:xfrm>
            <a:prstGeom prst="rect">
              <a:avLst/>
            </a:prstGeom>
          </p:spPr>
        </p:pic>
        <p:sp>
          <p:nvSpPr>
            <p:cNvPr id="122" name="Rectangle 121"/>
            <p:cNvSpPr/>
            <p:nvPr/>
          </p:nvSpPr>
          <p:spPr>
            <a:xfrm>
              <a:off x="528412" y="5163095"/>
              <a:ext cx="1555255" cy="320675"/>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总部</a:t>
              </a:r>
              <a:r>
                <a:rPr lang="en-US" altLang="zh-CN" sz="1400" b="1" smtClean="0">
                  <a:solidFill>
                    <a:srgbClr val="FFFFFF"/>
                  </a:solidFill>
                </a:rPr>
                <a:t>CRM</a:t>
              </a:r>
              <a:endParaRPr lang="en-US" sz="1400" b="1" smtClean="0">
                <a:solidFill>
                  <a:srgbClr val="FFFFFF"/>
                </a:solidFill>
              </a:endParaRPr>
            </a:p>
          </p:txBody>
        </p:sp>
      </p:grpSp>
      <p:sp>
        <p:nvSpPr>
          <p:cNvPr id="126" name="AutoShape 16"/>
          <p:cNvSpPr>
            <a:spLocks noChangeArrowheads="1"/>
          </p:cNvSpPr>
          <p:nvPr/>
        </p:nvSpPr>
        <p:spPr bwMode="gray">
          <a:xfrm>
            <a:off x="1585782" y="1451322"/>
            <a:ext cx="2043386" cy="672417"/>
          </a:xfrm>
          <a:prstGeom prst="chevron">
            <a:avLst>
              <a:gd name="adj" fmla="val 42861"/>
            </a:avLst>
          </a:prstGeom>
          <a:solidFill>
            <a:srgbClr val="777777"/>
          </a:solidFill>
          <a:ln w="1270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品牌认知</a:t>
            </a:r>
            <a:r>
              <a:rPr lang="en-US" altLang="zh-CN" sz="1400" b="1" smtClean="0">
                <a:solidFill>
                  <a:srgbClr val="FFFFFF"/>
                </a:solidFill>
                <a:latin typeface="Verdana" pitchFamily="34" charset="0"/>
              </a:rPr>
              <a:t>/</a:t>
            </a:r>
            <a:r>
              <a:rPr lang="zh-CN" altLang="en-US" sz="1400" b="1" smtClean="0">
                <a:solidFill>
                  <a:srgbClr val="FFFFFF"/>
                </a:solidFill>
                <a:latin typeface="Verdana" pitchFamily="34" charset="0"/>
              </a:rPr>
              <a:t>购买意向产生</a:t>
            </a:r>
            <a:endParaRPr lang="en-US" sz="1400" b="1">
              <a:solidFill>
                <a:srgbClr val="FFFFFF"/>
              </a:solidFill>
              <a:latin typeface="Verdana" pitchFamily="34" charset="0"/>
            </a:endParaRPr>
          </a:p>
        </p:txBody>
      </p:sp>
      <p:sp>
        <p:nvSpPr>
          <p:cNvPr id="127" name="AutoShape 16"/>
          <p:cNvSpPr>
            <a:spLocks noChangeArrowheads="1"/>
          </p:cNvSpPr>
          <p:nvPr/>
        </p:nvSpPr>
        <p:spPr bwMode="gray">
          <a:xfrm>
            <a:off x="8094303" y="1451322"/>
            <a:ext cx="1527489" cy="672417"/>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持续重复购买</a:t>
            </a:r>
            <a:endParaRPr lang="en-US" sz="1400" b="1">
              <a:solidFill>
                <a:srgbClr val="FFFFFF"/>
              </a:solidFill>
              <a:latin typeface="Verdana" pitchFamily="34" charset="0"/>
            </a:endParaRPr>
          </a:p>
        </p:txBody>
      </p:sp>
      <p:sp>
        <p:nvSpPr>
          <p:cNvPr id="128" name="AutoShape 16"/>
          <p:cNvSpPr>
            <a:spLocks noChangeArrowheads="1"/>
          </p:cNvSpPr>
          <p:nvPr/>
        </p:nvSpPr>
        <p:spPr bwMode="gray">
          <a:xfrm>
            <a:off x="3341136" y="1451322"/>
            <a:ext cx="2702972" cy="672417"/>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购买</a:t>
            </a:r>
            <a:r>
              <a:rPr lang="zh-CN" altLang="en-US" sz="1400" b="1">
                <a:solidFill>
                  <a:srgbClr val="FFFFFF"/>
                </a:solidFill>
                <a:latin typeface="Verdana" pitchFamily="34" charset="0"/>
              </a:rPr>
              <a:t>并</a:t>
            </a:r>
            <a:r>
              <a:rPr lang="zh-CN" altLang="en-US" sz="1400" b="1" smtClean="0">
                <a:solidFill>
                  <a:srgbClr val="FFFFFF"/>
                </a:solidFill>
                <a:latin typeface="Verdana" pitchFamily="34" charset="0"/>
              </a:rPr>
              <a:t>加入</a:t>
            </a:r>
            <a:r>
              <a:rPr lang="zh-CN" altLang="en-US" sz="1400" b="1">
                <a:solidFill>
                  <a:srgbClr val="FFFFFF"/>
                </a:solidFill>
                <a:latin typeface="Verdana" pitchFamily="34" charset="0"/>
              </a:rPr>
              <a:t>“妈妈</a:t>
            </a:r>
            <a:r>
              <a:rPr lang="en-US" altLang="zh-CN" sz="1400" b="1">
                <a:solidFill>
                  <a:srgbClr val="FFFFFF"/>
                </a:solidFill>
                <a:latin typeface="Verdana" pitchFamily="34" charset="0"/>
              </a:rPr>
              <a:t>100</a:t>
            </a:r>
            <a:r>
              <a:rPr lang="zh-CN" altLang="en-US" sz="1400" b="1">
                <a:solidFill>
                  <a:srgbClr val="FFFFFF"/>
                </a:solidFill>
                <a:latin typeface="Verdana" pitchFamily="34" charset="0"/>
              </a:rPr>
              <a:t>”</a:t>
            </a:r>
            <a:endParaRPr lang="en-US" sz="1400" b="1">
              <a:solidFill>
                <a:srgbClr val="FFFFFF"/>
              </a:solidFill>
              <a:latin typeface="Verdana" pitchFamily="34" charset="0"/>
            </a:endParaRPr>
          </a:p>
        </p:txBody>
      </p:sp>
      <p:sp>
        <p:nvSpPr>
          <p:cNvPr id="131" name="AutoShape 16"/>
          <p:cNvSpPr>
            <a:spLocks noChangeArrowheads="1"/>
          </p:cNvSpPr>
          <p:nvPr/>
        </p:nvSpPr>
        <p:spPr bwMode="gray">
          <a:xfrm>
            <a:off x="6692180" y="1451322"/>
            <a:ext cx="1689516" cy="672417"/>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回到门店</a:t>
            </a:r>
            <a:endParaRPr lang="en-US" sz="1400" b="1">
              <a:solidFill>
                <a:srgbClr val="FFFFFF"/>
              </a:solidFill>
              <a:latin typeface="Verdana" pitchFamily="34" charset="0"/>
            </a:endParaRPr>
          </a:p>
        </p:txBody>
      </p:sp>
      <p:sp>
        <p:nvSpPr>
          <p:cNvPr id="132" name="AutoShape 16"/>
          <p:cNvSpPr>
            <a:spLocks noChangeArrowheads="1"/>
          </p:cNvSpPr>
          <p:nvPr/>
        </p:nvSpPr>
        <p:spPr bwMode="gray">
          <a:xfrm>
            <a:off x="9367092" y="1451322"/>
            <a:ext cx="526772" cy="672417"/>
          </a:xfrm>
          <a:prstGeom prst="chevron">
            <a:avLst>
              <a:gd name="adj" fmla="val 57327"/>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endParaRPr lang="en-US" sz="1600" b="1">
              <a:solidFill>
                <a:srgbClr val="FFFFFF"/>
              </a:solidFill>
              <a:latin typeface="Verdana" pitchFamily="34" charset="0"/>
            </a:endParaRPr>
          </a:p>
        </p:txBody>
      </p:sp>
      <p:sp>
        <p:nvSpPr>
          <p:cNvPr id="133" name="AutoShape 16"/>
          <p:cNvSpPr>
            <a:spLocks noChangeArrowheads="1"/>
          </p:cNvSpPr>
          <p:nvPr/>
        </p:nvSpPr>
        <p:spPr bwMode="gray">
          <a:xfrm>
            <a:off x="9621792" y="1451322"/>
            <a:ext cx="526772" cy="672417"/>
          </a:xfrm>
          <a:prstGeom prst="chevron">
            <a:avLst>
              <a:gd name="adj" fmla="val 57327"/>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endParaRPr lang="en-US" sz="1600" b="1">
              <a:solidFill>
                <a:srgbClr val="FFFFFF"/>
              </a:solidFill>
              <a:latin typeface="Verdana" pitchFamily="34" charset="0"/>
            </a:endParaRPr>
          </a:p>
        </p:txBody>
      </p:sp>
      <p:sp>
        <p:nvSpPr>
          <p:cNvPr id="136" name="AutoShape 16"/>
          <p:cNvSpPr>
            <a:spLocks noChangeArrowheads="1"/>
          </p:cNvSpPr>
          <p:nvPr/>
        </p:nvSpPr>
        <p:spPr bwMode="gray">
          <a:xfrm>
            <a:off x="5756076" y="1451322"/>
            <a:ext cx="1232553" cy="672417"/>
          </a:xfrm>
          <a:prstGeom prst="chevron">
            <a:avLst>
              <a:gd name="adj" fmla="val 42861"/>
            </a:avLst>
          </a:prstGeom>
          <a:solidFill>
            <a:srgbClr val="777777"/>
          </a:solidFill>
          <a:ln w="19050">
            <a:solidFill>
              <a:srgbClr val="FFFFFF"/>
            </a:solidFill>
            <a:miter lim="800000"/>
            <a:headEnd type="none" w="sm" len="sm"/>
            <a:tailEnd type="none" w="sm" len="sm"/>
          </a:ln>
        </p:spPr>
        <p:txBody>
          <a:bodyPr wrap="square" lIns="105241" tIns="52620" rIns="105241" bIns="5262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52681">
              <a:buClr>
                <a:schemeClr val="tx1"/>
              </a:buClr>
            </a:pPr>
            <a:r>
              <a:rPr lang="zh-CN" altLang="en-US" sz="1400" b="1" smtClean="0">
                <a:solidFill>
                  <a:srgbClr val="FFFFFF"/>
                </a:solidFill>
                <a:latin typeface="Verdana" pitchFamily="34" charset="0"/>
              </a:rPr>
              <a:t>喝奶粉</a:t>
            </a:r>
            <a:endParaRPr lang="en-US" sz="1400" b="1">
              <a:solidFill>
                <a:srgbClr val="FFFFFF"/>
              </a:solidFill>
              <a:latin typeface="Verdana" pitchFamily="34" charset="0"/>
            </a:endParaRPr>
          </a:p>
        </p:txBody>
      </p:sp>
      <p:cxnSp>
        <p:nvCxnSpPr>
          <p:cNvPr id="141" name="Straight Connector 140"/>
          <p:cNvCxnSpPr/>
          <p:nvPr/>
        </p:nvCxnSpPr>
        <p:spPr>
          <a:xfrm flipH="1" flipV="1">
            <a:off x="1605007" y="1087342"/>
            <a:ext cx="0" cy="384692"/>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flipH="1" flipV="1">
            <a:off x="3379812" y="1087342"/>
            <a:ext cx="0" cy="384692"/>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p:cNvCxnSpPr/>
          <p:nvPr/>
        </p:nvCxnSpPr>
        <p:spPr>
          <a:xfrm flipH="1" flipV="1">
            <a:off x="6704796" y="1126735"/>
            <a:ext cx="0" cy="384692"/>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p:cNvCxnSpPr/>
          <p:nvPr/>
        </p:nvCxnSpPr>
        <p:spPr>
          <a:xfrm flipH="1" flipV="1">
            <a:off x="9893864" y="1087342"/>
            <a:ext cx="0" cy="384692"/>
          </a:xfrm>
          <a:prstGeom prst="line">
            <a:avLst/>
          </a:prstGeom>
          <a:ln w="12700">
            <a:solidFill>
              <a:srgbClr val="080808"/>
            </a:solidFill>
          </a:ln>
        </p:spPr>
        <p:style>
          <a:lnRef idx="1">
            <a:schemeClr val="accent1"/>
          </a:lnRef>
          <a:fillRef idx="0">
            <a:schemeClr val="accent1"/>
          </a:fillRef>
          <a:effectRef idx="0">
            <a:schemeClr val="accent1"/>
          </a:effectRef>
          <a:fontRef idx="minor">
            <a:schemeClr val="tx1"/>
          </a:fontRef>
        </p:style>
      </p:cxnSp>
      <p:cxnSp>
        <p:nvCxnSpPr>
          <p:cNvPr id="150" name="Straight Arrow Connector 149"/>
          <p:cNvCxnSpPr/>
          <p:nvPr/>
        </p:nvCxnSpPr>
        <p:spPr>
          <a:xfrm>
            <a:off x="1605007" y="1279688"/>
            <a:ext cx="1774805" cy="2268"/>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151" name="TextBox 150"/>
          <p:cNvSpPr txBox="1"/>
          <p:nvPr/>
        </p:nvSpPr>
        <p:spPr>
          <a:xfrm>
            <a:off x="2227684" y="1126735"/>
            <a:ext cx="651587" cy="288147"/>
          </a:xfrm>
          <a:prstGeom prst="rect">
            <a:avLst/>
          </a:prstGeom>
          <a:solidFill>
            <a:srgbClr val="FFFFFF"/>
          </a:solid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i="1">
                <a:solidFill>
                  <a:srgbClr val="000000"/>
                </a:solidFill>
              </a:rPr>
              <a:t>购买前</a:t>
            </a:r>
            <a:endParaRPr lang="en-US" sz="1400" b="1" i="1" smtClean="0">
              <a:solidFill>
                <a:srgbClr val="000000"/>
              </a:solidFill>
            </a:endParaRPr>
          </a:p>
        </p:txBody>
      </p:sp>
      <p:cxnSp>
        <p:nvCxnSpPr>
          <p:cNvPr id="152" name="Straight Arrow Connector 151"/>
          <p:cNvCxnSpPr/>
          <p:nvPr/>
        </p:nvCxnSpPr>
        <p:spPr>
          <a:xfrm>
            <a:off x="3379812" y="1281956"/>
            <a:ext cx="3324984" cy="0"/>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153" name="TextBox 152"/>
          <p:cNvSpPr txBox="1"/>
          <p:nvPr/>
        </p:nvSpPr>
        <p:spPr>
          <a:xfrm>
            <a:off x="4365730" y="1126735"/>
            <a:ext cx="1750386" cy="288147"/>
          </a:xfrm>
          <a:prstGeom prst="rect">
            <a:avLst/>
          </a:prstGeom>
          <a:solidFill>
            <a:srgbClr val="FFFFFF"/>
          </a:solid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i="1" smtClean="0">
                <a:solidFill>
                  <a:srgbClr val="000000"/>
                </a:solidFill>
              </a:rPr>
              <a:t>第一次购买</a:t>
            </a:r>
            <a:endParaRPr lang="en-US" sz="1400" b="1" i="1" smtClean="0">
              <a:solidFill>
                <a:srgbClr val="000000"/>
              </a:solidFill>
            </a:endParaRPr>
          </a:p>
        </p:txBody>
      </p:sp>
      <p:cxnSp>
        <p:nvCxnSpPr>
          <p:cNvPr id="156" name="Straight Arrow Connector 155"/>
          <p:cNvCxnSpPr/>
          <p:nvPr/>
        </p:nvCxnSpPr>
        <p:spPr>
          <a:xfrm flipV="1">
            <a:off x="6692180" y="1279690"/>
            <a:ext cx="3201684" cy="2266"/>
          </a:xfrm>
          <a:prstGeom prst="straightConnector1">
            <a:avLst/>
          </a:prstGeom>
          <a:ln w="12700">
            <a:solidFill>
              <a:srgbClr val="080808"/>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157" name="TextBox 156"/>
          <p:cNvSpPr txBox="1"/>
          <p:nvPr/>
        </p:nvSpPr>
        <p:spPr>
          <a:xfrm>
            <a:off x="7628284" y="1126735"/>
            <a:ext cx="1053746" cy="288147"/>
          </a:xfrm>
          <a:prstGeom prst="rect">
            <a:avLst/>
          </a:prstGeom>
          <a:solidFill>
            <a:srgbClr val="FFFFFF"/>
          </a:solid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i="1" smtClean="0">
                <a:solidFill>
                  <a:srgbClr val="000000"/>
                </a:solidFill>
              </a:rPr>
              <a:t>重复购买</a:t>
            </a:r>
            <a:endParaRPr lang="en-US" sz="1400" b="1" i="1" smtClean="0">
              <a:solidFill>
                <a:srgbClr val="000000"/>
              </a:solidFill>
            </a:endParaRPr>
          </a:p>
        </p:txBody>
      </p:sp>
      <p:pic>
        <p:nvPicPr>
          <p:cNvPr id="73" name="Picture 72"/>
          <p:cNvPicPr>
            <a:picLocks noChangeAspect="1"/>
          </p:cNvPicPr>
          <p:nvPr/>
        </p:nvPicPr>
        <p:blipFill>
          <a:blip r:embed="rId9">
            <a:extLst>
              <a:ext uri="{28A0092B-C50C-407E-A947-70E740481C1C}">
                <a14:useLocalDpi xmlns:a14="http://schemas.microsoft.com/office/drawing/2010/main" val="0"/>
              </a:ext>
            </a:extLst>
          </a:blip>
          <a:srcRect l="17661" t="15417" r="21561" b="19402"/>
          <a:stretch>
            <a:fillRect/>
          </a:stretch>
        </p:blipFill>
        <p:spPr>
          <a:xfrm>
            <a:off x="3880864" y="2658191"/>
            <a:ext cx="620192" cy="499418"/>
          </a:xfrm>
          <a:prstGeom prst="rect">
            <a:avLst/>
          </a:prstGeom>
          <a:solidFill>
            <a:srgbClr val="FFC000"/>
          </a:solidFill>
        </p:spPr>
      </p:pic>
      <p:pic>
        <p:nvPicPr>
          <p:cNvPr id="74" name="Picture 73"/>
          <p:cNvPicPr>
            <a:picLocks noChangeAspect="1"/>
          </p:cNvPicPr>
          <p:nvPr/>
        </p:nvPicPr>
        <p:blipFill>
          <a:blip r:embed="rId10">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3622746" y="4128676"/>
            <a:ext cx="1136428" cy="860505"/>
          </a:xfrm>
          <a:prstGeom prst="rect">
            <a:avLst/>
          </a:prstGeom>
        </p:spPr>
      </p:pic>
      <p:pic>
        <p:nvPicPr>
          <p:cNvPr id="160" name="Picture 159"/>
          <p:cNvPicPr>
            <a:picLocks noChangeAspect="1"/>
          </p:cNvPicPr>
          <p:nvPr/>
        </p:nvPicPr>
        <p:blipFill>
          <a:blip r:embed="rId9">
            <a:duotone>
              <a:schemeClr val="bg2">
                <a:shade val="45000"/>
                <a:satMod val="135000"/>
              </a:schemeClr>
              <a:prstClr val="white"/>
            </a:duotone>
            <a:extLst>
              <a:ext uri="{28A0092B-C50C-407E-A947-70E740481C1C}">
                <a14:useLocalDpi xmlns:a14="http://schemas.microsoft.com/office/drawing/2010/main" val="0"/>
              </a:ext>
            </a:extLst>
          </a:blip>
          <a:srcRect l="17661" t="15417" r="21561" b="19402"/>
          <a:stretch>
            <a:fillRect/>
          </a:stretch>
        </p:blipFill>
        <p:spPr>
          <a:xfrm>
            <a:off x="2569175" y="2971991"/>
            <a:ext cx="620192" cy="499418"/>
          </a:xfrm>
          <a:prstGeom prst="rect">
            <a:avLst/>
          </a:prstGeom>
        </p:spPr>
      </p:pic>
      <p:pic>
        <p:nvPicPr>
          <p:cNvPr id="161" name="Picture 160"/>
          <p:cNvPicPr>
            <a:picLocks noChangeAspect="1"/>
          </p:cNvPicPr>
          <p:nvPr/>
        </p:nvPicPr>
        <p:blipFill>
          <a:blip r:embed="rId9">
            <a:extLst>
              <a:ext uri="{28A0092B-C50C-407E-A947-70E740481C1C}">
                <a14:useLocalDpi xmlns:a14="http://schemas.microsoft.com/office/drawing/2010/main" val="0"/>
              </a:ext>
            </a:extLst>
          </a:blip>
          <a:srcRect l="17661" t="15417" r="21561" b="19402"/>
          <a:stretch>
            <a:fillRect/>
          </a:stretch>
        </p:blipFill>
        <p:spPr>
          <a:xfrm>
            <a:off x="2526721" y="2412930"/>
            <a:ext cx="620192" cy="499418"/>
          </a:xfrm>
          <a:prstGeom prst="rect">
            <a:avLst/>
          </a:prstGeom>
          <a:solidFill>
            <a:srgbClr val="FFC000"/>
          </a:solidFill>
        </p:spPr>
      </p:pic>
      <p:pic>
        <p:nvPicPr>
          <p:cNvPr id="162" name="Picture 161"/>
          <p:cNvPicPr>
            <a:picLocks noChangeAspect="1"/>
          </p:cNvPicPr>
          <p:nvPr/>
        </p:nvPicPr>
        <p:blipFill>
          <a:blip r:embed="rId9">
            <a:duotone>
              <a:schemeClr val="bg2">
                <a:shade val="45000"/>
                <a:satMod val="135000"/>
              </a:schemeClr>
              <a:prstClr val="white"/>
            </a:duotone>
            <a:extLst>
              <a:ext uri="{28A0092B-C50C-407E-A947-70E740481C1C}">
                <a14:useLocalDpi xmlns:a14="http://schemas.microsoft.com/office/drawing/2010/main" val="0"/>
              </a:ext>
            </a:extLst>
          </a:blip>
          <a:srcRect l="17661" t="15417" r="21561" b="19402"/>
          <a:stretch>
            <a:fillRect/>
          </a:stretch>
        </p:blipFill>
        <p:spPr>
          <a:xfrm>
            <a:off x="1952033" y="2412930"/>
            <a:ext cx="620192" cy="499418"/>
          </a:xfrm>
          <a:prstGeom prst="rect">
            <a:avLst/>
          </a:prstGeom>
        </p:spPr>
      </p:pic>
      <p:pic>
        <p:nvPicPr>
          <p:cNvPr id="169" name="Picture 168"/>
          <p:cNvPicPr>
            <a:picLocks noChangeAspect="1"/>
          </p:cNvPicPr>
          <p:nvPr/>
        </p:nvPicPr>
        <p:blipFill>
          <a:blip r:embed="rId9">
            <a:duotone>
              <a:schemeClr val="bg2">
                <a:shade val="45000"/>
                <a:satMod val="135000"/>
              </a:schemeClr>
              <a:prstClr val="white"/>
            </a:duotone>
            <a:extLst>
              <a:ext uri="{28A0092B-C50C-407E-A947-70E740481C1C}">
                <a14:useLocalDpi xmlns:a14="http://schemas.microsoft.com/office/drawing/2010/main" val="0"/>
              </a:ext>
            </a:extLst>
          </a:blip>
          <a:srcRect l="17661" t="15417" r="21561" b="19402"/>
          <a:stretch>
            <a:fillRect/>
          </a:stretch>
        </p:blipFill>
        <p:spPr>
          <a:xfrm>
            <a:off x="1958850" y="2971991"/>
            <a:ext cx="620192" cy="499418"/>
          </a:xfrm>
          <a:prstGeom prst="rect">
            <a:avLst/>
          </a:prstGeom>
        </p:spPr>
      </p:pic>
      <p:cxnSp>
        <p:nvCxnSpPr>
          <p:cNvPr id="170" name="Elbow Connector 169"/>
          <p:cNvCxnSpPr>
            <a:stCxn id="161" idx="3"/>
            <a:endCxn id="73" idx="1"/>
          </p:cNvCxnSpPr>
          <p:nvPr/>
        </p:nvCxnSpPr>
        <p:spPr>
          <a:xfrm>
            <a:off x="3146913" y="2662639"/>
            <a:ext cx="733951" cy="245261"/>
          </a:xfrm>
          <a:prstGeom prst="bentConnector3">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173" name="TextBox 172"/>
          <p:cNvSpPr txBox="1"/>
          <p:nvPr/>
        </p:nvSpPr>
        <p:spPr>
          <a:xfrm>
            <a:off x="3191354" y="3107972"/>
            <a:ext cx="620506"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进店</a:t>
            </a:r>
            <a:r>
              <a:rPr lang="en-US" altLang="zh-CN" sz="1200" smtClean="0"/>
              <a:t>/</a:t>
            </a:r>
            <a:br>
              <a:rPr lang="en-US" altLang="zh-CN" sz="1200" smtClean="0"/>
            </a:br>
            <a:r>
              <a:rPr lang="zh-CN" altLang="en-US" sz="1200" smtClean="0"/>
              <a:t>网购</a:t>
            </a:r>
            <a:endParaRPr lang="en-US" sz="1200" err="1" smtClean="0"/>
          </a:p>
        </p:txBody>
      </p:sp>
      <p:sp>
        <p:nvSpPr>
          <p:cNvPr id="174" name="TextBox 173"/>
          <p:cNvSpPr txBox="1"/>
          <p:nvPr/>
        </p:nvSpPr>
        <p:spPr>
          <a:xfrm>
            <a:off x="4243908" y="3107972"/>
            <a:ext cx="703622"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首次购买注册</a:t>
            </a:r>
            <a:endParaRPr lang="en-US" sz="1200" err="1" smtClean="0"/>
          </a:p>
        </p:txBody>
      </p:sp>
      <p:grpSp>
        <p:nvGrpSpPr>
          <p:cNvPr id="198" name="Group 197"/>
          <p:cNvGrpSpPr/>
          <p:nvPr>
            <p:custDataLst>
              <p:tags r:id="rId11"/>
            </p:custDataLst>
          </p:nvPr>
        </p:nvGrpSpPr>
        <p:grpSpPr>
          <a:xfrm>
            <a:off x="3622746" y="5960248"/>
            <a:ext cx="1136428" cy="860505"/>
            <a:chOff x="4047668" y="5169828"/>
            <a:chExt cx="1996440" cy="1676400"/>
          </a:xfrm>
        </p:grpSpPr>
        <p:pic>
          <p:nvPicPr>
            <p:cNvPr id="197" name="Picture 196"/>
            <p:cNvPicPr>
              <a:picLocks noChangeAspect="1"/>
            </p:cNvPicPr>
            <p:nvPr/>
          </p:nvPicPr>
          <p:blipFill>
            <a:blip r:embed="rId12">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047668" y="5169828"/>
              <a:ext cx="1996440" cy="1676400"/>
            </a:xfrm>
            <a:prstGeom prst="rect">
              <a:avLst/>
            </a:prstGeom>
          </p:spPr>
        </p:pic>
        <p:pic>
          <p:nvPicPr>
            <p:cNvPr id="196" name="Picture 195"/>
            <p:cNvPicPr>
              <a:picLocks noChangeAspect="1"/>
            </p:cNvPicPr>
            <p:nvPr/>
          </p:nvPicPr>
          <p:blipFill>
            <a:blip r:embed="rId13">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431657" y="5469853"/>
              <a:ext cx="1228461" cy="619866"/>
            </a:xfrm>
            <a:prstGeom prst="rect">
              <a:avLst/>
            </a:prstGeom>
          </p:spPr>
        </p:pic>
      </p:grpSp>
      <p:pic>
        <p:nvPicPr>
          <p:cNvPr id="201" name="Picture 200"/>
          <p:cNvPicPr>
            <a:picLocks noChangeAspect="1"/>
          </p:cNvPicPr>
          <p:nvPr/>
        </p:nvPicPr>
        <p:blipFill>
          <a:blip r:embed="rId9">
            <a:extLst>
              <a:ext uri="{28A0092B-C50C-407E-A947-70E740481C1C}">
                <a14:useLocalDpi xmlns:a14="http://schemas.microsoft.com/office/drawing/2010/main" val="0"/>
              </a:ext>
            </a:extLst>
          </a:blip>
          <a:srcRect l="17661" t="15417" r="21561" b="19402"/>
          <a:stretch>
            <a:fillRect/>
          </a:stretch>
        </p:blipFill>
        <p:spPr>
          <a:xfrm>
            <a:off x="5135884" y="2658191"/>
            <a:ext cx="620192" cy="499418"/>
          </a:xfrm>
          <a:prstGeom prst="rect">
            <a:avLst/>
          </a:prstGeom>
          <a:solidFill>
            <a:srgbClr val="FFC000"/>
          </a:solidFill>
        </p:spPr>
      </p:pic>
      <p:cxnSp>
        <p:nvCxnSpPr>
          <p:cNvPr id="202" name="Elbow Connector 201"/>
          <p:cNvCxnSpPr>
            <a:stCxn id="74" idx="3"/>
            <a:endCxn id="201" idx="1"/>
          </p:cNvCxnSpPr>
          <p:nvPr/>
        </p:nvCxnSpPr>
        <p:spPr>
          <a:xfrm flipV="1">
            <a:off x="4759174" y="2907900"/>
            <a:ext cx="376710" cy="1651029"/>
          </a:xfrm>
          <a:prstGeom prst="bentConnector3">
            <a:avLst>
              <a:gd name="adj1" fmla="val 50000"/>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08" name="Straight Arrow Connector 207"/>
          <p:cNvCxnSpPr>
            <a:stCxn id="201" idx="3"/>
            <a:endCxn id="210" idx="1"/>
          </p:cNvCxnSpPr>
          <p:nvPr/>
        </p:nvCxnSpPr>
        <p:spPr>
          <a:xfrm>
            <a:off x="5756076" y="2907900"/>
            <a:ext cx="948720" cy="0"/>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pic>
        <p:nvPicPr>
          <p:cNvPr id="210" name="Picture 209"/>
          <p:cNvPicPr>
            <a:picLocks noChangeAspect="1"/>
          </p:cNvPicPr>
          <p:nvPr/>
        </p:nvPicPr>
        <p:blipFill>
          <a:blip r:embed="rId9">
            <a:extLst>
              <a:ext uri="{28A0092B-C50C-407E-A947-70E740481C1C}">
                <a14:useLocalDpi xmlns:a14="http://schemas.microsoft.com/office/drawing/2010/main" val="0"/>
              </a:ext>
            </a:extLst>
          </a:blip>
          <a:srcRect l="17661" t="15417" r="21561" b="19402"/>
          <a:stretch>
            <a:fillRect/>
          </a:stretch>
        </p:blipFill>
        <p:spPr>
          <a:xfrm>
            <a:off x="6704796" y="2658191"/>
            <a:ext cx="620192" cy="499418"/>
          </a:xfrm>
          <a:prstGeom prst="rect">
            <a:avLst/>
          </a:prstGeom>
          <a:solidFill>
            <a:srgbClr val="FFC000"/>
          </a:solidFill>
        </p:spPr>
      </p:pic>
      <p:sp>
        <p:nvSpPr>
          <p:cNvPr id="213" name="TextBox 212"/>
          <p:cNvSpPr txBox="1"/>
          <p:nvPr/>
        </p:nvSpPr>
        <p:spPr>
          <a:xfrm>
            <a:off x="4342267" y="5319527"/>
            <a:ext cx="620506"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smtClean="0"/>
              <a:t>CRM</a:t>
            </a:r>
          </a:p>
          <a:p>
            <a:r>
              <a:rPr lang="zh-CN" altLang="en-US" sz="1200"/>
              <a:t>录入</a:t>
            </a:r>
            <a:endParaRPr lang="en-US" sz="1200" err="1" smtClean="0"/>
          </a:p>
        </p:txBody>
      </p:sp>
      <p:sp>
        <p:nvSpPr>
          <p:cNvPr id="218" name="TextBox 217"/>
          <p:cNvSpPr txBox="1"/>
          <p:nvPr/>
        </p:nvSpPr>
        <p:spPr>
          <a:xfrm>
            <a:off x="6071674" y="3107972"/>
            <a:ext cx="620506"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逐渐喝完奶粉</a:t>
            </a:r>
            <a:endParaRPr lang="en-US" sz="1200" err="1" smtClean="0"/>
          </a:p>
        </p:txBody>
      </p:sp>
      <p:grpSp>
        <p:nvGrpSpPr>
          <p:cNvPr id="219" name="Group 218"/>
          <p:cNvGrpSpPr/>
          <p:nvPr>
            <p:custDataLst>
              <p:tags r:id="rId14"/>
            </p:custDataLst>
          </p:nvPr>
        </p:nvGrpSpPr>
        <p:grpSpPr>
          <a:xfrm>
            <a:off x="6446678" y="5960248"/>
            <a:ext cx="1136428" cy="860505"/>
            <a:chOff x="4047668" y="5169828"/>
            <a:chExt cx="1996440" cy="1676400"/>
          </a:xfrm>
        </p:grpSpPr>
        <p:pic>
          <p:nvPicPr>
            <p:cNvPr id="220" name="Picture 219"/>
            <p:cNvPicPr>
              <a:picLocks noChangeAspect="1"/>
            </p:cNvPicPr>
            <p:nvPr/>
          </p:nvPicPr>
          <p:blipFill>
            <a:blip r:embed="rId12">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047668" y="5169828"/>
              <a:ext cx="1996440" cy="1676400"/>
            </a:xfrm>
            <a:prstGeom prst="rect">
              <a:avLst/>
            </a:prstGeom>
          </p:spPr>
        </p:pic>
        <p:pic>
          <p:nvPicPr>
            <p:cNvPr id="221" name="Picture 220"/>
            <p:cNvPicPr>
              <a:picLocks noChangeAspect="1"/>
            </p:cNvPicPr>
            <p:nvPr/>
          </p:nvPicPr>
          <p:blipFill>
            <a:blip r:embed="rId13">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431657" y="5469853"/>
              <a:ext cx="1228461" cy="619866"/>
            </a:xfrm>
            <a:prstGeom prst="rect">
              <a:avLst/>
            </a:prstGeom>
          </p:spPr>
        </p:pic>
      </p:grpSp>
      <p:cxnSp>
        <p:nvCxnSpPr>
          <p:cNvPr id="225" name="Straight Arrow Connector 224"/>
          <p:cNvCxnSpPr>
            <a:stCxn id="197" idx="3"/>
            <a:endCxn id="220" idx="1"/>
          </p:cNvCxnSpPr>
          <p:nvPr/>
        </p:nvCxnSpPr>
        <p:spPr>
          <a:xfrm>
            <a:off x="4759174" y="6390501"/>
            <a:ext cx="1687504" cy="0"/>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227" name="TextBox 226"/>
          <p:cNvSpPr txBox="1"/>
          <p:nvPr/>
        </p:nvSpPr>
        <p:spPr>
          <a:xfrm>
            <a:off x="4821192" y="6419874"/>
            <a:ext cx="1557379"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smtClean="0"/>
              <a:t>CRM</a:t>
            </a:r>
            <a:r>
              <a:rPr lang="zh-CN" altLang="en-US" sz="1200" smtClean="0"/>
              <a:t>系统判断下一次购买时间</a:t>
            </a:r>
            <a:endParaRPr lang="en-US" sz="1200" smtClean="0"/>
          </a:p>
        </p:txBody>
      </p:sp>
      <p:sp>
        <p:nvSpPr>
          <p:cNvPr id="233" name="TextBox 232"/>
          <p:cNvSpPr txBox="1"/>
          <p:nvPr/>
        </p:nvSpPr>
        <p:spPr>
          <a:xfrm>
            <a:off x="5927658" y="5319527"/>
            <a:ext cx="980546"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提醒门店，顾客喝完了</a:t>
            </a:r>
            <a:endParaRPr lang="en-US" sz="1200" err="1" smtClean="0"/>
          </a:p>
        </p:txBody>
      </p:sp>
      <p:pic>
        <p:nvPicPr>
          <p:cNvPr id="239" name="Picture 238"/>
          <p:cNvPicPr/>
          <p:nvPr/>
        </p:nvPicPr>
        <p:blipFill>
          <a:blip r:embed="rId15">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6446678" y="4128676"/>
            <a:ext cx="1136428" cy="860505"/>
          </a:xfrm>
          <a:prstGeom prst="rect">
            <a:avLst/>
          </a:prstGeom>
        </p:spPr>
      </p:pic>
      <p:sp>
        <p:nvSpPr>
          <p:cNvPr id="246" name="TextBox 245"/>
          <p:cNvSpPr txBox="1"/>
          <p:nvPr/>
        </p:nvSpPr>
        <p:spPr>
          <a:xfrm>
            <a:off x="7052220" y="3107972"/>
            <a:ext cx="620506"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提醒购买</a:t>
            </a:r>
            <a:endParaRPr lang="en-US" sz="1200" err="1" smtClean="0"/>
          </a:p>
        </p:txBody>
      </p:sp>
      <p:pic>
        <p:nvPicPr>
          <p:cNvPr id="258" name="Picture 257"/>
          <p:cNvPicPr>
            <a:picLocks noChangeAspect="1"/>
          </p:cNvPicPr>
          <p:nvPr/>
        </p:nvPicPr>
        <p:blipFill>
          <a:blip r:embed="rId9">
            <a:extLst>
              <a:ext uri="{28A0092B-C50C-407E-A947-70E740481C1C}">
                <a14:useLocalDpi xmlns:a14="http://schemas.microsoft.com/office/drawing/2010/main" val="0"/>
              </a:ext>
            </a:extLst>
          </a:blip>
          <a:srcRect l="17661" t="15417" r="21561" b="19402"/>
          <a:stretch>
            <a:fillRect/>
          </a:stretch>
        </p:blipFill>
        <p:spPr>
          <a:xfrm>
            <a:off x="8921749" y="2658191"/>
            <a:ext cx="620192" cy="499418"/>
          </a:xfrm>
          <a:prstGeom prst="rect">
            <a:avLst/>
          </a:prstGeom>
          <a:solidFill>
            <a:srgbClr val="FFC000"/>
          </a:solidFill>
        </p:spPr>
      </p:pic>
      <p:pic>
        <p:nvPicPr>
          <p:cNvPr id="278" name="Picture 277"/>
          <p:cNvPicPr/>
          <p:nvPr/>
        </p:nvPicPr>
        <p:blipFill>
          <a:blip r:embed="rId16">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1939652" y="5823117"/>
            <a:ext cx="1155625" cy="848063"/>
          </a:xfrm>
          <a:prstGeom prst="rect">
            <a:avLst/>
          </a:prstGeom>
        </p:spPr>
      </p:pic>
      <p:grpSp>
        <p:nvGrpSpPr>
          <p:cNvPr id="285" name="Group 284"/>
          <p:cNvGrpSpPr/>
          <p:nvPr>
            <p:custDataLst>
              <p:tags r:id="rId17"/>
            </p:custDataLst>
          </p:nvPr>
        </p:nvGrpSpPr>
        <p:grpSpPr>
          <a:xfrm>
            <a:off x="8663631" y="5960248"/>
            <a:ext cx="1136428" cy="860505"/>
            <a:chOff x="4047668" y="5169828"/>
            <a:chExt cx="1996440" cy="1676400"/>
          </a:xfrm>
        </p:grpSpPr>
        <p:pic>
          <p:nvPicPr>
            <p:cNvPr id="286" name="Picture 285"/>
            <p:cNvPicPr>
              <a:picLocks noChangeAspect="1"/>
            </p:cNvPicPr>
            <p:nvPr/>
          </p:nvPicPr>
          <p:blipFill>
            <a:blip r:embed="rId12">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047668" y="5169828"/>
              <a:ext cx="1996440" cy="1676400"/>
            </a:xfrm>
            <a:prstGeom prst="rect">
              <a:avLst/>
            </a:prstGeom>
          </p:spPr>
        </p:pic>
        <p:pic>
          <p:nvPicPr>
            <p:cNvPr id="287" name="Picture 286"/>
            <p:cNvPicPr>
              <a:picLocks noChangeAspect="1"/>
            </p:cNvPicPr>
            <p:nvPr/>
          </p:nvPicPr>
          <p:blipFill>
            <a:blip r:embed="rId13">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431657" y="5469853"/>
              <a:ext cx="1228461" cy="619866"/>
            </a:xfrm>
            <a:prstGeom prst="rect">
              <a:avLst/>
            </a:prstGeom>
          </p:spPr>
        </p:pic>
      </p:grpSp>
      <p:cxnSp>
        <p:nvCxnSpPr>
          <p:cNvPr id="289" name="Straight Arrow Connector 288"/>
          <p:cNvCxnSpPr>
            <a:stCxn id="73" idx="2"/>
            <a:endCxn id="74" idx="0"/>
          </p:cNvCxnSpPr>
          <p:nvPr/>
        </p:nvCxnSpPr>
        <p:spPr>
          <a:xfrm flipH="1">
            <a:off x="4190960" y="3157609"/>
            <a:ext cx="0" cy="971067"/>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90" name="Straight Arrow Connector 289"/>
          <p:cNvCxnSpPr>
            <a:stCxn id="74" idx="2"/>
            <a:endCxn id="197" idx="0"/>
          </p:cNvCxnSpPr>
          <p:nvPr/>
        </p:nvCxnSpPr>
        <p:spPr>
          <a:xfrm flipH="1">
            <a:off x="4190960" y="4989181"/>
            <a:ext cx="0" cy="971067"/>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95" name="Straight Arrow Connector 294"/>
          <p:cNvCxnSpPr>
            <a:stCxn id="220" idx="0"/>
            <a:endCxn id="239" idx="2"/>
          </p:cNvCxnSpPr>
          <p:nvPr/>
        </p:nvCxnSpPr>
        <p:spPr>
          <a:xfrm flipH="1" flipV="1">
            <a:off x="7014892" y="4989181"/>
            <a:ext cx="0" cy="971067"/>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99" name="Straight Arrow Connector 298"/>
          <p:cNvCxnSpPr>
            <a:endCxn id="210" idx="2"/>
          </p:cNvCxnSpPr>
          <p:nvPr/>
        </p:nvCxnSpPr>
        <p:spPr>
          <a:xfrm flipH="1" flipV="1">
            <a:off x="7014892" y="3157609"/>
            <a:ext cx="6349" cy="971067"/>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302" name="Straight Arrow Connector 301"/>
          <p:cNvCxnSpPr/>
          <p:nvPr/>
        </p:nvCxnSpPr>
        <p:spPr>
          <a:xfrm flipH="1" flipV="1">
            <a:off x="9068444" y="3157609"/>
            <a:ext cx="0" cy="2802641"/>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pic>
        <p:nvPicPr>
          <p:cNvPr id="307" name="Picture 306"/>
          <p:cNvPicPr>
            <a:picLocks noChangeAspect="1"/>
          </p:cNvPicPr>
          <p:nvPr/>
        </p:nvPicPr>
        <p:blipFill>
          <a:blip r:embed="rId10">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8663631" y="4128676"/>
            <a:ext cx="1136428" cy="860505"/>
          </a:xfrm>
          <a:prstGeom prst="rect">
            <a:avLst/>
          </a:prstGeom>
        </p:spPr>
      </p:pic>
      <p:cxnSp>
        <p:nvCxnSpPr>
          <p:cNvPr id="308" name="Straight Arrow Connector 307"/>
          <p:cNvCxnSpPr/>
          <p:nvPr/>
        </p:nvCxnSpPr>
        <p:spPr>
          <a:xfrm flipV="1">
            <a:off x="7406921" y="6390500"/>
            <a:ext cx="1451126" cy="1"/>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310" name="TextBox 309"/>
          <p:cNvSpPr txBox="1"/>
          <p:nvPr/>
        </p:nvSpPr>
        <p:spPr>
          <a:xfrm>
            <a:off x="7655081" y="6419874"/>
            <a:ext cx="1557379" cy="257369"/>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持续运营</a:t>
            </a:r>
            <a:endParaRPr lang="en-US" sz="1200" smtClean="0"/>
          </a:p>
        </p:txBody>
      </p:sp>
      <p:sp>
        <p:nvSpPr>
          <p:cNvPr id="311" name="TextBox 310"/>
          <p:cNvSpPr txBox="1"/>
          <p:nvPr/>
        </p:nvSpPr>
        <p:spPr>
          <a:xfrm>
            <a:off x="8606338" y="3107972"/>
            <a:ext cx="503417"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积分奖励</a:t>
            </a:r>
            <a:endParaRPr lang="en-US" sz="1200" err="1" smtClean="0"/>
          </a:p>
        </p:txBody>
      </p:sp>
      <p:cxnSp>
        <p:nvCxnSpPr>
          <p:cNvPr id="312" name="Straight Arrow Connector 311"/>
          <p:cNvCxnSpPr/>
          <p:nvPr/>
        </p:nvCxnSpPr>
        <p:spPr>
          <a:xfrm flipH="1">
            <a:off x="9238195" y="3157609"/>
            <a:ext cx="0" cy="971067"/>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313" name="TextBox 312"/>
          <p:cNvSpPr txBox="1"/>
          <p:nvPr/>
        </p:nvSpPr>
        <p:spPr>
          <a:xfrm>
            <a:off x="9273358" y="3107972"/>
            <a:ext cx="620506" cy="257369"/>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购买</a:t>
            </a:r>
            <a:endParaRPr lang="en-US" sz="1200" err="1" smtClean="0"/>
          </a:p>
        </p:txBody>
      </p:sp>
      <p:sp>
        <p:nvSpPr>
          <p:cNvPr id="315" name="TextBox 314"/>
          <p:cNvSpPr txBox="1"/>
          <p:nvPr/>
        </p:nvSpPr>
        <p:spPr>
          <a:xfrm>
            <a:off x="8276355" y="5319527"/>
            <a:ext cx="758967" cy="257369"/>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积分管理</a:t>
            </a:r>
            <a:endParaRPr lang="en-US" sz="1200" err="1" smtClean="0"/>
          </a:p>
        </p:txBody>
      </p:sp>
      <p:cxnSp>
        <p:nvCxnSpPr>
          <p:cNvPr id="316" name="Straight Arrow Connector 315"/>
          <p:cNvCxnSpPr>
            <a:endCxn id="258" idx="1"/>
          </p:cNvCxnSpPr>
          <p:nvPr/>
        </p:nvCxnSpPr>
        <p:spPr>
          <a:xfrm>
            <a:off x="7344782" y="2907900"/>
            <a:ext cx="1576967" cy="0"/>
          </a:xfrm>
          <a:prstGeom prst="straightConnector1">
            <a:avLst/>
          </a:prstGeom>
          <a:ln w="1270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318" name="Elbow Connector 317"/>
          <p:cNvCxnSpPr>
            <a:stCxn id="258" idx="0"/>
            <a:endCxn id="162" idx="0"/>
          </p:cNvCxnSpPr>
          <p:nvPr/>
        </p:nvCxnSpPr>
        <p:spPr>
          <a:xfrm rot="16200000" flipV="1">
            <a:off x="5624357" y="-949297"/>
            <a:ext cx="245261" cy="6969716"/>
          </a:xfrm>
          <a:prstGeom prst="bentConnector3">
            <a:avLst>
              <a:gd name="adj1" fmla="val 193207"/>
            </a:avLst>
          </a:prstGeom>
          <a:ln w="12700">
            <a:solidFill>
              <a:srgbClr val="080808"/>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21" name="TextBox 320"/>
          <p:cNvSpPr txBox="1"/>
          <p:nvPr/>
        </p:nvSpPr>
        <p:spPr>
          <a:xfrm>
            <a:off x="8685759" y="2171868"/>
            <a:ext cx="526701" cy="503590"/>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口碑转化</a:t>
            </a:r>
            <a:endParaRPr lang="en-US" sz="1400" err="1" smtClean="0"/>
          </a:p>
        </p:txBody>
      </p:sp>
      <p:cxnSp>
        <p:nvCxnSpPr>
          <p:cNvPr id="322" name="Straight Arrow Connector 321"/>
          <p:cNvCxnSpPr>
            <a:stCxn id="258" idx="3"/>
          </p:cNvCxnSpPr>
          <p:nvPr/>
        </p:nvCxnSpPr>
        <p:spPr>
          <a:xfrm>
            <a:off x="9541941" y="2907900"/>
            <a:ext cx="519900" cy="0"/>
          </a:xfrm>
          <a:prstGeom prst="straightConnector1">
            <a:avLst/>
          </a:prstGeom>
          <a:ln w="12700">
            <a:solidFill>
              <a:srgbClr val="080808"/>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24" name="TextBox 323"/>
          <p:cNvSpPr txBox="1"/>
          <p:nvPr/>
        </p:nvSpPr>
        <p:spPr>
          <a:xfrm>
            <a:off x="9833324" y="3122749"/>
            <a:ext cx="526701"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忠实购买</a:t>
            </a:r>
            <a:endParaRPr lang="en-US" sz="1200" err="1" smtClean="0"/>
          </a:p>
        </p:txBody>
      </p:sp>
      <p:pic>
        <p:nvPicPr>
          <p:cNvPr id="326" name="Picture 325"/>
          <p:cNvPicPr/>
          <p:nvPr/>
        </p:nvPicPr>
        <p:blipFill>
          <a:blip r:embed="rId18">
            <a:extLst>
              <a:ext uri="{28A0092B-C50C-407E-A947-70E740481C1C}">
                <a14:useLocalDpi xmlns:a14="http://schemas.microsoft.com/office/drawing/2010/main" val="0"/>
              </a:ext>
            </a:extLst>
          </a:blip>
          <a:stretch>
            <a:fillRect/>
          </a:stretch>
        </p:blipFill>
        <p:spPr>
          <a:xfrm>
            <a:off x="1958849" y="4128676"/>
            <a:ext cx="1136428" cy="860505"/>
          </a:xfrm>
          <a:prstGeom prst="rect">
            <a:avLst/>
          </a:prstGeom>
        </p:spPr>
      </p:pic>
      <p:sp>
        <p:nvSpPr>
          <p:cNvPr id="328" name="TextBox 327"/>
          <p:cNvSpPr txBox="1"/>
          <p:nvPr/>
        </p:nvSpPr>
        <p:spPr>
          <a:xfrm>
            <a:off x="2168130" y="5319527"/>
            <a:ext cx="620506" cy="442035"/>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smtClean="0"/>
              <a:t>市场</a:t>
            </a:r>
            <a:endParaRPr lang="en-US" altLang="zh-CN" sz="1200" smtClean="0"/>
          </a:p>
          <a:p>
            <a:pPr algn="ctr"/>
            <a:r>
              <a:rPr lang="zh-CN" altLang="en-US" sz="1200" smtClean="0"/>
              <a:t>营销</a:t>
            </a:r>
            <a:endParaRPr lang="en-US" sz="1200" err="1" smtClean="0"/>
          </a:p>
        </p:txBody>
      </p:sp>
      <p:sp>
        <p:nvSpPr>
          <p:cNvPr id="333" name="TextBox 332"/>
          <p:cNvSpPr txBox="1"/>
          <p:nvPr/>
        </p:nvSpPr>
        <p:spPr>
          <a:xfrm>
            <a:off x="5852854" y="3692895"/>
            <a:ext cx="2336773"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solidFill>
                  <a:schemeClr val="accent3"/>
                </a:solidFill>
              </a:rPr>
              <a:t>激活前线销售（“提绩效”）</a:t>
            </a:r>
            <a:endParaRPr lang="en-US" sz="1400" b="1" err="1" smtClean="0">
              <a:solidFill>
                <a:schemeClr val="accent3"/>
              </a:solidFill>
            </a:endParaRPr>
          </a:p>
        </p:txBody>
      </p:sp>
      <p:sp>
        <p:nvSpPr>
          <p:cNvPr id="84" name="TextBox 83"/>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资料来源：专家访谈；研究报告；贝恩分析</a:t>
            </a:r>
            <a:endParaRPr lang="en-US" sz="1000" smtClean="0"/>
          </a:p>
        </p:txBody>
      </p:sp>
      <p:sp>
        <p:nvSpPr>
          <p:cNvPr id="86" name="Gray1"/>
          <p:cNvSpPr/>
          <p:nvPr/>
        </p:nvSpPr>
        <p:spPr bwMode="auto">
          <a:xfrm>
            <a:off x="0" y="0"/>
            <a:ext cx="285756" cy="285756"/>
          </a:xfrm>
          <a:prstGeom prst="ellipse">
            <a:avLst/>
          </a:prstGeom>
          <a:solidFill>
            <a:srgbClr val="CC0000"/>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600" b="1" smtClean="0">
                <a:solidFill>
                  <a:srgbClr val="FFFFFF"/>
                </a:solidFill>
                <a:latin typeface="Verdana" pitchFamily="34" charset="0"/>
                <a:cs typeface="+mn-cs"/>
              </a:rPr>
              <a:t>2</a:t>
            </a:r>
            <a:endParaRPr lang="en-GB" sz="1600" b="1">
              <a:solidFill>
                <a:srgbClr val="FFFFFF"/>
              </a:solidFill>
              <a:latin typeface="Verdana" pitchFamily="34" charset="0"/>
              <a:cs typeface="+mn-cs"/>
            </a:endParaRPr>
          </a:p>
        </p:txBody>
      </p:sp>
      <p:sp>
        <p:nvSpPr>
          <p:cNvPr id="3" name="Rounded Rectangular Callout 2"/>
          <p:cNvSpPr/>
          <p:nvPr/>
        </p:nvSpPr>
        <p:spPr>
          <a:xfrm>
            <a:off x="9356476" y="2123738"/>
            <a:ext cx="915973" cy="551719"/>
          </a:xfrm>
          <a:prstGeom prst="wedgeRoundRectCallout">
            <a:avLst>
              <a:gd name="adj1" fmla="val 10578"/>
              <a:gd name="adj2" fmla="val 83667"/>
              <a:gd name="adj3" fmla="val 16667"/>
            </a:avLst>
          </a:prstGeom>
          <a:noFill/>
          <a:ln w="12700">
            <a:solidFill>
              <a:srgbClr val="08080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050" smtClean="0">
                <a:solidFill>
                  <a:schemeClr val="tx1"/>
                </a:solidFill>
              </a:rPr>
              <a:t>断奶后，推销其他“妈妈关怀”产品</a:t>
            </a:r>
            <a:endParaRPr lang="en-US" sz="1050" smtClean="0">
              <a:solidFill>
                <a:schemeClr val="tx1"/>
              </a:solidFill>
            </a:endParaRPr>
          </a:p>
        </p:txBody>
      </p:sp>
    </p:spTree>
    <p:extLst>
      <p:ext uri="{BB962C8B-B14F-4D97-AF65-F5344CB8AC3E}">
        <p14:creationId xmlns:p14="http://schemas.microsoft.com/office/powerpoint/2010/main" val="2543156476"/>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pPr lvl="0"/>
            <a:r>
              <a:rPr lang="zh-CN" altLang="en-US" b="1"/>
              <a:t> </a:t>
            </a:r>
            <a:r>
              <a:rPr lang="zh-CN" altLang="en-US" smtClean="0"/>
              <a:t>有了“妈妈</a:t>
            </a:r>
            <a:r>
              <a:rPr lang="en-US" altLang="zh-CN" smtClean="0"/>
              <a:t>100</a:t>
            </a:r>
            <a:r>
              <a:rPr lang="zh-CN" altLang="en-US" smtClean="0"/>
              <a:t>”的门店，即使作为成熟门店，其单店产出一年内平均增长</a:t>
            </a:r>
            <a:r>
              <a:rPr lang="en-US" altLang="zh-CN" smtClean="0"/>
              <a:t>50%</a:t>
            </a:r>
            <a:r>
              <a:rPr lang="zh-CN" altLang="en-US" smtClean="0"/>
              <a:t>以上，其中大部分来自忠诚会员</a:t>
            </a:r>
            <a:endParaRPr lang="en-US"/>
          </a:p>
        </p:txBody>
      </p:sp>
      <p:sp>
        <p:nvSpPr>
          <p:cNvPr id="7" name="Rectangle 6" descr="Enter Chart Description Here:&#10;&#10; End of Chart Description&#10;DO NOT ALTER TEXT BELOW THIS POINT! IF YOU DO YOUR CHART WILL NOT BE EDITABLE!&#10;mkko__4HooU0THZk28POP9trq+pbTvvzd/gcV8t56cq85kb3NDTsUhojRA0EsgEHHMH7oYP1SYpn09ysXVivguJdhTvfyVMsBLTGvcX7WPTor/CmW14DFPfq/7HyhMTH03rvNmWbxn+Bc+/3a7gdkVNH1fEMW0dLQSRLD5tKp9kF6u+iSNBhQbcXeng9r0YLrU+5aJEbCpq+XFP0Wf1oe0qtdbRob/HtbKH8m2+XvrkyVtTJyOOHOtUMM85AD5z2qJNjOnbvqB4+eXQj6CCpzPeX4FmsQD8VD/82R09t3cLtOCizFvwAaIbFfsIaVRGG9TqGbu/ajDdXet4dHzZm0PQFCdiqT3ZgH3Pd7qjrIYhZ7kwxXAP4+RjOGEIKFidfCPalLL3HQyd+hLQrLh9OhIAD4YFoyj0hzyJZB0fBI5nYFupEdWeklbpNlRSzNr+AxbjQuJjHR648dlwqROhhkwK2w8sP3dz+FFh3QXDtnre8ocO56CaN+KRTptoeWRamOClDVkuBiLMs+4yUt9/lU44CwR+qOVdjShgroBx3IPrzpjen9e058e1T/19b1ZOi/TzFeG27Vt/1WDbAS7xRwvw+0mkn8sRrFMIQQjL+/HQZbpV618I4U2mHlF3+NyNV9AxQe/tqgBsZlrboTqkPEFoyGLe5bNennWR+9DZV1iUD89aUg4vZK9v7mVl/P6JlImfwuam4kXB2aiwqHzjZG3ZtpwcO5Z7F5g9rlEpCV3bajoAGDYebNjiDp5ARnW2Bb99FynidpXZsr/UzG7dzkjJ7c+TiIF4lbBN3PJm3hOP2rYx8x5MjPg/njGBQ0sxfhG+lDTa+sBUPjJa7OHxcBd8dUuzKP9GLMcTZlFTYiSoGoT8BWxz7G8nx5ABwm32djy7GFRaEuM8MxQ4zA/pnvQx1u4zKLv8qOm/gaaBdk72u96eO2re+fjuh5VPAsddkkXvVjt/tqKfWBX2KmTJtU/lrqnEbYCWF+dnWxjT5OTbny1p1Oh8LzeeJYd5ZqZkkfDlyOWTK8Ue4kJWg6jkt0bnYQ+UvnUrVy/EZfvIyCq+YhNnktlNzvklvZs5kxAC25kCIJCbC0dEBhVT64yG5I0f6F6f+aumF/+GIPkZkkFBCmjw4lMKeSrP2e+qSo/LP65hhEUQBt9H9YIE3jWqGVUVJW22GFAPAWkRjHqN91uNfPcKMBEpX8E+AA5j28zmSdglXmgYL7v4JyN6It3e9S3h3i54BL07my4DqtCN49/sJE/qYsq9Rx4843zTDpRERqYTPVzJ+nGQwLJVe30yU8fejmjAWtfbyD/Bh1hj9bco7+7cXjritPYrLxC0ny3CBzUqyU6l/e+ZnIN+kIFT6rFmSYYr0+RBcIehFRXgjxgohdyCE02dpz9Wd8tYjrrTp/qLN+YKzeEAnHWduQ6Tx6CbJqTDfNIQ85+bGFKMBWS5lwVSoxM2WUI2v7PsHD0EQjLXfAVjKOi3KCu39BM6+I+o1SVUQDO8AIZ1Awh1s829NiNxqkOCWD+s7wwEj9/2C5CVMrHS5CC76E9KFeWFcSWyHQRMCgotdDPWCAXvD6cl96zGUkCY8M55Q7ygYE5jN9vzqfzQ2nGPJpDFfBU9H2J/VO7eFshPxCHfvRySF/P5goRd3rsXCTq2x6pVHe2K+Z8moKGDBH5rzYtMRZ5bHVVkszyHLEOCQKeoEc6LHwOK11Q6vDJNrXDcZCradLKvK9p2dZv10DwI3B0O8buevdlTaul4JZSL0eYYl036CczILQwF5VXdMCUlo4xNJDs2ybHU+Hk1gjXdLJY5iGr9feHXNXfno+z9jenofPAgs0krrVeqUz/I1shix//VzoAHAK2O2ufURa7+Bzmw2e5qdQkwNhQYDohl9IiLJChrahwevkUNohlblAgJkYH3PkCK22bHimlVtWk6Swy+l9CHZI7i1vjzTYD6yiQ4xlpSzo64C24lkud3mWMIKrTum7XVNtryNKueUStg+mMRqy6vvsz2MU5FSHYdzyBCg017iszM6jMnp0VsO4MWf8qh4BrF9xLMa71EdoiNrPLroVvY0Y4xhAt/hRMmxbA39OuK3r7u2WuHnIt2Zk7xAxemAQV2ZMAZkmPWH0hlfUhq1FjVtW6Nibt3tLgkMolIyLcYEjaD+s/CSu/qtaIM7hDPO6+R9pNDfbgflQTHJfITs+4myRoESapHdg9haxz5ItwTYP4zcrmiZdGWrIA1OAviliD6BQZk1w8nfRka0RPpEExLPy/x6eTRe9u8de2EoKvCdOk7pbCJC5g7IkQreBm2H+3yl7wFDLo8uNF50QfLaBMqF8orDskSQfBcl/XClHiB2eAbSV1Q2gAZAKwlLIO2bbjE/gdx8D2LnLFlunIlCtJXUZSx62ngmaXJOpxWoCFMmQHXcGIToYzk1E3PBMAltx6zk5muHuhwEuXL9oShRCpnsNBWgzWz6EsRy+2oNgVlhAZ1Co18q2oS/c7O38V9ger0n/uuULrYduPNdMX4VBtGyy6aZDoPeWP9liWRitCM+fi1InOR6AJ96HETsX6YYdqf4NESD+Y5NHijRMY+zIT/Iqr62gZjbbLJkQKDaK6P0vXsKnPr/Rn1gnT9r2HIWdw+WQzybKerP6gvVWZhY4C0QpBoHDjEBsWOz/YzcTHBms+8+L7xXZ+a1U/3YqCc4KqCB5PbfKYfZsBs+8tnDPmKRiMiXfULAHuzeI35vRPEQkFUaLPnnya/Kpc/uuYJIBaoy8lyuAam5JcbgYw+inSY5gAoliknA6djN5BacGulXzcbaU3fdEstpvcX4RykY1iGQiR2zY5MNSZ46zsZEeEo9L1oPdpZkZNI2E5QIYWiML3HBi/q55Nh+KY15BiZtJjch+/2hnkcDR5TVx1NkLrO4AYg6SdRLbo9ZNVm+oLaieCvgJkPsD8VDQD38eR4PYVt8ysIbErCXUDuT6P/UePLgrFb44gupBWhDqHrJGgOaoTlctoKkT+A9fDuln2GaclyexEexrfuF7IiVWjJSCp5oPt1+NY0vlrCYhZ3angs/GcXFTgJ+FFQOJXIYpijXaNfQft2jkVW18vBjJabPHPzNcPvXJs2t7Si0ASFozFkf8iehKnjrdLm+qDmgsmvRWvwaGX9qZqOzzfycJUoqmfB8UKNBvCdoYIYpWpz792YBofPWKGzikZDvZtT4ctzVyiccPMRzg8pMPzOmXI4Lx/NCyCfBiyP4iHWzSNrjwfoFJH63cETyxdidpUOYep/ch79/Cfa7FHC6n+BZp1SPhs0PLnv08W9GrkcnJaETJFRRy9BIgkAuKN5RK8B0uhc7nkQ7h5oB8SwU+0lo/yQmrA8HZbwjZLFfDmaIlGQVRPD8G/yNrflafF9d1DLXL0MDbQj4dND0VqsvSnWkB5aaGCSprNdEcjHN/xVnYr3vm8mnpQpdHnSTWD8i/c/ASd9WvWwgwc0IYAMwWj2JVKECzroxWtv9ysUiXHHJBrpcdiaIR5JW6nzDvAcVZdcbxC1ytvmZchrSQwB5DsOb2QLlWi7u0bIAaS2EeLjZEXpjxVHS3Ar2ve+SSv3dhIr29Z/roVTd2Fu8TZdL8GAt33OLiJVdbb0H6EV20Fgs4mHIAJP9aXQE4k7036/GLltGtC0B/eCrz4B2ni3fdoyyrS+4aSuB/8orIu5kbO0Trdcv9GIdxWxMsscJ+0Jrzdzg0v7FoX8HPb8YLN5XsSvFNd0mhXDXK3TA5gt54926dM1bt6cQhWu72ceHwnA++ULWATMFg9EQCR5Z23an/FrCUuHyDaB6wHQqm9NtGF8JC7vGhcnBzTjoHzYmMTD/r1XyKtYvFq7gvuKEUrfdb5fXSpti3w0vmr0mXCC8SMJ9yNYYI2kVv67mUs1I5HaKfdLsrOyZlU++siXkx4SHANZqYzGKNbivzVB33jFPF1KuUKbhWcoSY+8k8SqdkgX4X+Ke4cpTTjiLrIfbMH7ZdbabE8m7oFKX9MZAsg2JkwbDKjeX/9b4x71sdY8LJ/qh3ryjp8Vda9FQvh+QakS3+kELhfxgtzTaG2MWM2ozftQo5el2/gV0bGEELV2BXXeBXvnXRKI+XLbVi3VxBKg9kapV9rlt291dRvJ3veL5HBQDeSf4zlhuHBXsfHMrtSfjYy6AVJBSZM/vD9pEZ+PDWdiE+K6PTURVoqb4jWhtGyF7y4xqzDgupIqrDYDvtBDidTPM65+FlxAd1tsJxIOgeDy4JKgY3SreuKOfZA5Nagc26p7cjeSk0g2ecdlTaR53W9TMxAuW3usiI4XneduBVLHBDnwNJNkQZt5LNDN3FVPj7B3CAH3BobTOgp1ARkXcGYCJ/A39ctgJoCpfC87CyeUfaPuSVpmp7SwWM4vSs9Sl9ypx3TNYzhLz2washMfjA7PvAVI06VYSIaVpDXtYLBltolA+f6z1ILO42kBw1x3JtS+UaZ+/fHiin0jvL5KAfWCnNw4HrF/WaYLclGvyf/r9VMmJEhPqgDjt7yjs2oPbtMF9QNznAKMvv2jdAgrG0zmYI8IrHTjva15BAMHYE/lfW4vXrXYflzjm/ND0eh0ZZh6g75F4dA1g3NmFOUoShOZnimke96+7wFFg+0okuWOtPuch+UqhDu1VMvxS5tmm6Zsi6wFvRznPrfQ3FKOKlnKh/KL7BIMRaleSGVS5DNmQ4TfwW0CWYjkAG0L/m9JZu7MtI8EzPRRHFZEotWPerbU1ErGhZbgjwRCoaIrCKgBACiK5fU6lAjkYpop2KlQdoNK04kUoJ+M0SKIrhyHTBzOBfaQaOgthHGcLwftlOSYI8if0kzVeAC+5gwQGjG1srGKo51v02HlgDAl9TwZyi9n0u73qgmTA7Ae2UvQedxZCZcpi+fDUbYZkRBD6Cmk1niDWun7ozoJblzwn0/3dz4qi3bQwAFsE8SkzsFBGKMzm5FzEGi8+UGEp8t4PyLNQyDI7ikoXTH7cthvHZlOvr9DAOgWk7Vh33xDAumqc9vTT9WvgGxKzUztwgbPlxL7sMoXqPQzKeqJ3Rmq3X2RzkCt13Zr3k+xiUchnwPqVxxUGsvrk9ml4KFL301nEil8sNvKeyXTq/HOkLbiGLR0YSLNi6Ev1FM2LeLxeWAQiiZyknL9THJTE+lKHQVWNsl7Gsnw+1nQyPgG7F/qnt8nYsFeumSEAzRsQSaDOdEeUMhZFqMeyWQpTZHHcLtgTwtJ0QLjAY/ssEunpoYqiFjCdludP/jgl5SwIYe8CCBEqLhBhVe64MPdCwoZGMnpv6rM4DnsWnhtH+FzoRd3WWagW3yolJiInsNVOt0uJjwQKQ8tbV2TpuWKWPkOX5EZ9JkSmIBd/eC2tX+iZQrRh55A01I5fHTKaYucqRVDZe7gZB0nvxMvh2WroxsBjMZ/o8EwW+K742VJgMZ4xMUS38Cv1u4bKP4HawYbZ2OWLhVGiMgzrDSI6g1dg+vsftkDNzO7gkSHfac30lMLLopeqq6S8ahdLaX+ETCn51WGMCvmOoRDA4hEBn6YuiUxWNGE/ooOY61VPRayqsQcroutyk6xtpgzRjwM4kjPqBC4ht4EePYsB0XKAtK35a1yMbsR5cgoISsx2ouUINgb8PEYmxFoorvUT4a1xdQ+9Sf7T3cJlbsLYhxGH8Ayk4MHvoWllQhLo0qWdwXZqW12463JmrxineeZ+/jV0uc0M/BViTwFBYq1mGyHPcTqoqOpolJnuEr8f4TgZfJd4EIZhdJtwD6Z3uWCJOGL14LIh1VXptWGtuhop7dmD7BH4WmxQ6x2KkIMIKnrV0M+i2rBgmIgUOQ/LRq5FFm3DF5DXNLCSmi09AzpVCKYcPaWNuu/vXDTemids1g3zJnwv87J927mVzTwe4in3MSiWyLxyxXZhuduA6v98QsDQRxZWUnbTn7Kv5i++zKgrsxbK6HBzsvDHwCz3bV5KBYAtCkqOedvvsLpIbDKgb0lCA01R8V7BW4xq0NRYLiOMHcMogXsBk8BZ5a72fELYne3iKLcOOgNagr2EA6l8wU53ebXHIPHr4UupbRHkpNXJRjfOv5JthUyvhf42kR+o7g/Ezinml6MFKIl4t0tnyZMXIShtusmHZ3bm4xbP4+zqYnn4hCcSup2TiXydHo1WaSakTOI3DRuZUevXFecx9sa9rWPRqQZSlFDFmPCzIrt5wdRr3aw/jZsFT2I7kjC+JplQ+B5F5L8WzraKd8thVmg91eDZ/AXBc/t/B3HhkjzSm4TydTuq+81geWCrzbTxvYAa7mL7wnNQzrfexXAFh9bj6hixDRwi62/Kuqmylf4mnJcGrFgqwPKI0Ffk8rajC2+NE5vA61TH0EY8FUvx/xRcQluu2GIyYVz03TuH5Yvq2NutpyOQLjXWH3FWra8hOVpcUGCzP7yyFhILl0MbwZFQQRdUUmUzoq5yM3FuWxmHefQOnP0m8cY1YojfRr3dC1jYoqXoDrwbCsgEVcv6U+UKU5xpX3s2dpC1SpUv3PhjSfPGHr6R7Qeadw7pYEMENvqRJnbLcadPFpVT4yxVDhr59PxyorKzRDcltQO4ftQbzOiJolRgi+xUCCTmRAKVNxOrMNbmgXpiQznSgoUSMbMChynTRFrnlaI7LjnWvlI60KeF+24OwbOZTaOqoGuIO9kZ+ilpCHgQpzCQLHwBYLBY7Arx31SscijJ0Qb2BKqUk5k3WW5U0Vk9KxCcyJP/YIrZbscnZzwyPqa5NTvcFPMAQ8u7yd5nufgtdLUDyaMJ3fx/rt1CCZBYscbGebPp9kXfFxlAqMMQEjh6OYaByNy8pfJI5YxI7Ow1bSMano70Jap8+9K49xEt58K0szZGJXb5g4ctw8/TjDQbyKZ6Tt6pTCVAXeMQly10xApth9KpiwfBc6PUd7OIJypHEndn22nlHtkUuZtTwf3lf28atseQn96etrtyz/Mia5P3tgW6bEQNAJNWOvHEnSJAUULAdaNSuI5CJBa2BJMo7B8G5Kh1ny0hFCTR5ZhaNQB3xTyRAIVUjSJaMHgTy2Rerekyw+mmF6gYM01z00DEJBp0OdblkQegzAdc5u0twXOKiyoXZKU5W47M3OovCw2xYg7ytpEIgQPWrv6NugJHrP2v9YLiUgx+Poc4s+FswNGAMYU28PSmLZbE2z909tGFDBQtEopXJPE1yH6tYEbnoXVVbrs3FxjncTULhyrV8Udel/ABY9GW9h+tLlsw6Sg+/teLVRw4868TtAlKMFB9tyfY7fWcKeCVOUWkkTf9XZkplazUUK6DI359jzvZwT5ftgvPqFtJDK/A9hv//sRhoUw3GIVbTXukjuAYLAzZvtZWAfriDpR7OLQbVULHZ/Ow2HwlFIukmvA6cce6gPGL5OxpMsb0JPHRXTuzoV2pmntQuNUn0YcIoxkNn0APbUwnZSK/j8HtcziPGDqH2Ah3qNyAkUmdgL2DRvreE8exm2/wxpVJcPgeiHBsAEhg0n5HuOZNbcG+4axkGYYOvoAg1tRkh+m1cLCTW8/jYA3/pNs/4/GAhqX9Vofd5VOtxzvVwUbkFXZZEdQN5UcbKGDvp7GM9lUrnvL1AW9rFhK7jU7iM4oyH1KI1Ks3LY70SYMXylfwU3dxtbbn14Lqa4HbgT8E3HrZ2x+DuNvHErFgWDM/uthDehy+B3uI3ffdMQZufl7v5Tz8RP2A3QIWh+Gueep4ZKuSWE6lD+zNz7HwKofUekMi8C5ySqLMBRuBN1exHnCBQyFYvns6a3dxpYGb4j+diV87zICsRpek7Q34DvG3dN3FcwQ8oDmnj4M8IdCfK10An8Bi6KjrMvDk4d3Rh4QUifiXcDfX2JuQHaF3MzeBPFYtr/HDSfnVDKny7BdZNdkgpzpEyZt+gdZn1MGbRP2866o34y50HVJx91yczW+dBw7R6AzwObIkWyc8+DMmA53/Oxj9gYZaZwCfzhmrB/QVR4KBJcxGXOSdgnx0zXZ8LmY2HdD3O/Xs0M6+7M3pUrNNBxaAYl/BHQ8BstHt3LPmQ4x83lORcDYHtWRmhodF1hYWbB2I6EkCztHC/blevoeb0BOoMCoyerzpldVM0o+5QXRJZgNECEyWpk1lcMzk+xm/t2cU8yGWLCTpbtPghpujfinEKh79N4PLySx0y5m7Fzsev6OZwc5QH8JI/YJLhHQUMkmOBd4lcgy0OMm8LT/IEyPfl8CK5+TNZoe6PB1OevYphz7OQXFlZKO2xg59pLu7iOY+Izq5Mw6FJBdjERTHE5kWLLchJIeECLTrrAkFo/NIlo/mEYIW95xS1gbQH6Nd6XZicDhcxuqUeNK3BrXwgTgVL9N37jwy5Zkk1TE8Z2FJ3Hxi7JwY9ltWuL6s9w6Q5Ca5wSb0hQd7JhnHJ/Vxm+pWb5PrB2ZMo9v6yll6ebxpWd5SQ0W/0oqLmtWbnEaX98DZsCo03hM/uCTrCdoLPQlj+WcEdM7ClEhBAix3PX0oY12WKrkZXG9TOaUebt2Y9pE2oidxPJsirEtNKBhKp+4aWecESb2jlKy1s7QR+Rb9EA8qM6ncu5oLxWIVBa+U69y+hfQ7MIdilGzaXIwwE4NWNBgeelw9sKVkBquPfm+n+wBipv8AmjwVy6ryXMXlCyNaxkutAAfmoXXbtL7gbEY3iT+b+AOiPofJFxT93Hvb2oqbSPqUCXO7V2foJ2xLxYT4mMYVsg48ynlBIEfVKLCsmTWJzGYfQ+LJIQzt03T5OETYeLSaE+XswVU/su+0eD4Vji9Xpq4sTZ5s9GVi3KjVfwMvCV3qLg9HLsooWYJW98Y9yAqQSVUoMJSlAHAmWdgGuyywlx3mXxzi+qQYzFiMEc8DUvSBokkrZew4ivb8d4uyzmbx5wRmuRAIRozwxmISmpUP2RXRZWwJlxyPGOoskxNRQKzTgxQ8aVTRUgHObTxFhMZzU7Uxt4jT0Wc3RU2D6m7/lWnC5uQpELXoVF7EQiyZNXd0ES5gSkgJq9SELiKLhFvix8H8Ab1q4paVqYDJhfZw5iAeBOgzTyjhxuIE9bokSDoi7FwNeJaYJlJZFzWug61GHnJn0LJJT2XK+9TnP6pvd0pGI6tGgof2xYs2PDm0m1pL5Ik/7PxMLLn6eyyYTqotG4HzTNKaQWwQqj6aTKGuWk1JeziaKk9V0OYzRXRN4nl2XJ76na5mj2y/FotWOUJa2rs7vx63LnVr3WUZEHU4M9M0R4Kr8kuRAIzfM39qT6fkeS5cy4Qwx36AhjTTblRUDIbkFEz5B17Nnu/cegIIVwHcMxP/2E28yPxh/fgkpfPgIouJxxT2YhwaEjGW0vAhYhC/mEEmPrdAi3nmg/WqgwJJYtmBEDl2Qa1rZMocazlkof2SJBrR9/uzaT6CqKVGnBxvGWRSSkhxzyaAY9GtmYrQiBPZ8hQzPqVGZuPPPNA1pYae4ZBZviXRgY0wPh+/F9Qo/wRjmOfTAyKVjxtrfZg3ZRyXtgALrWoreJlHTgrsTRMOLa4Mu2SZ79zIyZ++mgB6N4wLxTcHVm3oeEibBFlFwaX1GypN08FGu6t9qcMMbSV97hjyVguOdRbSo+IiguU0jMhsHa8suo2m3gGSngBzOBiAIiFkhwRTeZ/jLumeoZEWQT7O/Tv5f/4o3lM5NrRErFUdrPHRm6phKT2IT5tQEkyZPx5KQXutx3Ke+ccVk8oaoi3Y7myWNi3q1KB0+fg5Njeb01MZFaH2VKf5kWhbZ//yX2GYW/FfhfzROMjhaxCfPw4zgiPiA4nW7K/TppCo+q1B6hqwKRhU7RnX1ZYbqRck4uMGDdxis+2kzelUZAPZ/yBbx+Au10k519ag5QwxewXvDnHab3ICFJ2jnEKWWdm4DdfZEAkTKI4G0W4QhaVJ5Vnsn/Qv4z3wSGjhHtUnqXIYffu6/yr3pASPI111b5DGC3mVnCjauLjXIOwtFzipu862qH8CF2VSr+rZddgm8WCArOHw2llNBvTLGwqLUYcwBNs9Q2Cu8FDRnRqmbmcNTosj5d6n/oedXksuTBbQvnFW9h8QoGcJqgbYnRh9ernVN96guc+/djT6R1rpDeSpk5RWZKfnCJs5KZOAinLOpnmUUSMJfmQy4Jvr+FI6/XkbYiExQ+PKQz0k5rcE52aAOimdNNsH/SBIZzsNXynVM/C0xaJe9PhwpagEhO4aNUP+DP9GQDYyfPVfR3BmCyM3mWPd4v+fA7yEpjcOFJQBMmgL7tfUrb1ur5P1Yhrh+Yeek+o9mXv5Tc/VuDOnpK6RCyE/pFTcd4VSoof1aXuBJgDV79ejuaqusw7bkooc/jWZGdeo5wwBML6d8zjd3AeHBR5TMCJA47W9A2iGS/GSAv69TLeh/FheWZOwXTl/0+p3GifFvcbw++cI3GPbmqTlaluhpf0Rchlmsm/XLqum1lBRKTrtndSjEJFlARKCrwYrcA5Nzestqc2jjy+XfucVJKMqFE1ZNVBGfjuhbA+SGMLdVDzzzETpmkgmHUJWNO/hgXvUqkOtvsyMYw61J4sEzxqRZkdAfobPaCKBOVFdoNSffy5eZDb7QyyApyjeYXamx25Rg0jRDStFAaJIMtdWwz5DsmsuWF6djfELTGWCWLNA85jqcQPmhJe1D/3b4s/PyWEJfqg7ahy6mXjfaxSnDx2veKBb0UMvw5sKHAVdLTXIPII/5HkR5QIkY2zOmpn8UDpj9eSVbI8pHBYlIr3/rUjSY4veqgOQFxDyg5+A4VBG2E0ycd7L7QNuQdOikTNBe13jXtEnzUgrY9JpBlO949Ejo1wnkqAGYkpUvx1dS8NkMXOQoyhH8mvxqP7ZVZNMW/l3dy/6Ufb9qqtgS/kp0MIDQFq1y5hdtD+ZHn4B5vWo4srOa3WZIf9Fxsp4doZ+0hHF+1g0o8jH5eZrsQQ6GRtjnZ7fEbS88yZz95Hf8r3iGyiKmpTNzV1PnB9oHXzy5EDhlYSDzAoouDhfZzGBccInjsV85ZKeh7BYGxUsMcuQf58EUGl2vcLkcm10FVaJPMWBU5ULi85iyVszbNrmTUra806YC/O15P8gFv6OfWuI0tLNMhrmvplMv1N6c/01Xd4UFgnfokkJLPfH/yiFa9tesUKpIJfAYMOqAwSp6doBO2adkWHJVr5hlESd6GoNC8+PPoXyuKwEhOEnAV63HMmjg7rJq9dkDdrB9XfuBc/+VmByJBRERtVoXtqShDWltVqDOpCfFPRG2XtieX93WMdvAFwbii0t56SnR7X52DQfucEPCOopiOEmU8dCHecWLZx/pLpp1Y1kVRZxeRhGOHEiGjUwU5LzCRFGHzrOmQWwzjEmvdSOd/oo8UeDSNvGGeiwzuLSiBeKiuLAH9whjHuPR2DHFCU/Q77pqA5fqCaLZI8MINgRP6TAsDWnir3cuBbaZs2GrePz5+usSE+h4GlChp3jKfa6ScvF9Vx4IvURlxZJyFfbpyFMyaWdtBwJq122GBPIXv+rPlALtwAk7yyT7dLm+D4YmngSdXxdH6CZfOS1cgHE8cHbCYO4dYA3JbIXFu5JtQvKLpQ4tzDaQ1loX0lbTs2wHMliG6cmFo8v49QyKj7Y8Luk8T9+Mmu8saaz14eIiSUtfKg5ubsLZaLJhlP5QH/QuP9fIaW+VQdiZzDjathNZ2kh6+cNh9lwJ/Zs6X7UxeDXkbgcEyIJC87XMfP9BfQCFMZ+M2hPb/cqn3+Xtww72U6uvIkl1yFJ0VLy5f+KrDo/xPwh/SGVT1xxl7GNiCtc9q8odfb2FuIRauTC4j+B9Kz1numBMTOy3PUVARqRx4DvOBJAx/2QLvAsqWekf0x6FJKDcaiwnMXpwSMRAbQY8H/gvmBPEW3MMY+yJTrn4wKi3qw/Eaa230rh4ygbRBx1V5x1RAiL1cVerFGeLFXqBp9nHApcYm0KCIF44LCvsvTb3QblxoeKsQt0F7pg4a3vnZs4giHg3XpeI5bcESFpdRncYTsnJm3NIq1VVsnPENlyEI04wrbz5rWuIQwC8qGoQqXk1aqlpXrzEBq3MepntDKPeRkGLWAq/57+GS5u75BvAE2QzxaoWcwVSG2sIDyfGHyDdhayElMgBkJJIpn4R/QgckNxZv/HDtmlI5xKHA5y6MY7iNhuqnwp3QQLfcWWfljZsz75rW7ud9fVt/pzs2xApVQB82oKVQnep9S6Tcyf1vizO5nJ6jn2f0zCnJeFuOwh3lIjDgsJlALbqL7AhliERI1aRxkjNBmsWCcnfQTXmuoIcCDQcB6lxbKXIk9+R0DmLipq55GYjGByOKyIHGB8x5e8oyEGgnO10HQhZXupDAe7WEAUNZZYXvakLZbqLwphX/l8GbmkdEBlFqoIRlTjfm8s6VZDujH+tvdlbDrZFoGh4EOoOxo31EifI2Dre1d10BPsV2a4nD7HM8qjyBOjhGKC7X39s0HJblH4ZKr3FBG0uFDH9TBFrWnGCTCKiPWwXWNvZRDHuHUtI+Zie7leB221r6HM0ZIOQVcalBDjinUrrcjN6oa80WNCdAY4L5412eewzlCxpvEtIGiwrRtyy0NVSLXtvNXc9++CDu5o+w1F0neJFREkV1/XhBcgfvZP9glPvzJhFlNU4yX1w0elao8K+hm3p1DqyNjyUL+hcMTNf2Nr0X1x9EWlclBHTl/MjWPca3s2KGOqkzPmT6D0ibJM80RYP1njeLGLKy4CWnu2wcDPRAoXEwF02d/l8f+ieXQSEkpdDcyPSF7V0znFwzcAQA1ypDgleCUdU03MojpjV6+qs3HD3hYxAgu73rOHSScxMlYkcQmzLAkyZSmnWCaY4ia/XlApCQ10iLnISLM/Uj2On2hmf+o+kQoAVCEV33Aw8RZOamOlU0u3MGnK8nQpVpcA+MclNQ66Tg0lRY4aKkQgsz6N1vbLRlNKX0MV5btSNrzo3upiAC9/6a1xRhl/yi7tJvm4NnVQTjl/cYAFw2J236ME9M8l9UDgsj6bZH+1grJE6C4nBNatsVWdq1nG260Yd+HwEXdB1c6T2pE0Khj6f85dqRn/tMvsHnogZtze998gkj5F15EXRYRH6n+UQGJjm6VDFrmdIMpRPeP2Fxv9v9kP0ZKM3cyI1lHhHTq/6JM2HuUQ2/vVLjJ2TGgRxHFz9O8OmaJNP7klfmZLH2Oy03QZBM8lAUWYZMr5TdfRinqbme+Ei1sdQ1F/8OqJBcB3PWxH/IqZzdAelXx2cUB33KAGni3Gsd6S1Q17HUXARR+cjBSnApMCmu+bv8AX4Bg6qrjbijxjwbt7Otzb0pfu/p9RyG5DhchO1mf2sxzq3huBTolqcJ0ekssiBqpsiKwbY+DZqhe7BAMsnT55PyMAq4nuEiSL9now0DdMJ/cH/F/DXZNCVtFM3j3y2qdbWsFzPsv1uj1IggkBcrN7sYW5LAa6J51V4IEcArSSptY10XminBENcksLwb6gwlTWPiwYFtpvMH00+1HLJg63nd/+WD4j/qulJ9Ps/S/Qel5E8xUYIfC1iPo1xXkzU4lcuVZg6yoCxB8Uchz4pRda33qBvI4N90mKgfG9UAwXC9wVjxlD7cZBCmdK6ep75xxHeNLv8ub2XHmHmr4/8trTTYnAMx8fMY5JbwmoYqgwucwT/CEdAHDias5dtPiqbri2VggjoSSn1Ug+SJq4Asgzqg+bXGxFdAOzSEpM2jm4k/oZ3UPAegUKMPX+MrXibHM5KCDRSdWN/Nve82hkZTl1zWFEKgUzAu0oSvlD/0HdaATD5h3ScEUrL22MXlFJGULZROuaqaU9eZPaUpodwu+lZ6Ab2qZm4ktVjjfZEkilLtwz0G9TjYUZeqzKvJZmrn9We2mzu3s7LfcFPN4k+3ZB8SHxqPNBQKMOHERe0OO/LrA7YJgFy7xSV2spOvCyrF8nvGQB6sEWgrAq3eVitBoPQ3U7qbD1fajDVF9hX4u4uuq31sdgWJRv5qXcybQvINdJZLUnlk0M+q67+hr287Jz+dU30p07wXi9wfFuEKyAaj/DdmvH49eYKDgIrxIHJpfp959HmPyQr3l5/H1KcYppn8ylupHFZ11Tu3jJUBGxtsFITvGlPwDKMpzwgfXUaLMZenuROWQrmcYsKmzLOz11B0gD4p9v2PPX5gN9YbBLufBTpDrj1ajp+BWylM8Rcj+ZNl2q0lzLN30HHhOfgklcVXcbckr+No44LUb/1e2bGAKO5sXRXR+GIw+4l1fF++QLVdWDYN1K9Hg38IwJ/hXy1DUAGGob7TMDeauCpupTczTsRcC+cnW9YsUnGjSI43UG2NpIflNE/GCUbZOJGRMicRRUaQDY9WEAbH2//Sf/XXmhXVlRTPckjwlSBOwsjuaoTx3c9jPSIhw7peggtHOE56tLTB8rUc1C81cJDV03rRUy3Lun2oafdHoGJvkbfEDDpV5YXOBUQLwXIOHr2OoO7SjojcMZtEQ1XroPKqNE90zCmE+gRW0oXk9ZE1W72JWPma2/eH1tABWmo+B2aItvCX8JdG5YR29x+JTlsE6+BhWwMO3G+zvuBDdQJ/zmegaHxQ3Dgo+oJo6pP+MZg8beQQGHv4Wc7H9/ftyT5SdMb592G5ZD68mDWz05S4rQ6gaibsB5u4XMrEwctB3HnKlU6vguPKcqlk2D1XpLJwwI2RtfzciyknOZhCXOUYoG+dXU1YdG/JlW75VnaimQs309MOlQ6pNBMJT3g7ahWupB8E7XUks0/uqXhavycO7FRLAquivVlODOSMD/W/Hh5SQ5fanKnxFp+DL7ExSucPB5mf7qLcNoaaua5Nt5nX+7d82c+EhYVztQe5Vv5S9V+c7e80L/wzMHTTF6lsvW21f+gWfbh6LP0P94zYFRIMekpYoWkzIQTFKWAUG5iy5SFUD5T7cvy0qBlaOIolUVfOCmRdbhwXuFK5lN0v9cYVgHcY6xZsw7Xhy1pPsyhkXJHXfDP3yJOwHQS3V7mnQl+p4jfjtLWAXQqw1eHgsP29X81dtll10PPHAFLjHIW1eG2Wah24gEodKOv+UMitXs3Xh0SFXGZq6yl35l2KL1PIq/M3ums/Y356xBb8HpZMPWuHeaVHCFpKTPU/Y5qh0nwpdRpMJPEMwHSm6tB7m8+RUbdl12IobqZMMlJc7oLmmq1k9pzTMaTPbDmplU5wraP7WSk0R1yKhXLi8cT2RF8lx0ZhuItrLk7h6qrM46wm5f2eWEhNsbpZw9K/ClhenoIqIJehTSjiO5Ge0acJnwNkZVtIkV4+rfJPWiyCfNOBPB+h5/OQu/0VUXu61XN1DXRzNAa97mRkXlUJ/T7mLjjiDSTQjSoCoohqx+U5UHZnCgVuKtXrXABgj2mOk9FqXIXXTDMB/JCMCRdyn/DOk8abFwjUG5bZYqDafCns8Ju+MVK/35LUsbOxa+rps6eJjkfrp4sL1CglsUXDXAu8rD8AriIhw7kqtNLlwZ7HS/QD2eq6mQkTlwv8NnNg63h+02CRc6BrihHair37F2DkImEvtVmxAWfHXBaBZIu90fFsLXuVR2vglCIgwUmaiNqVkfBsDuoKM8kd1VwAKMn552an3Yvns5F/yJn4XAvES67MDMdit/2W/xURsAI2UQnOPIzOMyHaG9yoOnSwBg0YrS++a5JFrrh6RBXXcD8HIeM54CHAO5aL1QW6ZXVG5KYZNorJk6eBDfurpCZFYAuO4KSgyjsZZlscG8Te0EBsQBTLt5WgxILAu8XYkbESl+OQ+PifiwScg4bJ6uqrtwJfWBHYg/vdHSRw9yESH9LVEdvIJcTRsCvIDpooxcgweh0acqEFxk8fKzinZekGAPI7FmKSW3sFQr3bTl+aaGkjRA2PW8zNTnzBJ54jvkE16JBQxr2tnG5JVGU1ACDVdbg/qnN0LacvdubLExYRRYViauYT5i5woVoSEYNAaiZ+YVgXsFCSbhdPWbjdxLDRQewcIO34WTAYfsCmkPoU5+G83FtsMd/qB9Bg17mgJvXoYonmyzWoceC91uym613zO3bwH0D/pNh+QPQLmyQbOMvH8VLcvyKlxNRQDsyeh4eyfDbA6lTJfxDeDEFSYl2yT8mB3hnHZ2iRt3s+351MRsHLAdEwQkmEHDVQawBgslafY9avXJzzmToQdNym40nqS2Iw1Xsym/dBXxEXzNZcaxStbUvw1RxrgdxIgYCFd92Fmy0pIK5y7QyKIjVj/wDw8HvJIugWUau9lSqZDmwGcp+ua+zMe5X0Btw/dts1O3X4H1ejypcmBLFxCaGvnYe1+Bkh/8EnvOli/uLGQP2mNso9OLdneGxe+vZ24eV8I5/MJGwi2YYMqOvn6g5KuMwO9Vbs7iiOoEQmZe4Q9cEqpG/ciq4azFsFQY+PfTZghGkbGb/4+tFA4jYimbD0w54n7WKJD8Pyp9W0LVq3OCtHlHlaA8kWZaUhUM3IrdNDEMgYWysPAqJ02emaaLyC2J4MlOiaFxiPjKJBn2gZcTWnnzmGh3nDobenNehrx8bD9EyHf+hkypx0SWhmso/4Ja+JO2W+uuFjzSJHuO2BTN6KVztJ9Ih5NzFf4Wt8LY7AhnU2AMl5W0jloUEyIIj9IxFucwIpcdXqe+BOn9ac4OIkFxKUjdskPx3BmazRlX3xpGbm+BV7DgraEwBXlWdqM5EmLB52Ej575arzr/QboNhVKOqngrLn1/46CBewGSPKZYmpqjwOEyLlncYKmBefU3C8kn2Nhetdx/A8Bx+ganRDTaBT8CL4RqliJ1kJpJUs66dpk+KdxoK4AYjGKokJptsqmB7Si2WxbpMHymWoQ45OqFzuVBHyIss/KTmGeWrOSFbhYl53UDcHKEpB0kMrqh+9mgpa9eddB2atKfisKqCIIdR6PwovG8CF4+r9wcrpmmd1H4OYGNPmm4mpvLiOCTgmE/jqIU2q5v99qJhvqoW39IZjf3teCgNkRNKV6SWFedlSJT+WvdZnm4iGdLpFiK21vWJY3hb6Q+gEsvPdYYmG2U+cvTNwyMoQTCdI6YpPSEg1axpnWDkpzzT7VawvbvDT1O4a0gGKbE5ik0Eg8cs+z/rjecAYFDUZW/Sufw9GvkoG1Zr4hIqLwEelZMv4M/Ip8C7aTlD7fgM0SG5Tqk/oJRaPGxxNWIB7cnxYmBNG5l/GyPo7QlqOdiht56eqaG+ZUIRQsb0LGEDArTBaX/m7Gl6NjemwPfuE0lcvmrlRGtHSH1PscAnmnLsF/xsizrsJRodPVCpdRHr1AzVl17cXqbz1RtmUt+AwohrESVAFu4TdkDj5nX4KtC5JuEABkSMtkGiOuBB2jv3CCrByCEgo2FE8Wh6INs5I+Ea45FI7/EE81BDBV/+x1G5OskY/t84BigmXNeSvu0WLszPZFLw3VItEYbsoKZ8fLnWwKL7wTpgRLXvZxJ26PE3m/wn7LI/m8TqpiOl/zCLQqCdDaILdaGKDMjZesuuiGkXl11P9RC2oHpCuWV/THn2/qEZK5BIUgIV7oqmornxqWpr9LlppUWughCdraiVpOq66YrzcFpJnovjEVhY1G00w0TrsVP71Zn2uvQnQB2e9Np3XEcCLiuwxRN07F74PrQFd35AJsuFgnH3UmG41rK+mpnAIyxDQLlDvap+k+8qIjv+sv6a57wP5ejReW07dPto8glZVlSSzrxNELfclTkd0Z6LYenagE5lPHoAljqC0nEV+bFItBBcA13bjtbDvvcedrPT8rvb4k6B7+XU6neUlIRicJ6Amifr9jKZiWBLiC0sibxEn0huejV57WYlTrvJqHVoQYo/CWkbYIzQZgvADpQDTWiRwWAux5alx5FzmoFblsHTBVTALBoXIOlNP1CpxPQbAvjMAYtvfaL5+38mw3DK9JJ6JHpVXstkOAp/3QOGTlXTHt6gmJuJOcLlMRiOf5Rna+cfonpoa2XAIyt9NOKSNDkpoPD1IdShqtcr3Q4u+dnP067YSrAokilmEIpY8E0w1kxNR5x75cXNEEQeyrexqxCxSaeAYKRE62CjCoPy8YecZcMc1gJLgqEi6PJ4+XF25U9Df/FWQDwYiV4NEG1fYvCLMgAFSwbiz/LXoZXLQb4oxT8gMXIkiaFNbmMQczPPYlLzARA2k71wzp8FivMote+OOcdsG3oO4mGxmB//dQzUw0lIzrqbi413qtK4RL5bpNo1rGQSv4qrQJpl3MOmwsmo4ZYf/jHlXzHxBEr3M4SJmNyqBxgkAyXRoGyB4V3OQMo+uLQwLiAk20pyxWD+rzuE8wsOY1Cten2AsnbQqaROQqhCP88OGyUyOi4n8WSDB8oySKsOTrD2vnd9gSv4BXgtox76lwRlQrpwtt+BrhovwA7VHDq3HWCo6CXFteQrs33ECbdGKoiHhd5L+8Hv1v9fpYnyIKj4uVVLppcmr46Qg36noWgUgkO7dR4GLkrTY6VIjJ5dnIpJXd151+KIlsrU+lVFlb6OOnDiEiAQ9bEC+shEOmn1yR6+WmvLeS62VahG0rl82pHnbpP1kB1zSYJhFsI2k8JeDC2BA2KglhihGPLyPU+5tyiBDZ5x4FmJqWou0UgfeR+tgwVgvHEK6SMbAk98eKsD7+yGJdryvf/Obn3W0fu5pAt1OiDb7OzB8im3DP4h4RmKw6RmhelKhmxeRL877RPzukLywlHY1HdFCqNihLkxAKHD6LZK3nmjzXX68nb118WuMwH0dwUcV2YZr6YP2a018ESd3nu8d5gIyo+hFWpLiMNst61Bc2Ce2eSDLvpszeGnBk6zRSiEJdoEaU/uQPjHmwbfnnZndrw2QP9Mz0dte9qEHISikUAj7d1C0LDsPi1y9NStppaiGOyaypv7r5aKS7SWHPqO1PpzPMwDVPt+mtp1FUxQTQXqox7EB+cCloVvBCd0Zxyi9/hgaJq5FQRciNUlqDSOg84qr2cL5U+bGUjrpmDah0d/TEKimDtVVU0H3wsFsYFaUffzjHYxDQEO2J7IVTGmVK+TTnMRn2gB+W2qJ/qLILgcOpi3qOp0TPvTfmZ8YykbCDenOGTmUqLDaFwdrdm2/49lsCcPgyELtSlc6GS1+QVW5+9Yq3wiz/mEhILOr8NPCq4HUSG7qqmFZus2JsW3xOnQA7ei9EmL0P694SA2DvLIazOl/o9h7k3SynoRd/BnF2tfOtGVPsDP7ZKnu/J6aiktj9ChVHaXvku1Pyx0YFceYbUNNJ1etnN2lNEOqn/DReCk+ZwVw1WJMAVOfSjGHHdMzhLu2zxBacZ8XX+3PCOVz6HmpjPUDGoXY7plO9Z1AqRNmSX2fGXzdz/1T2HKOC6Qy/Iqs19UCm0RjZe4MzNvtijIbv+IYkPf6t4w5ve5qPGRehpRU8My3u7qfE23dxvTC4d1jcAVwF7wp3shNLjzl2jNqv0GnYCU2ldNkrGUXxxfgcpFf4ZJK/ePhRKkmL7Rph+kZM4UZYjEkULzdsHaahbJwBRHpYXQaLgBPXnyQQ+KlrlDKM7J8cMez4O0sw+BHlajTFAl5VOR3Sx4kGCcRFjn/O5ooDH0w3Bq36uvXCRNFCMPyQFbDFkO23JJUVMBb3AYy9LJN7PMJG/FCyQ3QZ0GO9gMBBpqvWYlPGU+b6PNQIJxokRx9rQCizEu1KxU8shZcB14vVU0YmYYHn19ncrm+HOxcnBpQbC9sfF16mSWuwXA9GibE6kHg89pF/SZ9WDz5iM9vjziK+ozsqR2N2XxMJzb+UxYeWlLIsTorWX7x7XFvpC+ATzJCGaNBfhWBwavJrvoHTAW70eN2fVNTY6kPWXGXHOaVz7KVBzey5SJVLSq7YoLBdYjust+T0KuUmLLmEJ6WHn4EGVSe8QALrsyu0JTVG4yn/x3dvg0pLB85Ax103bIle4rkPMyX/wzotIJNc7JxABfj0k5PPUgAMOg7OYF0NMSJmP+3x9RZIVvFXjSYRFz+0pbY+F2jzSe8zdgrJAddS6GANKlNmlpoZW1qWBkuc74pnAMbdEOATm0PRYvk1Pv4GU/Uu6jby3Ex7W5rBCeDnshJXWVc3K4ZTElnqE8DG5bV4qb69OhVeolX0QnIoLwnqomk4xJ74BQfJGU91vqDzvysbqBBvIoezPb4VKsZs1QmddbdSoAKKIWLwr513tx2WTW9rod7geJr5cGqKECuH6s/vgDUPvwMolXj4C3VKV2LEgrnhYGEOb35xEO2bO23gFqktEl6+ZBEaKrKPdZcuFjjO96qHbNxfxu+/SQ1lOyIl9KJhL+RvPZxw5DogF4s9EzR+ykUU4ll2OrTOfQsvO7PeYm0B2+F9AwXnFT3PAbTmL+f2VlrPlYGybxAUAyH3ltp1UiXorBgQst0wR0Q5b2r8155KsHKWCZcOXTH5630lH1yw8vyr5+quzc2LWxQjJt20JeeB76Xd17NclP1iTLsTI5W/U5v3KLfJNf8/kRDaEr2t4Z03hguXDQwpQRFopUFvkW5Akc1BY6wfBFnRjtySL/OD7qXj90lOA5B+RYWFqYbpt8seS3YuRvMkTa8yb3BarFz1wlUGgTg827T1zG6PkscaQQSlUhsPa8g3UZUBGjVhP++O15XVQVBYG0hjajDRVY0zK5JZ45+MWj4H13QY5ZYGFbUW0Q532Y3Q0BEaRtuFie8e+E4JnKwdtJdv642g8HV4or/X95BzuhdEjUge6DsbkK3ft95aQVtNbxlaG6Y2NzAf0zMtnvQfe7k8+bDCYyUHnIUVgDDc6J0QBqryht4eL2mzCJcddsjbnW002FixT1E7a9HaP0wGvv/RA09Xd1wDjgf+BBk/N+in/OsaAwwCldsdzhnoGJBrKARdBULHsuv8BMaQSOEzEEc3fJw1uRhfuHfghli4q7chkIVqXKKaDV+ItNQnvFL+Vvw5iZ141vvMXfp3nWz5kDinjHCd244jrix5aDsPOO96JVeSvfujD0TBzZTntnESy2MY9a+fsEE5bh8HBJYyG2y0vOVE3IB+BZqebPLh5ahQ6t8k0VGmhGYqjgaWZqkVxjazBQPusYbgHlJyIKAE3LWXOxuMREoOcMBIxUdAVkY2kvHY7UEhgBsMTmb5KYXFvEWW0snT6H7Z+WH+mhyJJ9sL4JNhrtCwaHDWZQEcpBHFfXnZZ39orNcB25DhaV5qqT3a/vbPahLpWrZxppsb98G0WqqhsoJZy14sknfAJSHtET4X87K2Dx1qTjeLzEXIOS4E4n6wBOgm8w34dF6/pYgEEOnuzkfePfiHvpr7uVrQM8SvE9j8IC7NzqajpqL7F5HqhidguLEW12kMFR3FaDP1DmT/FuYQZTLjzZnn41QCaxZJbbNtPKW5mO4l1lqDdz2OXI50zjBjPMzOb9NgVkgEeY17AAZhzNNpiB2sfuFibV0C+8Mo/ngZxQRlKPH8u3J3q/ElsiJ5/Z1yRxEWS3vgz1tVupFLTGZIBCCINwVFfnvg3DFFyCSEvYQErH9aL/PYrx35SFc3e8A39oJOrar94VlKWxkQJuCjUhfvhtas0eFE1yJz42ytu3RryP6zRSkN0vdOiwfhXWixDbn6VSz6DDuZtqFS3jQVkYXc3EbpvwPaK1BXMbTTHTaEfa4lSW3JquuoSSODEnYPO3AMrPUJuhf7WYeMyMRuUo2hfO9tmdUZgCXScRcZtdGeS9SIZ7MwMkNgWlRvbiUmhfsurmrwJ4hJAKrv7/IahclNIVHEv8LhI13KYFSjlREP1ZgcibKA8m9g6qK10gkWdSukX6p/OqJChVDX1creZhsxP9VMneDzTO45tCsXq5KiUIoiE29oqfVnxaPNNR+w0zAh6dYse3Y2JaC8Lo8ZQh+T7YOaKHgILpP/XknlhCymQvtTgIIzicG+1VzsCdX6+p8aF1k7R4zj3UA2ebb7eV4c3JGpXor4HVoRLXpstrabOciJNVMRXYi8WqPBxKObewaF5Eqoml4bwT+x7PWrDj9hCFcPMvxDEhowbrbfCvY+zNtLFpPGkAdjyOUdTz7dq1zkPgiFuBy3oK47IJA/ku56V6Upfgrw4rhlzOwFCKTqOcrp5QxTIFQCiG8kdEKJ17xcx+YYOKQUcAeolAH9xfcx2OES+enEilr1f4GDtLY4UeWJahI5W3R9rskKBp1q/z1PQLfchqe7L1oZjzhnuHsEuVEJBONCukGLvfcE8vlXRi8KUDLXAhvgUvQ5fL5KE8/c2xKt8H2k5XlNHIGeeAa1Bq4xr4GvTkiqT2KM4PBi0NU7FiB+CQReNeLm7Mtc1S3f+D8XZSdL8DZ4cIWt5ZFze88t1wYg0zzuORgihEkbxW9fbugQFxQP3k1zFGQesCssRBk4tOnIkhjJXjlgmr/YHlU+Ka1G+ZVYBYVGevRrUSxNKT3cgqpURoflyj7HhqynaU3KDSd3lE/RUIqFpQo8LZ9xJYoOOLGiYCbbnjhNRHZekRO+CsARlTLqrqJ8UGXvrU4DRJ9GsyOZtnTXdSk6YmIBCl2awZh2e2M960hx64xfbcKbcIZmPFiKAcGFG2gCuXFwS9waihbi8mF20kkaXaBMfhn+Sv9cD0xY9GJvZql3rsWBXkYbhMUXEHXGzGoVRh65+6jBN8rwxxuXWQ2TzpaODgz0QIJB1RSbeTwIjru5n8SHQ7vo4tIeeyr7ql2lT5S3hm//iA6Fm44he7i2lmLghbXQYTGOVul0w7rng9ZGVsFp6lS4vKjAgwY+0yqE++jY8oXltjSAh8KnPLaMGUDMW6Pn2pe+P0pXj7GS9l8NneBJY8jD2Hw78XpCE/ELU/lFLNXwytefH8z9eaw4SSO5ghblOo8B1U8/C7q4Y9/6chA6qT32/HVK1GFsrJN+3AadGn+WyZoaJoS3k6BYjM8/yUzjVV1/6NaNliy+/cB9hTVrv9RpSmC9XCAUkWLkwen4WRWRCJdnax562iuvf6SQLZZ3uMcSpn2yluZ6QrycJGcBGaG94wjvT3wgic/jPPeRexUR6O3HQ/qlkcXy+gkod60JeFavwSaCCA/D45GxQv1gYgeN4SldMbq3MLQxr3PEU2Fad+eREucv3wbx5Jqrm0w9n26cfuH9a7XL7pNdQBed6qT2XMQTsqApZULlnH8jjQw0teXyazD8091eVmIdXydlpGsV332TLoya6cfhjyTMQ/fIjILB1L96B9ieLjzHk1BuOTZ4oDxgeqCaU44tgTQDlqvT1O/bGpFjpQi732iTmbH3c6HbSl/VEq/J5+jq0Su00Pu5chntXmLn4AjlRA6wy0C/G3nlYBPpvbEp7SIpSOCvjZwbt2h5ncjd9H7jqiZN/V3xwPm8mlhjxu5ha0GWfBnHTTtkYGbDCotnEx1DqyMqGXbIwxDkeLmzQue2U/579Kn1gC9t+BcjekPwot6N/OTtJkby9kpfqSM1PgZYKBVhbpubh2MQ7ti26QGlDOCyVSnpscuO/HvpniGONrpTxh6u6jgC6NgVQNqLv5AxqVOytnCGUye1lMqqoJuwDQPuvJ2xotFrdU1Xj3fsfhynpjXdExWEaYcaZ4Gyf/myIi5UPBxIZ9D5uBj23wggtci8gYsEdrley7CEmJ2jQGB1hzJXv9CQf3Vp8pTLlkw24MOT+7tyGhdvEaabq7Ouw2Hu8Ukb1Xxqg5Z3uhqUCxBn1Qq34agCCWJTfBqgjLy3f72pufhetz2n36jpMS/F5Z+RW4GA7yn7knxeIB4x4Fc2I8ak82O9ipi01DijXBcFQQMRzA+oPxqlaOHOWMjnNzDW+rpXm7qvft/E+F9BKojrjm8kL4bS/MQSQdLn7tOGo+kAdmJ72LYGbJoxjD6nK0dBXMbVRNZpLBPWMW8zEBbII6a/HcmTlifUrWWKxqRWPHVYb4rCE9M5yTPbd5Z8S9NUJepiHg4wZM0F3JII4AkGppchbcpTJ9mXhCaeOcde47LF75OAycHZtWJg9QtvRkagaf/w0UTTmnQS7iV4A62Nx+w95YfJglmtkBh4kcwcWNTyqXQJt/HcrtJ9p/+VxZTobrlnZrjMyjR8C1RZVcaKcb8K+3GYDjJcpNkKpCU5DOKTJiABwLdnKbTB/j7rBcRwPpuXwsXRCzpAcZ+ftYroNl3AA2dDG1ta8RZb1ey8Xa3lKsdMO527U72a5UAoLkGUYb+zgEQyUdm3Unxw87F16Ma0cGjb3iag/XIm5A6wXC8Jx4+izwBdhGbeDOaCpPli5Q8bNOQru7F4lpAiOZ0dMcUfDl9GeR0mxj1s7qPAOlhsgvHzZzgpY1840kCIi9sNyHewXaGNp1cYUsO4hHGmQUN/xGSUKgvA9F0mk6LlsXLehYDf4Z5Ls0KdZRLtLJZgYAL89U09EHWLQEo9oS1iH1x8HOAlNB0Z4hVVKNs/2QcRgOmrcbCw2yTYhyXHkQkrKZjKTb5/82M4EnLKl8JTIiI4BIfUl3VcsWVhAo8X3JO1PDLdc8X2jTPM61D3y5GmX9oLOCol8j0DuuBK0v54lmEB0YDzmwCkWkSALSa6lY18/JgPN3YKPQ+2bYDoSuvWlkqWMpgOA9GsbNwx4ZmoaMr/ddvay00pW7dgEXz6WJxAMf9dmTCXINKSW7//wKPb2XxAEy5QwZm2q+osHPSrOR+X4rogaVEOVt0WBESzjSlIhOdHPBzeqcxj57MPZ75/MAYoptihunJah68O/epyVhDlkoeur9qGOgk3n60L8cYwXe0nGDL1BSoHwlGkxOtWL92wB7nRJ0u9XsNHg565zzpXzkNvwcgU8oWc3tvj2DdJoBw5w9TrZnybGLYtBW3JFxqlJvRZLrFFJiTzbOqCtSNcB+fn4skUfhJU5Teu6CyLjueYXXWGs3AqRPBAncprUKgcJAXDMR793XqgWu4KcUbqNak6rUX94ubQG/w39ybcnJYVV3MdnDzCZhIVfE01V8jUiRDMR2tyq4pEZ9Q3OC+lq0ga/I53T647skhMdf7xfp8Xeh1/0od87L524fHQTBhloqCsrvlSploBG80gbQqtRXSzYRIaficYcnjRseKKOpfYggul/75dhtlW1S8o4BY8/NZ8DuPEA0SDlAIWuGoA4KqucSqrMZIc3JahpJgre4FqW9/imK2yUZZ0euTzBjl0hg1tVgIRqtlziCT+7u9UNc9JllbHIpEF61EBsI2lUKDEbnIzPTqAEAEzOSBlrV5KBdUiZeFMrlscpFOoHiCa5Pt459ho8sjVJhR7quIHVMWEZ5xQXQB+x7dce0Hesv8+6ADVe+B/bGirewtpwiSc2c20XdDt23Jc+rJJzKyk1pKNYMXb7ox1aUkMrkN96H4dnJvG8Rv5l8qPt9MY+oXoeNtRTRweCT6bBpzBTCWZ4BJ1rgyKsKiLx4NSA0F9DLH0/ekLxb62xR0+J+Hf/wezg7ugOOeSJo3zRBfgOeXKafmFHP9zkhORctPZaK/NZH1D31/KZ7Wh0LYtcsyGB74opqr+G/8p1l/JDgRVwJu13639HQNXDpFcjVndMjVIbsG24Ms5IyJBba4j/swF3qyNX1671K+Xknnzhh1PtQMSaUrSX78kOMC5NvNyKnBDntAusMjcvKFvpYkdz0nIItrepa0zX+e7bRl1nCtXAdYgiY/0mkCI9RWrXoVbAg0c30VUKO5eIm3AhBTnw7GVRC18y7wKLtxvBqME4FgVx0LQ8KeTeOEqPzB1CWP4diXbsln0iNwWJay4yxR/IpKb9BkR94WJeuLH+xI5zUqOr48IwEWRKnjN4GURh+4Jf5TDV8cOJp4+ph+kBM92EE9Xp43ylrNzwURx3O/Jdm0SOITc9jyX1+bmlBpO5B81X3wRIdbRwyuB/2ukh3jZCZvCqv2sd7AEQAfywkn+Yekm3Yl2THjWJAdz9ykO2DD9ZCYgqxXm3QZi+UfpINw1pBGefYLhd+vDT8i/kgnorFL+Ur9GZpY/mnjHUna+p+jqbrkI3la3oWAcgtOoYf7LBtU3TuJ6mA9HwGWZGcq37+FO6L0PZPsBwkYYZlVi4VNFhUnevJYu5LYOoOn0WOtaiyMsnYvqPxgWuwBseuS7AsfSc3Cqx5G30T6DC24fkl9qeeHCkw5QQ2J3JnnV9pWjA2gVQxoT0WmTmuylOYnSFhv8uRbLEoDZgN3xVIW7CLxr7FxACabnTBA3BPntib1p2IGdVUrTNUBjJ1ZpcYPzd2e3Lv/NN/tDHNHcthfg8+s2TewAX8QWYduRHUc0ZHrpj56Qw74rCq1apsr/JL8LNBq5osoIJApQqEGV2kpG6GsVLlhD9Yu7vIQl5bi9WXQY+gLZeNuF8czEA5ljfkufKADUqH1yPfPK45JDQ+r1o4Xlb2kDU8CW8+vv58wBKTzXK3rdRh/U6JKFLZe2xbJoNwpF7/XptBPKnfwimh9QfZNji7kIl5tXVl90Ig2laG7Q+AVF/UElGXRYmI328A3cGIy7OzRuqqvYZiGWBqjraJloVlh1TaisNBrWh+/3g5fjrb976DL3w6kjqDQXBrmPemsvgmYiIiyu9/vWivGIjVO3G1nGn/EEkDgH/BqNrvYEXdCwemo2zYDUullsKJ3OTtFonMqBZIG6tzd2XyJi2OeBQOttJo+gSuKbqikHCKv9gx/+7fF0KqOZ8BJCJEure9BlISz8J7beKCRBHRc0KwwiK9wCX2njtX9AszMZFgRzln4XUF/5C83ryRLqsJSJ0JMy2KuTgwp8Fd1EZSGa1ROoGNo7L2I6Nb2zuJsREUrk9szFguIwqWUuzCPWrqEwj5tdpkhsKxwiYTToab59M7YhXE99E0m33Gp/i4T4uc1Tst2SfcTz786rNL7i2q467+J1b+jfufzH9mfN6UhWgGtFGPRvw7H/Evt6B15YvtFqaEbdJKNjXA4P4zxp8jEHycsfI0UhqfJqhn4OBC3qm+6obXVNroQjW6yKc9bMacxGop3YUwXAIpIuMlRwXEVbOOOnyo0KRYa4UYIMJ7lsUuzaxtbtI3EQNHpNPfGmjw3nn4+rznPJSX58aIDNJBbTRymS3zoyEOLT9Kcjbb6zM9y8ugKj5yAg9V1oLF0q3ohuUBw0ZI1E/idJyFBHNqWC9H2VVzA/PY1I2ai/hCF+pDXxd2Bx0VjUCaO1DHmYRsAPmn7a3YP6aLc0rlIQ5guegS0hHRsqo7g7rlzp8hzHrVIBq7FWKq5bN68fKZQCNTJhrL1lBkxM37E3WMkKCH8FoJ9qh/4gLFeV+DK0sW5o4EUSLNwpYZCGdrVWiOOKeOiWN5kp3/13FZ1CPbOaNieDIuqpzsTI+aVQHHE6788xLxupQPBkjFQI7H/M9C1oZr30+DcoTCJr5+yjyrXgcl7byxaQ5PIGuDZqcVQCLXYxVymLO/YKx5USlAhZuxpx6NCMR2508WVM+uFukxwxh7KBmyfgW3HPJuSL1vaxNYmRe0fnXyNnhg/WpOGZ40NfH6b/v74Q3Xfanzpax7Pyhl29eXMzBVURLusug8P/dFGGVKqJeWV+WXZBVEZ166s1/35C0AsD41YtKU7GQ0h+dE0YEMfsjlV5KYNljbxtto87deBR8cG2lB4vGFPRBLez942xxw/vKpO5sBB+RVFK0VSoIDvPUU/+nExJegXKope+0Rp04MlDA7ddDRtVtuOIUB6HBSXfyf6+5qI253FE7jXfnxPVflKWEhTgpLi92B7AQiEAML+vW1L+8BeVIxF21cEndbfRp15Ku34GxguM8VivklZTXnX2J4zyi47Ss2QbICB7n0e+mkIx4DYAIOxNbZ8iZcFCoYNdvlKeLUrFYb53JlmjhsB1Etbc1MbVwZhifKeeQxXOQfj66EfJqDbB5zhNAuPcV/EAJGXkGXfwF5Gg4oWnGmFAbI47Sr/cpe2TEIHgIzeAD5GoVvMMYMtHUM5dFonzCVoaioLqJN56IkmV3MDMY0FGUJ+XrcrG7qBVgPz34QPOYJfRFBLP1LpatkN2zx9oePbBECdDOAnSPXMIt/JsDFppCjfHFyzYyb7OqDXI+WY4878a/8qlM6U2hx4f9B9DMg0Feju2LR6M8kCkSpbuI6hRAzYoMlvyQF5u+8xg215uZ7ApzokS6RkQ50BMQ0tJFlwG6xB9NiUjJzu2nQ6T7aU7IGDHLOdqAbDNFRkDq7q0TZ50+n/VaMDVOUUOcZgwlpId84aBFtk/anyJ9obxThKDbREa2d2Ti3g7xVvDwBfvoccQBoL5APRh7Z+RBkhbG5JSBRNh/InM7kNZbIYQPmhfWVDknP302Gha8uuACY29ZEkvEJ8JuCAsDYNGPv85Jlo9Jv3Oo/k89fArK9KQc7Bkn6eAPXBfif6suDxhScQDhlgyNHgNNbJz7FOShbMqUDsSiaYq3QKn60JIxdqSC5coMYpBPlhYVhZqwLgz7cHSHbGHQPIDI5TVbDBwqiWutcy0+QMKKkVmcCoa/I+BDXuRN3GvKbYXjqhuI/wg4RTNG1E8df+C7lpl3PosU+aZ4Z2sx7AgAV47BPsh3mlCyFM+D8XZ0IgnLZ/vXlOg0HgmON0tbAtiLYrN/Lkk1iAKthGA1wk6H3EVeNssLBf/qyaf28GDkbVCj9O8FcBSsWhDIndaW3UHmTc/lRBktPXxBhOGwpjWnDOkgp0x20zy2FhokqE2EjWQ4nSdSjIGUJkch7YBcI+pz1x70DT6lpx1EjgVLWvHDLE8DD+ksP5Gspdy6tL7sMq0TNPOiH7XRSeR8HWBQOGSSVJz7qug4JkzcviUoc5HyGn+4Up1LnEKLdtVt/PfOx/jZlHe8Vr0W4s8NmvWeHo/jW9ImDaVCjTidUu0a4JcuELz8hisviIaTCwCHqWQDL9orwoSE/Dd6oxvO/yrYdBMl5kKCaUv+OpLvy8XmcNmVxyjuakXTGJloQNjVP+W43GE4bd1IlIxqtH4RztReygM7d+vi2qKpnUaSa8uajRqFFHmDKn93nBDoyQgwDxKFT9bg+5Oli4qHDtBncXo9SjGyAo8OKl67gTVyzjUgR+4+NKQX9AjMnTuiWipTusKbpA3MgLBCIjGwGYDzLMMqOkZ227YIyGHXOchAS8LD67WGU1jdaq35z4ly68INz35WADgxFFERwpVx9O8PDfKlIrasvqJIY4ZwPX6mkUOKahZG1IGul9SlNQTYk5Yu4/Qeip6nrYjL3EILkOYl+8oo92JvvrReWMG2PX7mjH+JDvzT+JK+B1Gz2pO5B+Hmuq3dSaYUw8JYe2QYgXGsLQjlwtj3TSf46s1dy/MZHVCSwgvyrFUU1T4sQsggi2wZ5nQaEx/5+VjhN8ioPgBaYwmMN2GnCINZK7mlSPUZdBZIm5btbdRXPicon86GYB2hZtqoZie03kQP9eL4mKeWK7HrRP+T6dgqTql7s/hRqMPpmITrd74vIzqSLDHh48F5wx5+inyWEaO94sq2GIZ8kaahQTpTkUhze6vhkZmqZBzbqsrZ0OYi6r5QbqEyWDez7RXeimObqqnklPb5UbM1/1TqQwxKDTx643PRKuXIttQRtg2Dt3g+5U+Z/WtWtyjVwjqD7SUL0v/0lbpljPOtjLXAqMPXky6Z9hXhfoeC3Ux0OsCNoK6mc4+GCCuD7UdJ4C7yd3VFO+qKqa0OKhmHuScR6mE0KU+FNdU5HIlbUYabJrL2wfmUVm39dKdxlx8XWy4iKrZTc5WT374qeH1HZ0DDO8BclU9tf4yFIEvKEFisKuKbU/XPs+r0zMCFo84oaqyq0dX+bUVjVyGf1zCTM0nZe6W5+wuJfoOX5aTR7ReYbYKA3T0Xtuogem6kB2DAeWi4RGYVy9Vv8Bk1ItLNX7n84sRdv5Ew9MFJX4Ih7oE+ObmOhFHHROK7Avr98Zj0uUJYlJ+vd1wAGZHmgrNNvu9VIA4QDGcAbU9KcOb/8Ai2S2J1cBqgaEYDv08EUxRNS/4I46BZoJ2SiofsFV+UgMN1wz0ySodna+kD82J5k3PGcgprHpqzvmeZaqM0Er9wbxI1r/lixqmgEbojFrQTLRu/RRI8x4n9qo7clIeQK6W1Qgk2mWPOdCd7PsHNGL+ynxgOAakj6/NP4QpsNXdJ3/4hbv/xDQTyWv8oIfB32AlNjmyksOIMh8ru2EePdP2BvU/asa8mbzbX0GUMiNZBjcti3XkLHKAxnDRtxOwOsMuOhG8aUOrTJVyLgRlt7P6RB/JsSL6nwNo5d+Lcg0uXhsiUwP92xZH1tddEi7ZK/ZDwGQMmCyEsvg3G31Dwxyur4CKyyCWQmav/YI4D0O3KrwPqPsBrli7t0Z7IarDVk/YAvoipxIWg92QOnSi71G29K5HJ1pDsOSWT7LHsqIj/NmO5LwRiR1sCxGEN0xq+uSYX/EsKnMCVjTAJSuB/xth3WSBUA785CMGKmcw4Gi0K60XqFb/q/UIVvICxNQPAY+bJCuznvOyck2sJ0SEV1ITu36nZB7/kxQIYV5vNnZNrm/vF7n1tByFY7AqFfE4XQpk24aix4ntFbDnGHz9cF70crnE4nhNgnUpORQM3oVmLpd2OAQR6kYGkmlkOWiZUagP6BdWE9RU/3vFnIzbhGcChQdVG3kukBBcf8R487jClPJ8ea/aJRaDa0gezZe9oK/63TS/Esd0V5P+8KojmqqiWMZ0hJvyyjikO0qfUmJO1b1keWJ1tM9AT9mrBHsfUDA4MCpLiiPSuj7mcIdcFEvRexspROzIl9SXffcn1JerzKoIXxNB89iiB4o/1N+TjPyZeqG4BVG03A7YNkRBGouZaSyORRbxpVa4X4HZ3fXfqyz4P2vG3iPQi4zUzpZVT7vyuNYnDLI6T4x6p2E3E3fi61ukdgByj/RE/j7cQnQS3pucrdqcAwDES3Mi/tV6REXwdcvEF8F+X9exzCuKdYLRz6oa2fC4moiwCNwougzecQKaEmAyR5f5eG8cCUX88qFG3/1zoA6fmNoQMBcSRM1uOcQoENmHknvEOpjhb3Y/6DsbQYgxTOCwt8FJJqG+JDsyiZHBEkd2p784egBBUOdRItsKnlV2pEDhdVRczM/Yk1IVTBs4+vgMWfGYLZOIwUhei7IVlgS9CFKPgG9x4xtB/PQ2PJyK0/vQJQ5WOgBVafaxZadMg1lQDf0a8VSNF0HFyKD2AGck8tMwAwVE6wRSmI4nJJS+IezjwD747PgqI1hiuHOEk/17lNYarGbBflgiS23gU2ckZ2hy8ziDKNpzni7nkrkrvu1NJpGn+B+ow+Eg1brB2wPDRXGhGpMJvkD02lHDh1O1CvoB3m79AMOQBCFhdrUrDDBhbmbAchVyduvl9zfXM3m4Yth4MExsOx+QpCbgqL8C7sl6j6NVPboMwwIhAfMLEe+QDN1MP4ecQF2d7KZ9RU3+mO32wqKvs0lxDdrbO0r+xc++x8epdPgD4jEl9Sgd/GJv9YSEwkedvFwPjNg0S88VnwgRYWXldgnowq9tWhAurnGOeP6YgBI4zJxcCmGNoN/n1osxFsgxaT4GZTgKWGSTg5j6cOh4oe6Elcv7GhU6dDb/iDoZhDdORvWUx0siXCFdqbxeuSr2RixKfPeqn5LxeElGUETCYi7gTlSLSeKw+tdSs3Z55/mrmSe063nEX8W0Tgd+q6gWDz4Xyp0hpycDCOKMlrNsg1i9YnJ36n6LZUuOzYfHgjo8igBS0TyNawRutooRJnHzvLEf7aikKhhvKgPlbttb0yzsD2tLYej7mJJxyyBTapVS1ijfszdRGljukwboKiAUe8EoKhbyirhRfLXFi/w+73YEswJz1Nu68g4UhMacKs+mm9YuDJEXUhhHbOrA2hSUlzjA7eF0H/NG+lUFo+WLe9VoGKwlRxIHsO1NOjtLJuxKi06FO0nJ4dkbLk5NxkZHE+vob8/7m5cQ1udeXraLS1ftxwa+OSlaGOuuBTD4yfQSqS7WpemZhGHfKFwAbdjqxqdOR7EHye2WGM5KBUMMkDs3a6A72oMsTTLIsCSP/0uLJLYXCVms+tmNXRGzxkFAPr0BGyGwfWuKDb5UQHK8+YVdHTHt7B30b8ecnWnZhJwSdn9lb+uXox+iNuFQkfvum4T2wDHSJ4Vv6QsPyHLBTVCHTsPoPZDLNL9aoJHRn3nXLuYW6hTyjVzKD0b+RA/6Cr3zSj01vqUi4omuhKVanxHn26LTnH+cb4fsn5xMVE2URBuXSA4/RjQ2U1dZO86CiRfOzQEDHGm3zn4LdeJDV/M2oNawDDodxThBvZXgzjPwVDiMymsfgkVeDLEaN9iWoDSuCGj9QuXCBFieFpwI7N8vm4BT+ZokCPpf22umdVtOlZcyNUmPA2Wv6Pt5XLhFU992XPaQZN9tY2Zr0wDvMjs48k24WX9Ddff6Hnz8VPm3haD5isnQTEVRBfJKXD+Hyl8x/TUvXk3jyDv0bHPlnElcRP9P9ccQH76sTfM8zUH/Z9Jz3hlXFjArJn8fuy08yau316YtuF37pgo8B26X2+C9sX/aTiqenGqzFBZ48kA+E4s1TVk0uHtVaTcqVfzdxR8/8ZqcenahEy9DXOGDgUQE+1qCsUnw4W25dcZ3NAD7rg2woTWyyXPjOaKoJg+FBWHZj590dUk/97qUH849wmUbOB3jZOl+zfOJT2t2xmqwaQDZ/kMXQxsw/u1R3f90erTlqtvO9tUXDEBfGos5VMdkJRq+sc5JzjJVM0NvI1cCL8FOJDs2ZSCTU68y4TC9dYdzpPn9Y6d3leI/SKFKmjKF3nyvmp3QJoZFtQlEvEbEkm+TfFrPLQ8jI3/ELogEUUqoVo6nCMOsRosvOobJqCjhpcszQVQwV1GXYKPvbayq7rmR+U/8DwIK7evI65h5g5IybGrXu/yzM33WIFLiHAMJKZ9DSZ4VZk6P3txQp/iglU2vB366xFIMiVZxGunCEZCFCRF4lF7wWXKlf2e2+XaAlvCAUk93KkMiYhsGb1Q3yYfFuwmYhCINZavr5oDIn3QrXuju0oYeQJpSdFALNklwtN1ADNDI8x0AZpwvOlCQjrTN4PXN+Chg8NUk0/PFzTLikpz16BZQoxsOBnB1eCCDMEUDS6rCDRC2Gugh6mg2wpg9+oFLcEQyuMEINydwEHZbIucOyXV99TKzxnJCK56eiuAQCIn8zpjUmKbo8lDUFTJUaq4iciVxHYHpmPZaAmB/pMSY3MZrS7nEww80SoFENqyr8Twy8vGZstG67VfLsoUmI2bisSI/SAfKTLzvObHANkeblWLs9TVLuiEP4ml/1iQUrLcdCQR/67ZJzMwTMZQ2cw4pzj8Cz/ZES9KITQ4Cryne+mngj6GjykHhV7S4zUuwfuM4THk0ntQyO/6KJI7fevgZpTWQflmdybTVdcDeWg8g7FPUX52JkP7IqLfXxbMAf4ZYvdmzc90p0G80ItL3Zjlozfk+lnjeluF4HnuIkmysS1L9J8gY7GXFm/H2Vwc17FlCew582syOjZuSORiyNDO2dHTZNgkGMlNax6PMUyiohCuznNkBoVOegjXMgtZBdoyyFJTicJqr4DZxu5gFC9c/23Y2lBuJBgrDveOsJh0UnH/dUZfljwazgXSBz62suBjfKQhgAyUVC8i6tY7qnPOZPqzSDa8ARmS/ujYE7jpMmTy5jzECtizFopyU4mTIKpyXkzm5vaupXp2hz/kkAE59tX1U8nXcULNvXL09rJLc3c4bEMnqeJg64IKKJyG56vt/NEG5MWBSLzG/00vbRLLwBHj3ed12y4GwyG4HSezNyNPLTUABvZhXtrvKrwsMbbf3Kfmh1KEWsvqvXxG98hUjlgBv+awg+8veLRBv5g5fE+d9TvzsEvU9Q0GtJWK7qZSsUIJMPyKdMJT97iKuNKVRJJaZAePLXlJnByLpRGBIgP0F0kgOwGgsEGO7zhwFmblDWYHh+IPADZQkyIXr5Guu0zn7dMFlngJ1XN8UnmShytzDMU64GvJPPMECxLDFCKs3C0oyscDYeFE/NXEPuZALjA9bXEZzjQ8B6pi/ereEeI/bIW9979oV23nwmihf/fYI3JvHI/lmqhbmLOcceUxE8gEYR9CpGDOivFKh0k9pysZ5B6F5oyhl6a5cxnQUUBr8fFkEp0696l0lbI9idR1UuR72sWW/d6LL3t2+exNEH9TBwzuuPrIaVfAv49HIYEDnvoVNmt90geu7YwFV7doKdvq8kR8xiIDpDhkwB+0kG2kAWKEvkeKOd3wCaDjZ4C03yNTvKwV2AEMdzYPswxWKVCVvO8BOGKSzEpckTLtNhCgYAxw0OA4dF1I/WIwz0GnleecwpiwiIJg7FBdv6uCKCBmzpUlALEVtfDrpspIdqvf4qoRSUoyoodIg7YwjRk1qJNOKo0hz6g4aNKYpnC/Kp/EKYMD8u/XG3z0ng9T59WD2dhvZpgwmFFUpGxWgZiGU+4wgpauSpVtAW86an6/9sJCSyAqs2Hee9wtN+yJ2Ou99LzDMmnzVtMeUekgREaesI8zvaplBANd7Y2QmyZlBcHQWQXJsjEEbEBeyde8O/E7UbbdYPUJQVmJ+2mrOilDrYmwChx0UDicjPohq6sDiaPRXlRNuNN3LcJh4GpFD0ISx6veZ2sfWJFklRFjOwK6YY3/vozOKDqFBDFoHD6SbPD6yLv1jZkW7nApO81R8BvFSK12S4FWtfE02zn9ADCvRPNZckD/MhcT6+s8GCy+obM08PpDVa2JBaL3z7RKaCP3TGDDxTOxwzRtAoIPfvk7RhFCQzNgXoVz2dGUjAlAXWIZFep7Qv4Dw/oo5zJMofu92QCCWH6SG0k5QmwxNyFHYtrtTp/x2FjF38jmGUvHojze0LFkXAvZmYs/351+ZP/t0U5GAxhyEeEhNFeOrTBWVeCTDlrG1LfEkZmsx1csToxb73Tjgs+aWCpZp/UnFTdSAVKACS981Kbh3hadVXxzZrxiZcHe0P9hEymw/JeGvY3zlu1ysWCxlw9O7ohQd8t3rHEOxGFi7j1waJgIB05If23AUf+wnvdHIPy2AuOgjFA7xhuCPIYxza5WCfy4DX563CrxRYS5Rzu4DRCWppMQA+2Z95aeKwPRCEkDL5Rsf2lmEZPi7XQqd1S4UQ8YpQJYXdHiFqolClopfmbtDlixj0Eb01DxHxgSV38RAv2RmWLs74zptaV6Y1Qu55XYOh8H/5lSRdKXunp6EkFsx5oqDq++HcRtdFB58kfTdUlHb8n6Rid3Dp/yNhn0zym8Ou/ZeC+L+HD/HSG8WXGBIqE33hxA6yXcoEDmTXn0o+ABvyjeeFOcovOgiPV9s4SXbqscXcpK9pgFHHeKhJ5zW6FiGz9h+0iid/iWU0eJk0zn736xdADdENVscXFR5jRM78LoP/78Zg6U2BljmiKCefaWOBuKc80C8OLc6fVLDkoInp1oarZ8vUC5UnwUy3p6HswhQF83N406EqA/UMHMEyYxdlNXAGxm1klSxhFDtxH2er6wDzZZv2TXJ+5MLervNG6WXMxIDN7WBMNmnjgDvrYDLInPil+fdZWlMxSLjHx6/MvbvU9agLCZw6jqpvYLqBkV7Nzq+u15cVzwfJLtzllS5QHEBPmSkIYnKfeHl+NXOBmqhQ3mKCFf5olq6p7PO8PHN1rxXrLOYivMzsNnVF6XAxk9aLSEfQPYufpy1BDtNhIZgw97NTfg7peyqR/+aTtK7Qh9it2oWxwTRSbtQc4PpAUVfdBsSzhUb6Be2+TrvsmVeYHnBLqWxQ6315T1yPnj+DlzmJa/rqgaAtAzqf3t84NOrNoTk4zNgGOdBJMLEWZ1qIB+VkZEZm0B92qqMp1gTVT+fmAc/z4pbS+qI5FPtI7C26C967x9VYccWdab6rHJXdjT+H7sql1frxrWa9RRHCmNPkmSS2lvrUcxEnRLUxd0HXbPjpjUGAFr0B+tqA9yw66NSjt6/JQc706dkefyiCna84PlqlCjb/W627nDSnnKJGBMJxDq3WPheY1YtvEylvtHMLULfFhWjPuuEyUICOpu3LGhkZ9fVn97zoYjrG9Z3tmONw3sInf87DWF6cT4cM+dKnWg7/yIISFJ5CA38mcLxiE7oyh1Mc+1aL52xrqYNZRxGVB14KhxD+0BVsnG7GpilfKv9xAA3LK9IEo8dj0wZS9EopfkKGTBvRQ+fJ//Vxy1a5Eqj/NQZCpNVsTbE2DyIPCL6FfTv10c/Fzm1tdaOIMwvWRXJTtW2s4N60ymhNk49R353JxmDw01f9FnnJHm1h2q9PLmOU8CDQ00yIe6qawHlM+Hz8ssW1TAkE9HSBzlUB24gw7/rq7B6nnx8LxY73Hwa9lzbZSHYsb8y0xlNRPBEpFjcrHYE+rPJdsfZ603Xm1BS+Heyj9pJhK4e88s0oMr7cl6mCO/k2MlfEgpECnv5JaALfX1giyhyPFuDP7d9s1VWxjuQzAW2Jtqe//pLK/4zyplbGE4+bng96fbWwDQVyX3wQ+AM9KR9JRDch4RiKaRDQxB1UgtY0QbaVih3KcMGMbiqPKRzvHohPNYdEUa0JOUicTBY3u0dc1n+RmxcUhNONB1dlzrgOrkSJ8C+I4Ks7ZrpB/M1yTK7z1La+m4GEw0ucm1mI8/oiywrgcIhrZ9Grqh682Hco5im5rTG2AQN2TQhVFcr6/lpdIe+02U5Mz6codh6ppD9Dq6w61DovjWNErsIY+7xYYsgPbCgIehDTbK0qFrNVmsrPBqK1i+hB3egWP3464lIaXTOaDVpvQlbeyD0sgoDwaF3viQSi2VPPiJ1ybQM61FQRdLUVsboazq+ZP8QJ1TIWrDnyTQ1fgdTmvDbQN5KZQ6dz6V1hncF2krQulbBDIHgX9DQu+hF0lbYbaI620OVeLAlNmgjmVf83KMwXchM9zHMzJk1OZ15lsA7XmsKZSvwOK1MipwdEfC9qMIlMHw0MIMU/5nRFgKbQKmGXlYLFREtYiZ/eqccNX4MUVRfSlHRtsK8ZTarNrAayo9ciD9Drulb/CiIg/k6qvMzfQU7s1NRU3kxqu0JW/hkn/JI9auuF+5RAj1EJKx0azz/rlzWCZEdA+h5tiSeozEFUp6DCg/m6Q1Kak9FZRosBfAxyBJqzAcqWtl1BZiO5tV50h0DXTQ5dmQAQDaG57ouAgESltlGbjylZ75cSJfFmLSAhFFsa3IO2ouiCHXypYTFXYLokHi5QJATxAKz0dPn9dxX4NgVsGCTRsW6B93+FdVbH86z5M0ZHKDbxcKPWVILLX0EJw1eDBcfBrRpkXy6VcJvtZTzRPGbawHWHZ3kpP4VpW7GYjJsMjGJdejDmAE7OIS6tKGr6UOm5etXCHTOSpB4AAGyk7UZXyh4G2Inwdv6LFecp+wX3WmQ60wRiV2w9/k/qU9gMKxqk35/H57L0mPrQyhCq/eBLrRotn66Tkax4Yf0K0po61rGQvkTk8pbxT5zHU86OaL3DCQN8FYoOd9083hzw9sWHQNfEaTCSTO0Qv1xpBT5y2N6bMRGGDq5YY4H/1dHcP+8K5FldWog1gg9OX3ltwaSlOY3kt4yl0wJ9BnJra9I+0tQmRo2Ep3dCiGjvWEMDGr82e0jqOJmMUt6HgoPLDOz52/8mamlh0NBGO/MN5lpVSzb8rMkszvxapl+JteBFtZAhrQySUKR8eYqEu4cJk9FQkqeJYPZgIchY8Oat/qiNgiVYCSbmA/8CW03PAWNNUt53jKfcHtcqn9DQ5k5B+eJhdD4C6YlXCW1Ovno2PfRMm8hzjhLW0EOQqBiUMQcq6YGXi/JnR9EYQO9MS4lMk2cC96Zg1QzkP83SaaF/y/ZqC7BR6cgmh+RDFD1B5hrORdnRF+uOp41v3aZE5x/bnoae4rHfvdafvLuWVXkpr76HZ+a6NNKMAUUmVgZToZpkZv66ZL2Nw1HQVm1WXMAYVVbaJWRijkzW2s73LGVWPWIC0zdQkelbRYYCabLBlyNo1oZcN7t0+hjwQJWpCMyDRwwFpi5XE/lhadRMrPrfkT355sErVe25hcW8gV67s+0vWmTph9zNVtprPjVz/bzBoH3YeED93INEMVd/eYmz214z7zSS3jtZUQaPKjUoXyK2vT0ltiBrg2H4rnjndGrDV4MK/USd5L9QDBusuc2sjQCcGJ+tZEqH3Yb3GWLc+xH8YOMcrdpLkrKuF0NBjrzU9F4GG9lYCO3PwQSP49qsc/Yh0osc7wn2Dx7Ds5ebhx/ld5Uufz96BVig7IjFrEe1DFI+FLRijgc4WgJ6HR0/tfVtGVSl3Chp4q/NhJOA6AEmwQ3Hgmb1A3FUYJrWbE30es9D83vLJVEKs5KpBfQJcWN2lJQASIurLmE9W9KQWNzV+TIOd91USGVrOh/n0w+4Gft7NYh/80nO7XjWqDYVP45yJv0GBkWv9gn0YhvyVvHQ9SdqtX+E/8eDpQ0IKM5F4z1OPmxgIVdSeahlcSIEE2f8rBp5X70Fom1izi4Jx0amrYM+JKjsLFMwizr/yeVSc4Mcu16xGp/LWEfFBQFdCs2ohIuMva025tL7vo3vkAy31FIFby3ivgLgChA3bCgFW29XhOw2QcabcBG1KQq78JMI0cIQ/Iv/oFbe1m2juGKrV/10Dz710krFt4gO0nBQXVxw58hkRAi2VXIyK9mAxWOnPfqz06l3E+veMdG/at2M2EFIUMy38KfIKx6J/1HxUZtaECrm6a9HypY70JxKQA7wUZgGhBXH4/4wI54BJfJp8BDDGeYxsEcRpxBbfZ+6/E7pSu+ZRH8ki4NaNxxJM1W4w7J3eM3qBE1Zf8T17xgMVeOt7FlhYeW7wwSO9n4XE873qaCufw0XKSo+Vw72OwuZt+qBuNvIXgmxLCxC337WOU/tBM6/HqXaXSLHVmxVHgDrOn1aw+a/fuqb3ojKmnV5HLwKow0kdAXpcRzOgKHUxbTEbVdcoDrxLNZh1IoUJ8kZlefnu8GpKzNoAI4aqkJQKvhKrykHczfA19OTWaBIjWKwuKWWWPmMuMsjfbuOidOyrArsJkVWrjMbGRv0jQMHbKz4fylVFi36FWJeH/KSEBFG3oZnyYORgUT7CIRyY3ffX8zFPYLzp684JhCwNfSOU2LVrC0csUc8AyTqXB0CYxok0iNRIO0pxmYYBv4aEARJ5tKaUr8sM76HVmrd8XF7WgK9fjo4QnFOQKLE8+Ju+nTENx62vtRvs8pbhF1xWC02DhHh145Gaz+z6cckb2mi4Z8cCigjoXlTSQiyVmCUrdLdKfJRa6TicqmLFLl1ieXf+qFTjnLv3M6xbowknPfG8uLWuFTyokd2m7R9aiDj4eP0lUntoGQersHPMf9tGzIxkknPmdZw/0DFAhSsR5OZrupryUJ43dhcR5NeJSlhtHNPE1UKeWtg0D5wygHHAYpFQMVmaV9e2hgoKcFxwCkKVb9XxxJFkKo4TEmfv/626XpolI5rIwii7L/pPWbZtEy3mCBJikk0+Q+FQANhoo3pqsu+iH7npA4VA4oIbgYKJQqDQCzoYb5QPpp/jx96xNfxGwZGfs3p1BFEo6K6whYRn/zPTy4LX8d4NO59pB2ATe5jVPec8V8eSGYajzPzY03TTwUSq6NRzrDtS+BSHG2X43vIQcGBDFX9eW0sNqNmlpMw+vQG1pOe7g3tUyKuX80W1WD3/bggZFCgP27IEy0MYI1yLdVETTTCIKVl+flA6Ic7Bca+EdDi8JrX2JlpaPtKq2htGH3WkAaNfcl5mQjE0YHMlTylXaWCfjb9vGxNbmYDPIbJb8GQbrY1Ve4CnX15wlAinPTXFEN5ckh4FflIzKABWjgt/PfAE7Vxkgzhe1M7SQilngBCpprQw8MU441ess41KCaRpPdbwKoWbrbBZvS7c9TUehOJJS/vhoHDnl/N0wgapeq9W1Wvf6LjjDR/q7fF8xVgassK9wcA7PAZML9FXdlv9aNiTIRuQ2CwwxT4c+Fjhw4m/NcK/8DOZ7rKW4PfG/tE7ELBrI57Y2Wb9+AuMos64h2dOxPIt2b2JUHdT1pj4VCaXkDjNDjJjfRB5YGEZxHE998FL7yRHc8v5mqm4MaHoFjEH+90LvVMBMppxaMlMBvd2z6yCH6Zm3iB30HXxINuOM5Op47/L3owME3hLP6mVbFjzXXoxMlH/U8FWtd2WlnIBkgaoL6FgLimd4c6gSD6lqPr6ZnBHs+TAVYepH5Lxe0OH/Gc9wrh/Xemj8hhAwNxHuNZuvbiqfD+OQ9SmjOVB2IEFE7e9LzQKCgHW27grDMeIw3/bHKPLK1yNfbwmVM+8M0vCxyxr9RcIsopELPvynLSnY32ITEqO4iPMokErHvn90W1Oeegh79/3Dfiob4JBPFARLHLGxP8UJk3n+qRzylWVi280004vGg0rMb0oe4IrOq0016TuwbB3A8T8lO+/zQiSqPSCf/AicZ/9PSCyxIMvtChS+GD7aVeZfwpupV1s8eRrlG0FtmhMOH+AD1tpBtF3xQRYp6L/G3O/XSqSYM8aeK1c5Wkb6HISrSAaBicCuDvOHDkABapqXwXFPGHmkd5ts+OvEiUkrCtG6WjZgcH7ZuJ6ts45bz6nmPAdVs/cQJ++uRjvOM08jsjE99ZfBqcRN8OYapgGx0iCI0qpeoDPo1v3O3d5lfDWTCQrHNLa9SiZWifjyHs5T3EublwFc8oYCt4HUUK5Bj7n2Ia2eSpcMD8+2CBiDLbLiL34ZXKqCgrEhAWGgA4aq654vw3xxi09fdA/LpNmS4iFKB8fG1hQMn/tS45bWo0cmtWlVn8ehVjVgwMzEkVli13guDk0IeDMoSsFsZwdcNqeByxwUr2TubcT89gIHQC+mnqbs79DkZ9FcuGzOwC3rqwonGMICNVGWdIMQhpwGkhIhYJme8FQvMKmq8Eml7wKnjPp0jAzo9wAovw8OdFMDoX2u3CEjaoq1YVXDktkJnlRy5XobiWa5yJSf4T+yZKdq0+U4ZxmWSVxE85SFG/rKEXdDtadgxSpBqaOB0EK1e4V2CnLkqwtYb8KVGQcI0KsV/UcPNEQTalUD9NfXZNbo4CpDNhSo4p4WoXtz4fvxM7Jv7TxZ6RRG43Wm9cNPagIlNdt6CgqVb4wTg9rJPBKzRJO4W7RVHSKl9+Pc6UJX6O4v4MhZH+M0tFIvkfgT0CHYEa1RoiKOx6cZOSNhSTiFxCRV09KhNM6Bk5gsyV5WWtdfZpBxB3aQM2V2fKFrh3WTDWwr7qBhh62bTIKzPq8R9VyT6vnkwjrIX2DTq0PvbStYWlZTNvFH0viJLsvNZq/C2HyG5lM+8ZCLaigfShED7+tAh2kg5myRRZcSMVWt+hjs3XinC4rXjNUGkPYb5qkdB2qcVKBBrq6uTYuWBTy+N2kHhyKotU8vAWW4xbcfrwMOsZvuOGZfeT2x/tg/fWugIM+V6d8NkKqdQLgKze2qIAonOO1JQk9BNZZdz2R2RICfGoH54gzObcLMSu847/1zsfxm6Ws42CXKunOb/Q6fJwfyxw3f5OA9nTMZ/h67OKqkFJbcrV0K+ZRt3t+PiAtVcrpG2buVDQlk6xdO4dw1aTsrXfoa4CEtuZLbn2QJVEeEYEoTI1hT08HcEzrQxLxQ9YPJNvBIz5cyllWg0EH++j8njzqll+fB3eXa5Gwr6L30ssKAFmCqngEbElotUXNjF2Qf7oxoYLKY+AqlVL641Bg+lw5+DhpsHM0EBpxZWM9CLIE10jLtx2tFvqswMxQ1UkeOjGaLTw8CXgokBgIKZvQg7yW+hTa4BKYXyh46mMV7rY8SEgSP5uzG5YUJXpgVncRjLCLXY3kN+fAmv4AhgwE1DYRY9r/rDak6rRFoOmBqpPyxynDvFTEfKRRleV5+xeOoYLTjJX8vSJoer/3APYTmUUvqNCorQh7Ql5hXilLit1WuzeHyp+u72ggEERBWah1iaxDQxYR8wKMrvzPfWsQkKqAz7dD5pMUpy2GUdL2VgobHmIWECkckqTjgY2cuoS76/n+BTwa/nxEqdAMHtp3U0kqCoRwYZmNsfxHPGVeCYteWF8AdBLd0UoouFs/pYlk2KkPUDTBYLVinUTDaPKIDI7IntPeXBbFAZYP8P1n5QSpKcNvKxodid5F97gVbLeOXn2EPZoyDGK9U+BWcaFQH8wrulYV2qFR4C2th4LsKop75DfWQFJYg8M5Tb1ZG6FpRxZiakixpGlQHWTx99p9a0sQoP9EpwEFe/ZP4SiacVW+lUja4x1zVaPeK30ZUgTZGD9b/hODGAmCEOsKBMC5kt657cuEgwgHOdPnGikjHu8D6IIWs+tKoVGZwBAc/gTYo7Z7v1BEHN1wvpH/idgE+Neqx+vA5cUKv0xzPSKfSdjcaW+7xtpOtjHQVrqXP+bDAFyijNSF7vP6zAZYjxsLTnKmyO5WzqrVrmDV3Oobq+OLzqTG8sUsddR60GYBZ5Jt6X+9TTT1WqrqFNEAkiDRAmTRn0qTV8iFfGVKTdfjuVoa+Dl9vBlPWWS0V0YuPwyUu64IHW+9TEYYNEzFyIcySVgR9tpWAa5CMctPq9M6UtBtexLVJpgCOZSBvi70ZEl7nXdKM3y6XhQoph9Ko8axaTCeL/kj9rqwhMBG1EmmVuMnefzVEMKtdPyGN9uxHoqHEfeAyiE43xxnl5tDdT13RX67tCTgobIfNSFJf6E72P1bVlQ4ppbxr2clbJd7JztAQbngVeQTZio7bL+v9W7//b/R/5y85lsZOexJ7zoaZD91a/WL0aEaX3mMV4zHSJqQu8xHwONJqg7NjLoQyZFs6TxCnf1N/OURt+GR5QKVWoJIwVuOMqbbPJbcinjO8t+KoKL67W2L3OK9EtZ2+tklHa1iPOUTCnc1l6vrJNm7+5Xp2RcI6guz5ihm0wyyiWeJC3/j9WDJNqvQQgUWITNGVavuKJrdTWDhNY25nlTVJYSRZvaPUb/3EWB1UXs5hEhBHqsTWlkBL12VE4F1SAMzaBPDqmGLBenzdXtyALKEsq+9XjTW/8aa2WJHgwHHuJrTSwbpge7b75LpRQ63qSSfUC3D+mCXjb9AackJ04IIG9EPQNosRIm/zSqvMumhuWi0BIFgtT4oIRYQFWupVhkjFQPMu+v+WhPwUIELq8NggFU1BshQnt2BryGyoemR0+K8xPrTiM2ZpeF/PYXTKmj8Uuzi5B58S6QXplUwgws59bbZ41AifSvEcrzNCVDal8TCczWnHOjWaFGAy7zFezvAfAFH+NC/YhoLD8i7lqbkfLLvdPZ0OAkmZG1U0Yy6g+Ytr+mt4ZAacvUuC/LINNF9rXPqd/6iYHfIuBaVRhN0KIXZhfiEWtlDc+lLaV/7hxfqRBPYkMpEymXm6txILNfHV34LBzDebytyPX3AppRMD5hHM8JnpdF1gepLx/wShyws+2uPJwEvBcDcHrUN9OCCwwziPJb8Mzb27i1El7MD/Z6xL8gAHuwCoiv/Meb4e5g5U5FX18HvipCZc5v+jRoqSUDyoD6GscdFa6yACPbOCQnmd5RT9hyqoBZmlbOgHu6vG7i6JVj19V21HR4W1ZPZABGFhxnX3ar15mHUAOzvkGuF29HQrqWkrKItgPLkD9RDKVixed7i0g8GKGl2TpPkcLZpfnmpLXucXqm+WgNGLjiZHSWw4jo9GJgNa263VgK1Mpo7tP2tfKkp5viKNwuQimohbwuZa8py+qyyunMDkWj4XbFJrGjwjRB2dRfdNgLenwbl65uZoU8b5qgj+dyDOK002bpdOrmczXfG9WcjrK/CCkzrhtZmgsJfYeQgZWrUpERp/mUu3CxIYnzZiyMYDpPEN8wluYY1CpP+8P8sHpUj8YyRA+z1WMTfGYex5f+oDKg2m89cor1ERre7jo6ber+f4boY1jZholtfSirBwb0hPr4Gwt+V2MX6zp5lwTwO7BMVgC4nCwkm4iBvJZkZFGEokOrEw/l9lKCd8t2KePsjzIA+sEMRhLZu5LemyX0flAGDl0/yj5N3V02Z2pJylzvEYgsAuVwvuEzV9IzwGCUB8Tf688L24fH/e0YE7xi8DOUmI7fIGhML84lfu2VsV64uuE2uL7AOgsI4pb0gp16M+wEWX6WMI1PtDz79j/S3ODoiq9M++9iPXrs2u9fV5dpEDevxUi6Qtm10hWE9ifeQJh71vZwWTiRnoICcnarwXw8oih+NohkxudOKOtkpCd69cBWnZSHIOluz6Mb0uogDDjCWdrtGppRUunG6fJ8AlfaLsBL965ZwYP1dHUhOo/K4jKTtGLBAtkSxsqltDNmB+3NsheIpKScUfYjRWDa+CIKZ6AInpPNi6b6YW7G8X4gfPhUpEAmxPvxfwnAdsfSIsBeDo4Pzso7a7yD1WkHx9oHSMfSkBs8AV4h7PSgsglsjNXaA4xV0p0SA8gsXZteIUQXDwE4PU/hpfKTSxm8g2b3HkHTQeBUw0m5dXmUVcWso/8i/TdajKMIyShKxTzAOECGmRu+Cvc99mBEa7eLSTD50rdrI4mzxQ6NJ53kMOoa7krX2SMDde81wEPLqFvmon6BXkJ+4gXAX6ZBEBMS8Ld8A2vTbKj3bNNIP7KtYpR2ogRC5SFup+UGCgHeW3P5mqVNymNP6pMRFRB+2mRhbYMfSuHcetrbjE8o0b8fV4Efzm0nS0YzQnnyPRyBYrO2locV47dQVcB7J1RpB1uHAkF41Oz4k4bG6mzOXY5q8uM0xzBZ2SqRuoE/MUaeFCNCtt/uYvvK5QpzGFv41hKZqs57SE6VfFZQG71twaRbH+nJQMsz0HYiaCUvbLexhpl4FaC3tEwNQKSeM1ni06tJByL+GRrnrM32yB66dvWUj9dDn2w/aCUnlyo+jD6+8kzj34sT6lsNMJtPJPyetZEOmz53Qj5U7xflUDP9BkuWNpEN57bwOdz6k5qLk0Mv5UoBzoG9IeGfXQ3FxgfJ6MewWiP+M2iFUzn+QQ7Z2Tbz1pdCBBgcsrqlPcMK5K2Jk04/OxcsrkO/r228MCRW5Ttd1Tfgrr0zo2rnqWmR4MvaLIdMHbGT4qiNndmXaQKJxIkDnqdh3NUjUyO3mcRhVz74+33XHPC2ExllFDGAFGRiJmuzovhJUitTzB1NA6gkGMMIM8ZNWNbVMl2qGqYFB8SjbTKTNjpebNbxS+XAb0o1aBiPRuBybpFatENnQQ0g1VPbmXpubBALvYZ2e8hft/9hI4ZlNtyjc97iwtbzEr6xN5y201unc0DER+ziA69sFjQk3IM05bq3AQp31R4f7d1fubdtVgj0EsxgHVekMuq9MpJ8JkktXX9wiFbow6NB1DZWduBjYD8ksTCagBDSxci7syJ02OTP2RGe4cUeaGYRYePdRNqGg44zOYhJOXzlUUGzcUWXpM9PGxxzK7Y+wZr3hTa+qI81U7G1Z+Op5Odw5IHI23bl9mSEjndwSDVjz5/SemXHEolDIOC/V0VXAHwE63DH0yuRGWsA03L6yv5fbbyahY+ChWwleOf8VwW0zyUNSfkbyhETDsWCMCbcUxIq7jMNRyyVKr5D3zNUjhZ6AJCQ/hMZ5d6GelIMdTqoeD+86MNjgZoePuk86H4Ff0C5qHn+whzPSkWRHeM1Q44U064jDJmVGd7Pn4r3+GTwUSo3a48EvWSeDz9ZCs7UjoTaW0amKFHgjTPgo1Gd+EamlYK90D81cCEGw2B6whK4wV43MeqKl96Ow/5YhJBOeGprpUskSbIBGTnyWcW2Qn22x5QWEiIKE04wHuXLTccVjvUpcgQcUwkMDvwuugYe3id2vHgj0+o4EeHpXofFytpZkpSJMXG5OS4tho79Rs5bF2znACwppzFt1kHZYAmmyF52foTz855iQHhVLSsfMfkwRCnnFJQ0CxeK2X6hBgJ2EKiRV9jT3v5H8jE5oZnnlecnByGlpRqvFrH83LGVYgFYnGnECG1SHk69Bh/QEDn/s1SX8IubzhxUaWIhPyZhx5CbT2ts5ZYdlyZyP1+/xn+IM3qXnxVwzBBBOgkfNWm6vFyU0gSZt5Ewue9kODKrC1EmJy1nwpNBnl+leo1iZxXLVnGetwROiR1bxJgP+caAstapspu4sIvFjEZuflegFvKyEGznq4kMMj6Wv21R7j9r+Hy33wuRnEHLxjC5n00hoTEWOAJj/wCjjCNB7i/wOzKn1PIAYYZuDvSw/LGMHro1I10SbWXoj/5p6Iyt7cokpTwsFQvTAD5b6uCI41gNgqbK2l846tdxtuVIkdy0Y6iH0Q/efxitbViYMpFZK/T1rxCvFhchU8MeOoUSx+i6WhxoQNE5ykqm2CZFCxbGawdPxnl8+TEsdCQFR1wA+EVp8OUZlj9FoAQ1didMHUvdHaj1IRFarC26a5v3/rxuOZHJrcwySESR8UZnseDAi5BGVCGNjoKHQQWU5+9vuDC27ANPCUPX/07ypXkc/M9E0qHsr82D+FyCLj1oA+H7lGJ/bIbzDxqjCxDPNt6oipOwdSmAQW4C5n9bl4N5qvDoXbs8QH2JoMyk97BWBq5VwutnxIOKdw53lblVS+Z9M4Qvg+AGBFHOoOwybdTIQY1aGDgBghQ3d95YJzA8BibVIPWgCosq18isLaF+ND4Cmh48KaYEkdPXt6NNNyf4KLJdFwnUaVz8FUtCWROjBWALlsrbkkr0nxEHX6uhFtAK/h1IYNEJ6wnjCY0KDqSE+EK+V8zwOBDhRsXsxrmZcksz4Mq9RtuBlypIQ2iiopHFsE96PfLI3oESTZYTSGTvw5s82QQwLlquJrn5W0lZoqu9T6lg0K7WRH8Y8MnwZ8fOmyoNPTnUGIvkkNCNWPlETHPgRB3qQYcJH/GmO3MtRXxxl8/QWq3aqHzqBUgfjFuNusNdAW2kydyYE04VUe+11n42s3GdPhVEVWIk/mIDK87hCrW5n6Y7+Y+hMaBWYggsKLbG74huOHR5QSxf0y+SdYo4COlQ/wEzWDwMPGl5iFBIQUYEEUDjeAmuSHv+qJWB2d5UeZanNWy1QLUaC0Yr7hUnJLRb+jmjNAM930WfDa2A88+nYSXdEggqMSOHtDWHLdkZomexziFzIAxKIVAa2Bz00545Kfq84bmHInorAcW7jiUdQHV12uZCJWqIwaFZfQ4mPFv8UAiX40qa747JRuRjNbxVpSrJEwfTq9YieuVAbfXJe10yVlIJffPYN0t9kUBs+RH3WP8Mcm4z4lG8aiQ7tU6CdhZh4RBPA6aJYIgMeir6KtMIxLKSTUlWceWiTIRdZPViJvuYGOvxpj8P4ERhxUguy5eC6AchBp3IRm6CjiR2RGzGUosLJ0QSIVlTC1rdELiB+fUzfXtrlJUiRJzYw1UFsqKpF1HkyWrOMaGqklMD2z2rGv8FMR2R+Pxl6LEPpoxFWHtoLSCkbB9PECwM9AdMM5EOKk7uFmbGnM7DPMoGeUPovM4TY8zCtjohtQFEyg85pPH9xR1Grz2W68L3XHm1FFLR+B2K0fqmcIjwBseQbnPZwgcHYMEj9KCTxwS9yHIHdILuOfUlKB/J6U0GvGbsfEa1UdEXQCX6n5Q77nRMLlAgUKn/wc/OTT0HjAfMrb8xRZSXDQLzckl0VmeQW4ozS/RVVJNMJVDIoAyXBH6kfZpy5zISufvCK9KvS56qFzJiGJJ23hGvRTRvSwEy4p+5VBrnrN9WX3jG6Q4qeDicmJ/QqWEg7zFfCF+AmBWfrHpXdaZacHlI4hDAncxNt3kuGTwJuYzLWj7t/b5nwCaJHc+n+KTEPWw7wSeOi1ak1FOtEmRw1lqlWz/I2bNHR6TBFngBd0+26TAW6Yct9LU0IoB6frqqvRsGnNs0XL4uEnimB+6U8I4vtb/z5jvOCfXjM5UjyQV3zQ27K2VVqeoed9pNtkYlJt/MLGwomA05OlKtc0zSUdkabEmhFeafF1XBQatUDaGQWsWI2WtVWdXZGpJkTJJpbwcOO90jNGaSJOGlt/PMNEDvHSPj5mIuBiacrAHPpB9mp/lvgXk9YRCXqyY9bYcKCfJqsbpMbYK6sfntXqoC6jelu111AFzxyc0zp0/pBZJop1g8ZFh9RdH3TKzbpXBd5AKNVBeLC5xelFreCBmuEm7pYOTWeqVbsmaYbHcGMcrkoLArhltOKGcznZ7Qxj1GEXXdIx+Bn7tv9SNkNHBn7GXnUHiGVhjy9+xWlQ6KRfiX/ObFec3jCAGnsFKIwuZeAvOZEhVC82SuRrzEQ11vPvj8S7IJbQ8FKwx9hqg6UsQlTrUYlZHi5YkinxY5LT8GIbNC92JJWw+pDHzrLs/M8s6W4HdsUSDEXtjinuneFydLtiSDULGY6mgJPmSFiZRQ//Rsqc+PJgaFGqDwiC+OS0OY8nYngYPQAjFjkTnHd2MlrowpsQ/pmtB+qSgb7mdK2Ovqf1CAPGDSuSTuq0ZhhMU4y8DihT9Yz7ZRncea9rT/1LMTyyi03zOzIs8khMQQGDaFyFmfgCV0mwN25tIap/9zA+l2k6GybSzdfjt4ngnAz2OMPOG/S61IrK+g8oU//reaum4qyVawxcAjzmu/4T6IEZKrnV8S5lUWWXV/aLqaTSYX3QfwB4hvoVXpcNHNnMZwfBVlBspFZqV4+QYiNJGfvNei8ezC6k7xMOJWelUbawOugP4VlaBAU+d3EcVMeP1x3nXZIslBdkHu9DS+3qR7Yyd6wpswnTfz8BNyB6vxQX3Ix05R+WOQY7o/JPPDsQZ3kxMIPxYOnv0lcMY/DTgDL/au3AanmVsHnUicUsuOkPN5bQR05HVJ24pAsbRC8tPE9I4DZlr/ybsriIeEyYDlq2+Z1FLPNEO0fB4aO1kjMX6x3OeTuZFkazVMaxpER5hn46e097PDt+0naf/rGDCyLDR1JoCML8vcCGKdXDw3MEc4j2VKRtF3mHXUQ2YhcLFhd4QoT3dmYQ3zyKamNswZmkscqfUQ6gi4kHyISQQWePtMQHw6zGJ++cn0Cnyp3RIwD3/97ymihN7l+dEmxQlpXWDHSJcXdqRmq8tVxMLbdJyQwtq9XgZqNxMxrAEDsuvEIhfL/TGeGT+PQgyJTqoxZ4+jBdtvTZ39MeTsqUebi0gSDfUayr3zlhc0BEDIvElcGymBrpPTTfjumOQrHlCBsYONUl+rwP4Kj+6Ppm2S0bPZ2tIDTwlRLo4Ri4c4uA3yIMF3ydQ16suwfwZvYQYR8XsC3+MLaEutY+/XYdagQP57BJl4RRWZwLukdO82jhU+K5YFnpnOPmZpu7rVWf1+WXqtxE4+YuJ6z4i/HxXrFhFLW9qeKUS/SlgYRue5mdw0Gq+G+H7eKcVyOSJyr6Bvtijk7Ky8gGW9Lu5xbKwiZRS7I+rlRhR+303FRVQMy2NSB8Dp/Esci1qIUjK7tMePRRVG8XAZrxY2LHtLq1OnY58agdrlg279/9wb3COaDsinrR12MEPGtlbQqzOOb7/QgNaP/S6WXj1mDsq40U071HLaEo/JFCQ/mRonMTqpBxAZrjyzE0NZJtboqbhgA34ZkANhWYn9Xbgo0Zqzs6C0eVozsJvswU6uVV8ea4IS2BLcuUr+5EMW9WlK93MYRCxB6j1TnDgPvOTKTsRCM6Ldw6zGKXWSycPBiogVTja5rRB0DJbXdvKI0hIAdM8Gh7YGOdVS99B9e+6gJovPn/N/pJwVD85Ppd4nhN+a/RC70eUhXVECYOCMprPeGNbZaRTbdizxnlgNblHfvLyYHsac0dpQ0oyK2etTHtfh3k/crdSnChdplzLYElmMPP7vWmA30YSToVIJKeF8mD8NEqXa6iVQH5AzXhQSRGaz8geZg7B71Lj4AgHJ2ePe8uZfElDdgsOOO46n37mKt66jODodx67as2zo50WwSUl/0RXaGwrO8tQVPwyF7OI/M858vJuZPn9zM/2AyDxfHwbVAgo90kIfFsHjX3talt/aifN9vCEqNqLiOjlhAjf7CNzdaFFd/fWT7I7W1kcim8d9HKTab2u4N9IcY+MmtzowYdIaYi92guFbdDNiIYI5VrnRJLEC0shouyByPXO5UG2dnLWPerLUD6resh059vCQPQnnYD7bcIi4WBgN2k2I9FZzf2Lv4/POoPXyM6V6LeeUW3DR/XiNMlNqtx8+1tAjddS1niB3B/IpmFrSoJb9Nl8HUES/pzo45cl6PbH+4ZP6D7FnSZ0A75WdPd62JHG2a9+ypTFg0171rm+N7JmbjE/BEeZ50tSvRKqtenM2XLmgo9dw27DrIa7IDXdGouo1H9dXB/Svvaj42fW8VyIQgTLLYxD1q8V7O12X6Yj6eiyLz0/UgQ/ttRLG5Ck4Z0kC2yziM9ihaMpy8DgBx/i+ElJCSQJAxOnwtK4QBhxn5lYUS5d/aZTohX8p9y4xdpJJojkxeMjim99iq5IJq3tr248jTJjal3tutefzK7Tx3Y9rD3hxCPM34muLuXPVZHLZJBf0qkv+7GOFhpQ8QsAR8MrnnllplduosIFOeIPRCucrDAKxmqEFsqCXWDYnnmNwygCroQ2luMIr2aBKQjdEbReZDKFuB8kQ1H3eWd30vNA7UaR4WmFSgR5pkjla/UNMyZ/6IGZ6qnYR1a8h+BHQLOmG0BO5Y59sHBYriYdX+UDkI6ivTCY7sVfIj0JHiIZ/LLphfMU9K+ecTiNALqW87Bk62OmqvPtAMOH4Tdo6Vh94gEK66lcGrycB1eofxKo2E8t3uDgUFbipi9wI8IIL1JV8ZGwFwsHUAg5ta2o1YmARvahz87lr0qACIgMmLJTcWLggcmcIt0meHvza11RXZWMUxF3MPixSrRpOAJfRLfsdM0QcGZqP22PIyT5e4CG8YamS27VTWzGPqEvyUzmwllHdJEJA65b7qsYCtSSaAWNcxE1359iRyrkL+NLTO59VwW6uVXVtqchN1uPK9b0okL8ZPl+Fu0dAF3Zn8wbvyYPzeQEcy29mpeiqE4YttcBjhfb5tx4QkIeOnuF3gnfd3i3ZFLfcxxBMaBaut6T389sDvR3+pAYT930j+Pz5beBGLjQTsZ+MH02aQK7yA7SDCy7x5NTwovJsxXV/8tTDSuS6w9gmTqlmhEjlnKyuAYQpxExHEvokGcWLh2+k2OBJDoAO6L5isUIr3DKJmC0NdIKXf+kW7XH8GLjsYKHLbF+dIkk4jeIDHLW2APHyIKo/wtd/2Fp9U9wLhFyctCM8K77jft5l3J+gILyNzVxrvbm8gF5GJHDpUJx3uPbj7LqxRYViLHF0QY0vWU0pGXw5S6yudjnPD0tRHW68vzTXIITB4DWca6/xua49XFNqhcPMHMOIB48ltk2zZm5zoR3qYa3o7PIMDNnUjYn8bvF06c+cabVHv6P580ZgE3b12eLP8H6dUppNPYBzIg6U6WH0CeWATGzl5ujnBRvnMG+gr6m9iZXuZ4GtYQceGvXtHQ6KT7LjTeFG/RroGSWRxNpDdGJloTBG/0zuWoBtNb0JJg5E27lhAJyzLIJdQP0aZqeAivx4Z5yUjLESKFI9WWut6L665XS+ercoaOvx8MDDzmo6RePzYo+qXn4H9tWjqKFANTK9J6cf+BiA8YlrW4lBTT1FbfkFBfVqbYB2OmyX+u3uuUS+UXXVgzxVG0fPC0RVZBXB/LluWgZa6/z6Eo7xph7MT86Fowblf3ytPNuWY/UoflHVQaK8QTw88/hwiZE17yonH17ooSNjyUHJMzv0DahU3o7reyC0dyPpOOLcjJ69mzkv45UhtE366I8G7E1p51OtXta1o7sQEi/EXJ6SHZUIDmhE/yFaBsclwz4fiQ0aLFMfFLt6n+6n1qV6hNuW2LE28Iw5v8s1nGrRAFVUFjxDwwDPs8fIzejJMHf1oGfNosFrIVBnbyIT9Jkfz3++eOKVNaGEO2Zs5quq04YutIZvKrxOs1tpcK/UaPfT1Ck7/JzTFwHsOEXq0Wtz0Bv3ExWmLlWiKoKPANgXCBf2RjZnvfcSsLvu1K/E1glVQyiaqEtq2OruNU8EQJydFJBhwOgi5253M/TTJfpnz55ghWMwXkE3Zjgbtb3DbvMtlKUS30SZ7Uy93tKgKqJTYfoMDYECK54Fx1JkY9ffMlt0oMkf90wOflMnAcc9r2IJqhdSUMxviq1UDNX2W5ojU2C8Ut90zLniwjJ/E+vag/OVJrd6MSYLAgC2DtBy+02YNpI2OZJ0itDggzLp8ZeQXjnB4R8C6r2GN4gqFt03ZXRJFW66kRUizwixazsCTBF0tHu6Xjp15tuc8CciGb+hib/4LoLPthMxZ3YNdg/5Ld3zqW7ukbFjPup0ZBh7RZtpkvjoyaZsSySvNfO2NuftA/urNJUBqwpCW/TpEhauGmyDR6MzjXCTVw76FEQ18esrTHE4dwXfWlCM2IfclBSRXT4ElR8a7AcUqujgma9o4e87x2KVwHxXZh4XwT2yULQwxBNUL6d9z/14N7rJlH5Pp2lvhxThMxU10hnkJ2fUHUKYZOMYB3BW9W87ZQKyRuhr+ijUk0LwlyOBasTceitRE0tOgw9aIc7KhNrl6b3/3H8NfDSlwLmvW8+s0hG0N+64f+MhWNC4aqHCxB4U4fo5gW8E3AJh/gbhNLY//esUlEmQoX1KlPCuZFo1BVS4Iq9S8+Z6Sxx9VIdNJikJ33F0J0yqsMoxhrklKqdOABH7cb2BSzMyqUcqNSLXIk+GcAKO6O1Qg56T/dF76sqZAGLpmpdHqN/SlMG7/t/HjVODfc06gk8eW5BhRAMlczrchyvtiTi2Y0zdJrlDYHtgO8UgWRvwO3IzmybmJ/sYsAtRznoq50d/8M56BcVRluA06BqfQg5gM4AP5i3keNjhjoed4vLZE6f9PkWaCTTw3c9fhRnfe8ZlLCV9WOyMCO/+bDCMVMTe0w1wp4ryvtbqLAbQZrVrq4g91dFHkvKZ0CjlhfCU2NxPHzY9YFU/RyhA5/f6bdLw4KVLAD4V8JISVGNSoi2vs3aB1hEHLcPy4m4p9UY8LiK5y70KYbS8+9EBbQuEfeQyf4r1O4YJjbCtuPMjt6aP8yYp37p4wL2iEGQAGqAaeJBMdMmZRvEel6uHJTM0ggmtfsHW9qxT+TEQuzfHxqi4jgtRad5fW45wdHPUHawQoQcFUegnJ9xbEOfsL343H2Ovq/io77/9dXn9+uGMDKdrBrGC4/rbaY+vMisx1R3JQTtiLrS/gJLOimjjgotrp9hVeEaMNGJ20GJpS4K5mSSj8Nj405cwm5SpUfHNnrEtSRriGr03KZqPHIbiRjZEmff9sYsyarO6yimuIrzaTR/itfq2McxQ4X59z54Y6IPHWko7vrw1pnuk1B/CC25L7uPXxAojNeOihzF6zh1M5FXv36wATd71XIn7Y2XXQRjNlVFg1Rx4H0OuzU+6PPyzSf3RhEg0is6nBfS4rHTyKGL+T4PFXz/Y89ty9yyIGdFjQCzqSK1AO16oHCm/48ElGEHUYapFx63T5ddYgjj7pb0LgiY6KzAKRnSpE0oJ2K1aOyILuTSY0XqQxtS+5saRgy8zP7p5/ziAREpa7lj9fSa8GMjPs/fYjWEYI/PDd9eo5lLeUDYinjZ52iasWSUkSZ3n5/Y6WZqBsm+3mhQNsbEqO8aLFAFT8nPSpfpXBrQAhltfaJGdCMcheOvRWtXcySV3ubXhoZJLFTNN4Zz4OJFadHWbtBZRpmUG2YGYfDtxJO8mUwnubrFK4PS56Nf2wef+6JkubRBWbrWke+41ctBdXs9g7IcuBMM4unZmmB8llT/kv6F8SSogOKXsWKDcN35ILt5kNiKwtWHzl+mUhvompXPdC1Kw5WfzwU2yuvYHRlZZgIyhBlX3kvt0y5EXBM6yC9jb7EP+WVMubaPeSgXio2arh4eLmNwqt/YKCve+USUUuUfvMOqryJnRiVhWSLKdEM6p+bhStcnfWwKrMq3atJgBQ9AFYHtNN3g/u5J0CrWc3ogyc3w1s5DDnM990hP5RY5Pdgq+RRxoNz3nCW3uIoA3kQ9gEI3jMs6NHjc+9EwSmyXKXu5bKXRxTOO2Hq4MmlOn+utjmoZBOnon2VWR6smHdN93+OXU/Hw5Ysxnc9pxItpDMKVkKtwfnpNDCrzxlR5h3fC7SMxrbjTDQ1lmzaChweo2D1iDNMB1Jq3WayIzp/pzgg0mDZcHb2R8oBfudvW+NqM6xU3dpCpP+ecEiKVG+wkqjng9aKH7bKk1eyRnaY8XupvWasR34UvkISB3FRoK5ShYDX9vcxR0oLWqZl6TSwg/tm0Ym5O5lMIhuf1my41Z2AqldnzPf5jThI8U69Xwo+QudrqfO+QsJKo8aZDmnBy6PaqDyf2iXJYHqGh2808jcZ1nMl6MLz5DXDwzaul+u9ZAaBZ4Mq1YZfst3T1AWeZ/AzJr4CbpKl43rAlAQyOsQR7KC0WphT2D+bGNkJpvZDI2WZPb17977nMZzqt4gm7rn6lr0KoPOzMP2/FuzmI++fCwGdnxCn6AGp6Yh6Rch0cIeBxIlMYoOXPPVxbxduiI4xqr5gqUDWJ9KVrMMXZnz3cdGi+03pVWiuT4UhbW29ualC6rigpq5Avd0dlhKDFmgXASI5KsU0yVJiN8ctqmOxqq+xkGTjYjpggXYUu5UfXtpwt/SEUB4Yn9jOtK/0wVvQPjZi1Pzq0+0LHuxVzUNL9WQv1C+oxps82PNLJnZDjRYDc5166wTb3aba9JSw6n8UJdQQMCrGVuqA1GtDGnyPoW0e6cmPe+wL/dMzKS0Ly4ZA0Jt0B4YStne1Yiz/yIBXs3ssEpRd4J/6K2DDQPoaZm3Tz+JmOWNSFOqePL/IMSG0jsof8blWFxYNk5R6v3FHE/HamFTH5+DiL6/QbmqU6trO7vwv98CP2g7Lwqn/lB/xpizwaeMcgrI9jCJzWI4iJu/Kw7Xq1UPe5NNWL/H6ZwXNJ731N5vpZ7DV/wxiR/FODU7SPzx6vsA212AWfUH8mNUz4mIqiLxIzIHSkbtXMdRkZY90Ux/eEcmiuTcI+XFXOUWkwouoPH0Eevm7Zd6aWKsZhg5kZV69B2jOvkuv47VbC+WAjHsIdXQcZCK4ShlJKDkuaza/WSQxlxN3FgKs1haLspMBjWCcnAWu8CnKWPFhdsea0EUc83/ESjw1eXK3+1kJuxT/v3nExLl5qhAiWO+BN3X3g7mFK09I3GcZF7Iej6fGfwgzFXwI9XtNBlceZ3TvXwwajEwiO8BA1V2NUDlGS7sIUzBcwzuzEhLnwNph/f5FVtGD5vknNuLS/xMUE4mChocTzFI7h6y+j6ad0Oj3D3cXoOyjsciCwsNS0/q34NQArR5gll4SQsbn0s3NtjGu1KaWK0MqrdYm2J6rV/TP3jOtHpSs+xz3fnqXqp8839VU0tBClDm653K4rfFwzjOi9Kb+CfwMF7xIZ40F2dxml/yM7nJwdZn4XO+kKVzhyjmnyiZvi7WloVhrHGVGLIsJeCcf07710Ks+7MFj5eE720VIuYSCLydJPnASMmLsiqh+aBC9IxlhxNteUyB44ZBrTlgDMMkXsghE5Fa9Jb/2nOqyejWRmpHr2GNbASZVPfSg1J/O1bKtUyDgmtoxshqAISxqZ1dHsI73yZX0B9o1/fJXgLe+egjGUGD/SWp7YSZUhZDYjQCyae564Eso4PMeH+5IFe/QKk0W9nMzNiHoAoETGX9ABXI8WlcEPpCDdq+eADgPG3YH8c1bvPY3CtpIDUAoZEtJcpzb47Kvwq7ox+pxBV0ahgKvTSwstq/7XApvZWf419iUsCjb/lbex3Ycpq184q2aOEGZBH+5zNDqjVA086zenwP1Vrphex/jxD2p6U4DuAwuH7KyhMmwweJ3a10UlnmyRqAVarxcHGTG+VQA2ZG3SG3DrFdo4nWH96m15P9aoYayqxK/zKfh7yWQeovZrPE2S2iM+yz9+Xujn29TiFMQ6HMHdh104BUfL3Z7oJEpgpauh/aV6v30WeWPe8LLCB288yBTfUdCpTyQ9nZhZRgdzV5qIdKRO018732c0cTQ1rqrHfmqST5DFgJzPpPSMsb8yHRSP4TUV/wd5dsiZq26yF3yKkk11oIx44nXpsCSoEeP22ji4ajvtEa0+U1vLpjQ+AmaWpKaJGWcLzzofstLHUReh3R3cxeP54/B93sl43DIayTqXZUayCh4Lxykdu+8r0Oio35AuQTgRn9vyxdpNzR+zPDoPfhZ19hRzI9gsQjCdNWzGROzTvB8gYdn0fhpD/HtSKVLyXkagnnGkG5qMl7juhBV6DTb0Xp7WUJyAjlJNwvjiuJYbIA/mUErWJr6fCxFQCJlsZstBrRy4NfknDkiM96U8Rq7qlJBuU4R8clLA1k3S/PaYcQEFTZeswoVGo2SqPM4F0dPk2Io/BGVSOud+reLxm94ojHv9M07/+cMhXh+B7V8ahLwi6amfyVecKfcjIit9YWkrYymSXhhRjVJAmbG1K9g/zLuAtiNx76nm1DXDmViegi6ItDC8D6uveBrf0nSV4cA49n3VHbq0QnjU9IqvVEHp7diJ5P4+KiFf+/sJ2eSMWQVr3Cki1Y8SovCw1fXLgQN06w1FZIHSkN5QjkX6WIwYGRR6AXfrWDOBJ4W4Q3nF+tgyg52omP47FxdgFvVIr6KOdN+e7jrPk8sg9DoLWfI9uHi4Mt9Af0Bu4GSGO5fDgPvopZzbJc1UsbGFI8+i6voIgmU2snsWZocVLHu61umdBFsmNUigKaPdnulnSC8ulqmHh1rFW+3NrAMB8g5jF6IIQ6KvxZqOPihE/ZbaCidmE9Pbi3XtttuK4Nz0eUf2AJHSs10CJTFBIH5DdvB4MFzJZ/Q4c+S9LnGELd6vNzbOmB+ov2I8yyTdLo6A658H5nlVhCSt4FGP4toqTfQW4DpyxV3k5hHluImEcD54W7CFdcpSId61Zbg96BHLroPFdmUUun4RneYAcD1i5iDjKhdSkavOzgNGLPctR0IOwZrVI6IDtY4y8XohltqlnMVkAYuzZsfP4qyc6UC2Hey9pyzmrbi8P1T+ossvjriUmyqzWNV/I0xwZ5eRmJT7lho532Fs70qdv6RBypS5OUEvn8PCxXL3cvZ/QKKN1q5BqSQJwRKFg5oPFBnaxHtSpVBBMxs8ao60qOtJJba3x4uan9vKFvN0P8uGwlTQ5tTpo1tSArxiwOZ8BBtfT2mzW88P5SxBV2OZkSM0ZynsPDAApk3sL/z3UYCeoetRzwqLSgtFBYIY2SqGPcGFWIUwAc/G0Zef1e09sOkRn1r7fmZJ817ayNAS/z9fSeEF8kDIJGw13W9gNFGdIvojbPFmFTV1pgGTLEGO9e2tRXOwYq5c4w3AK+TYR45pZm3YKJBSy4O/kWJCAxX79Tdsb5cikRxMuXNB5eb17ubNgvkDG48SxJrEFt8g47llLihnMTDdkQAeziZUGNL3WtOI2ZBSrXg6apSxXWBgFmvpDzQJt0x4gSlSjJEnAEq7BNuOK1iZryf7x/jzoj39hpJS+yYdIzjIjqWXC7UYOhGnecdCGiP1O1+3YjsYJY1XRBEeTn8ZkUXNNlfUcd/krVLBNxaFQT6Bskj/SafHBrg0v77P3CXs+uW/9TE7fLAZdOSl8IbrxIoMZZV0Y2bvO0ffQgEBLCE1AwGu0v0OqE8edZAoX/EoPydSFvSio7V61XUJ3PCyLfZqtusTlcc2ezGDCdJ3EtUqOHWZ4AcaR3awJEfIe3u12iNYCU9qHomJOeVzphJJotjncbdoZVqrkOyyG1XWsK7LnqDHBguFAQBJBoOegTXnWRoANTY3p6CxowGihwi5noNKadPt9JimhdE+IwIBtYDdZbK+tX+UxNcQMtstPgcuua9wf9imdrLauGE1nb/ld+Ceb3iJmhg+RvDTrHBooqNAxlYDAQ0bjGwq0ENNx6WYy4pxRwkbg7PedOhr/QuC1bmSQ/3nUwHDGh1qKLsouSVzr50XdDt0eXFrl+gyPKusxCLqrdxqBnfngxZMm3ZK4XzUHEcCB4vO5jZTtZX6dMDf5RxmecV/8+cQ+duhMc0joN7T+mWlGNWERN8A5d0fWfLV6cSOmZXUX6zicJ1JYzg2Rjll+Z+60Hp79hNPlWR1gYefr7jgK4KDlv1BcnhYjN8RBcISp13/0yzpeLYRcAJvRGo9w77ihPhPEO2OJKQo5rHHHpt/EzCJb8YUPjHq9eDjjUL0TwSHpgmgdwW8eiva6u8lJT6784Zq60WQLjysd3YxV4lW5KIMLXCltgmagra+uvPh2dcPQfDatEV0Z/8FhLNIr16gUEDy0IrGONJs3wlyOLj1mv74Rvszi9rtDJm4nBRdLGpcSAMxFnAGBOGuBKNDvitkwC9iXg8S0XFQJsxTO2/uezDkum7gwDsnnlG/gvU7azry5UgA27IsDQDMCW2xVMRXqeo8HHQlxOQr7uCeGAP65aJUjcYcTg0hvlIh1OIEp5PjAsS5kp8WknfvngFn3GAiAEtxb8VuXxrN//9jje0FUN7NwbTKpMun2+NFl22V2mHiQi9dHZpFAlXOfRGYVja55XiqGmmrnqaMEJRfzGf6D5t0LiHgxwyzeKdPz6cVUto1n2S3hPgHCurd14qKZnGlMBEya/fsJYzHZrqahPtrPdD9j3WDFrXESHesBDxpL8DK8i9B7Tq2kSPdpC/7ugkutpLrazvpeF+ZhwHFVpxiYrlntuEvrSViPrkm6A0vn70j55aVsDVEr8nSF9lfwwdkuc/QOXQTYfpbMWsbufYo3IeCTGxTLGcqLrC2Hz0Ri9jMtLtbAfcPN0BsiBBjabiQAsdi/mylbJv5ndfRKF+jb8Lh6RZyfMKy7Z3zXiMDpaP6oraGEsYQ/TLlrupT2dPH7fTDlFGR9FA666+jNqpGpqShLn4as676hamvz1YRKeMqsYfWhUELUgExC09f05wikdLY60nU4dBuP0IQpqea49XpU6P/qAe/6omdikThuZsN8kcqjXVEuSkiw1QvLhp5LzrKYWigPe86mA1NqEtnGVPrPCzHFKmBYNSIkt83DzQTU8zjV4cWVuFW1/BoHDFt1dXTSgCCy/7/+PRukPae1MVoQtmqKAJs34E+6U/xVa6DGDjObyCfWyKkMTep5A04TL89ntcnR5CN5FnbJgSe5Da5mDR23e7hw6hnwSDfQmcjX6YBJUVrV5TgFZYVUU7Qi7I1xC1tbhv7gmNsz376Lxn+BfVR418ctC6FTxpy1aaAjSSHYfq0Tle11NM4TQfKY9xBNLoAs6xqhAp7dUflOTacy7ULxVm6wEayMMyybuExhH+vXjIr7R5JXtQqvIEFMViwqF9sYypLK+mHZC9qdGzDYI+UTrfmbs1S3SNgP2QOhHL2uWuqtvZD7zQk613lIRYq7MQ+l25+RwcOnUc0XBEDvIexxo3TGtKh030oCoX2KYoF74cmgP9T2FGCkY7fAyDx0KU6Ihc3xLENu5mdJXFqqoW2Vga+xcoIunGHB1ouFKUeU7/7FJ2dVh00s7vFst7L1N4yBz7KPulGJfAqg1ioQGQxY3InJoV1ceQqWiK/Kyfi0wEgAHSUQ4u8ZONSzuFqIewpKNnmyuyEg72hSbqDO+T3qY8ENClQXmgyTs6fN5Ru3f5mVDOv/fUBOQamJXeF1c6IjKvWkr/OF/i5E+7c9lLU22TDEvgYjrtcOhUq8guI2wz4WxD9uvSwHVUkbnB1XEjgS3FiLq4nv0DDBwYoNC8vtthsz5KrcLcSLDAI/Sf1a/7RbVK6Id9Q3Rd4sdN607UWnXKQxDqZJNh8Qju/2H1a3n4g4VJ0pDF5OtuQMz4CXyRSj8m3mtPzxncyeQytjdz7a+jRbMjvBmWeb3MURWZKm2g5fg719IQvA9AWxJ5G1o3GTDfzHUqWCmmdO+IhBk7NRj5SsxQN6SjMhWFmmM+BEIUk+zzTPok1Nr41+WukonpHd6fx6jIu5Wl73nVawRG/s0VTxxkOafnnUHN24qDwh2FAEoPUO/giVtKqQwsL04ECixai/vN4IQ9nFo702ZUSGUJpGwj+mYS86muEe2/z/AjqAgXMO+vapS6xpJaJFEGbdgDE9B5lA95HHRiTLkvkFk4cUNeuCHhswS2Ik5yT1imaegLUZsOTwXG0eym7sDpfTv7F3bHYzfhTSmkZOXoKVCvtzu2G+di+8bH98JufXsQ3HZs5Gy940lOGmLzqpUIJo9xpwLNFyrY2EFXOERoB3xDvl8t4VqyommE0IwrJv9GmV3kBYsuCVDNiGwBsU7KA35wKoaXIcck8B+AqSqrNbhtOsbM7dgb0sSp/gNv7hZyXKOk7L4zQsUcoWshJ7mFmAr6NE8I/uf4oXcOnybvzor8o1hDOjjN+wZvQhXdjq8q7WpO5biJAU961G0/XBFIUuy1vEbWAVODVjJr2+nzlzywYy2jzVU66Ch4ypaRi+Mao2pBDr1E+jzpKwterbMwNDursotbEkO1LMlUNFTw0HvJO4CZjePxa8EJP4MYTVxzMJlVIxdQi55zbiU7bK74qWsNMoGVeZwo6P7AmoSnN+o8Jd2fPMwOIqEVjzZkffk3zVXRmQXv+LweQybdTgo2nGqvgIPZN5vvtj1mK20BpWhxrqPDPyCzsO8BBBZPhIlvRPrOD4wxCTOuLAymCCU/CkSPhlbewjpx0jp4ZdbxWqAzaylAzmEpGWAndsxWpiYw381XOl/+0Kxpqbid8pQJOnh6g9iga6EnY4g8QOaXRA6m6wv04aNEFejQYHknJdi5p4P3JgApwTLgxLWxA3E62WmoWpoilYBOGCksJK6jqN0GbhmyTwHYUxWvEaBetJB64koueHLCdjrpwn+fz7VtnSztLGJNxbQukSpRjcloHAlgvlGAVVAPGzycfMQFnJXo2Ac4C45KKv07JyMbmA+5Dpn+YeNv6BIiBbwDWKwDRvVeiTkmcWj4DCV6MnNz/CjCmquoAmnrHAnBFtdrz+8oPMuyxg+WDA1cmsJmu1SbpcwRrwDmKfPXu3aQcXTYb8HxAchNgfx2vNJ8HMduOeOTkwYaAwk/bo59M6xPt++xPWtJxb7axU/uTr9fsTi/G6jT2CIWzQDLxtOJgV7ZvPAnG7WFXS1+6FnVyzmjFL1b59EolLxSPqQWWhORYVVpsqHJUDzWPyKjNQueSS7LE7c6ivb6DaMdKumXxKXmXv9JrTqe8OHhaOXNOiCLdaWLV18cSF0oKGAwYxCoIiwY1/YVvLz7cQ7jWt+nqCa70uIbP8bsto52UthZrOlJ9i77+0xklWEgpaOgfHt3mpKucHkBUq4tU51pHf1fKApXN+nbnkhT2BeoHjKnH7b6zTp1JHlskbX2SCo00iixzWZtI5MGsnBXZSH4wxi3QatEWjipscQpsX0fp3YAjSkZYBhFCh3TVyT0Uhxpkl5D0ssmkE7dJTdxot7ghfgSHl2FYimNwu33qpXFh1edw8fAnrnUJ2uXF4BNEnx5OMRGWQ/9pQNCSfqaY53f0JlrMgoQFtpa8xlBN2SBFnayY9ip1N6tId8fqHfg6XSCWLoHY0E0E+AvRNQGN3RF33ct8I9j0tWWeOPlIsyHa20I8BeCgcP6in/E1GTAKh4ozwIIkL0/6QGx41XvLJvXopfvyQtoGoT+Iezg4chEfPzS0zhjRcgN0JAmPylcI+Wsd1Vo5Cw3SgFyrST2oGjDc7HDGgWNrMLsdiSs0x2SJgRLKrMs8cDTeYhV/0+LOQ2Q9hBj6QhtCSsJUAZ6FS7W6L6x+zEPZHRoR9fL6L93FBpE8tF81Z5tHWCVnG/FEwO/nYJUbU7Vp8FuuV7r8pjBFuKvy6JkoLGwluQWEj+RppKYJ3f+qoNzDvrcVM3ODXk1EXySeliwfTJBf/Lya+1KxZf3rKdGOVsrg/EoMUDeVou2WJbE2MnSi3bCS+0RAYe/dbgjVZ9GqJYxnWkI+KEGkm3oJtpqWOmsRwSihPeQbZDnJAALtZQFWwq87XcRgVvzxsCsGZqiwLV0VWUVDLfd00qHEixJih8r7bviHn+KOGytwpc0qCPrPhlNnEWNt/SBw6XCSVuq7lHTqbqUQihoCqnCO9D8jPMxRf9AZGJx/t61XtZeyEC/8Grewc2x2jRGmxsdM/VD6m4GdnRIh1b0sx9pL7DZiO/A1RLIiJUKz7pdMXz2y7lI8zYQCeroGQ6s2T+mBj2zrl4fNXFkajdnMm8RWH5cEgNQUdsE0Ml+3IIvI/qbmLb8AdYkAbefCBkO4WN4mpNwE8zkwzs5nbC8szyIcNo/8dW71/yJHCFvrEa7GGbyMpBNK4AyuXXCXWpmA3BbcgA5FM3PyVkj+ZP8M+S8uIVLG3jri1gGLrEh1dpA1s0T6+RSuTignmlx55aeYrNJLtKRf6AcD/2ZdhnJUQGFKH2op7SkGGc+F+/blEqU4jKxqP1EP6RljG2GP1sR/RvVXa40hEvWqUvvtBuWhruJonFzpgsAPcqn9bx2hp4MwFVzsBmkaNUnWbCNlHtV7p2e3W5CbWvMqgddLp4YkD0QBwZ7q0gD/wulGHZDQFWtKIUC4DtjWGg6qQjsHxxGPug/Xg85aACRbswFltyrqOzDCEimNqf7pqZPXxb4bI+CLhmMR4MONIpgMsetD4nnxMjvGPhiN5Yo+eDTgkdp/e6SES+CYo3yJqp6bVCNKZ80dFU6t1U5quhnXXi1HG9KoKA5RK5G1J6+47PvV8BwQQ8knWz2Wb2AWneJPZFUB5FiIQRH7+L1F71GVb6p/DDwaLkXwPGiDtTKJPdqsxvFI+tI+1tvYHepbBf3brup/Cp1wVUHwBmC7g6CRQxIqhu1P5Y5249Q91KUpf+nLNai9DUco5RVARWb+1JQK5955oGKJKv73PxdpfWJ3PmENC6dCJwW8CvGZOlUOlf8OTIyqRZMrfqBe/JyV75N5LPDnDw7EEXFzpREhjAlv2o1n6eQERj2G6GLNgR6OCBgckkYTIl70sVGXL8/ORZhbBO658UwY6vYNybxD/FnkWqNuOKZfPYpzzy3Ak2ZK4kyxTKGOwNscp8D3FDzRB9QyD5RZtIX+5ksOS+WkUnJv0/MOugtQ+n4qdbDopwWpLMIT4lYrsboudlXH/rU248vNysyc4uEIVVp5gfFzgHvklUe7PulFfLlUmzsoo7ZHGnD2rKJbNDF88Tjbpo3yDbDzY+8elvCEaKHCNzC2LnrtOCN+Rti4cdEr5ke3C50aOqGQKXFDse8LGq4G+j+G5ir/1tRpRUGdWzqkfUbhEvxuRQbCTy6oVRN5YmdeRsNhd5/3d5T1Hf6dnMwxz9e8qf0Gr+kc0gRqrnEdft1Qr+dGw3YLSkEmwg5FKxlJGXa1R7H4rYzth6B1aKYh4w+kPfwKLn00okqaXzgNUV5/lioIO1dIivW7ZTeIWVJGSA0bhKSJSoHDEjrWSvWnwXDMQJPDEU0oTCKhdLxO37Msiix0ZOx566Rd+R549O8QcrkAsy7EcgNv5e9jPfpYBl4Nac5/feWnqZa9Sri9itkdlyb4uSyTe/tnJjoOdn4mhtVqndI6e7iyAq1cDh6q8YrFNs44VSR+xkUQBpxXNIhS9Lu9ESQDM2br6waWVm0n2B1Lz84/5z/cYBp0WdzfRV74fTQ3gtkYDQpZtw1fdr/XmNm57/tjMVPx6bEu2ThSVJe94lVuYx/Rsr6yncPgPLOA5E4JKtzWx2cXX6cAocg0d4BF3DYAtxxaafPkGlEDaidI7DG4YpLRUGzNXAUr4ONuTU/BB73Hsjajt8XCFK6BzE93A00tS21/omW+ehHG/k0RraXlR5bwEw4iuef3tgkcQoC4h16ltkOSbDNmHUeHiUpvQc6glhF3u5osKBU4PSg5tw/6NKeJYi/nV65NteYdk5h/6JZ7CNZC53WmgkIbGpeEp+WdyPQonPh4cV9wyyZoLIYAeqYA2h5epEBLB3XD4RWQbQSl9omAXRI5FON9a4Whz8SG8IpIhcG+sLdo3j0ITaUDrsM19NpipgBlO6upfDoWzzyfAc7FCwYLkWluH9ugpikd4AHD11nFrE2P7UrCATIGdVGN9J7x0bEPdRbb0oZ+1f1m2BucdWbQpxo5Qv3ZTdv3HgFoaVzAM5Us4Onwv9+elH7CiCp2eeskHJMqLSBJ4QYqPvcWV9FyZCU4uxUn31ZrOKwjb0s7pBPqipVqAhITmy0xKKfLy6rw4SO46vCLM1Dk+ObjJeiH5JHOeW670P2ZnalZCquzHl2XM/tI8E0ZO/zWJvgSQIbieMjI3PfqPo9BG1MklcJH2gP5yxIp8GICWzJ7N637oB1JhI4CDX3IMk/oPNVLObo/MCaarBO1q9cqIo3W44sL9bqzXLaPuCmSRJ/1jq/pncrhZRD4UNMN+QDM8YTQZoAlrbHpKSgaykO0fLLEWcFxkZrEV1Ue6hiLFCHBzfu2MvUHpxZJYcbqtqAxUbs+m8XA1dWabte1T+fgxr5e7ZkDrMwMsU/CswK69Eg4DicpuXfNEJGx+HKsKjZCSsym7Vpc+chkRz164wUy4G7Sfzv+CX1StyQshefGb27iqom7RQrboBlNUkP6//JKcGhkxfcIekE3MEhDSXonFCGQ3M5ZHA1W2BP4hHhAbbsKPOdve1bMgqMAYDuDNajEIiMM1hicZuba2jwpp61KSXu9lLJNazKWYe9cHAw1pHXYpynz7ASe6CSZivoRbW82GhkD3fv8gk6Aw3WMi9OiBOMGmfEsi1raTrrZbf3IlNZRMWW+JpR3qNAKaRvy5TIl9v6JrErNaVyagjRAmDv4vn+PpfZ3rO6lf5nsP/RCtyCJQ3ayb1/PmHJR4gNoVZEIme0klJPBvzqFeRNM87bNNltvrjxgueRmkADL3ubab68dz9I4UDWYvUzkfK2hAiyffxALdmFNdsyl17ockI8iq/UmM3/1Ma6UMYkaNMwW65H73vCz/2I0WtHKkPL/0zoPHOaAfDfvN0GubZ/yeW6Upo0m+HKh5NVtcnhejhWKEVNXj7IY3qRxkoKGvlm5UV211dLeMbRocStOuo0gEjdK/kR5uyQPZN1oMM1GfbJ0rNmgbzFpSaPOkjbR/QXacsSg5EPLMTbs8/G2tcayqfmb5I7R2OqP68cQnu3xkAhkZBw9StLndRQ73UGoVu9FZPRVV6jZNKJh4vvUIS9UUJ0OGgOyzuoapOx90yhxAMTRgV37xvh+pyUo4b+WNo+XVtOBjAXJGwmET7ojWGSSNCyHFkGTVMkUDpMzQpgUq09QkeevPCRn2fdCzGuwG9B/pkAcUqEyV/epAet9lKOt1tsqcPa2Vn/T2wLvdvxmu3uMi+C01zg7yuISdFSpH7dN2ST3VAZB4UBY1j3r7kplF7ziEYw3bRRujHnY/GMGNFj5SIcue2km1a+T/woyxmm8FhTnQbJX0ajGM2c3LQ3r2NtcoexX0WvZcrcEtJWubu9565YhSr6HW8m/bndFPNlRPthleOuW1KX5X4UsJRRA8iiMJgyppPlxX2a5uTtZDlszDi1s8nnBZwxuXu5u/Dz3pXFFL0155OAbGXrLu5WhVDmC90a2KXCuPi1UO+2vJFwwMdDaIcJys0r4KnjkFClqsGUzxqqtxiEIpo2SxgGp7II/4zhbQ/O/TRVcsCjEMlXxIx/fsV/f4DlI5H0pQJLIs08vsxXyJd5pC3bOukD5l8NWN5nlJYU7PDut+bAKTE/FgASbg7C0z9xjnJEK7668ccmjbsYkkeDpNxX87kObv9ub4x49Dbsrex4n7+JnyUEWxQqMWexDfNfDcMLs5U4Bv0xqyRC0wsvFAIu/8pOJBCjaPe8DqEWfZ6eMU/BfLwPZgm3+kuay9HgknA3Zd4hEkkpraGtWG2+fRK07GNDYInryH4Pk4HQ+Kw81Aqe6446d266aXRcItokatsHmKWu0mZSr8ukRIpfbvWhqQLfjZ+CD4E93nEBoU02GEYmPsZgDxvavbeNmI6McPssqYqOItViVsl8ZU90UGxa+s8T9MGIC9QXYnMg8X9MjuCIjbTQPTAf+rRV+fglvabZytl5VFoQ1EXZu+uOf7TTVSo/vX7EUAD2Ep+J0Ud/cp7SbpVD5XRrjfDtLYg24AYnHjlOznFevp5fyKAqnxEdPMVYo/ZE8FOs3a8bfdEGM3VHQHeUwspbFeoXEJydfbob0ZTZ13n3qZeOcuLVpJePhWWq8AT4E9z0+iL1hw7Agip/72+qkiAG8TtzwMbFFrdqtZ6bwWYepF84lR5u3XhVGuOykAVELpwEztztiyxe1/KOHky+qP5n9MOhnRC4f9cp5HpHISZ5Epj+KYuJV5zmPRRqk3wsMpNRrqfdUtSLo5BzSXxePbTPNg5A3NnlcM5koXWirm7GXcHUpGEZRQefWZjPFR9qWVN7gyMrKR8F5TpfrLQk7wCEiPehfotTfTGknMnyDvUqDrwXcAslO53vM0OyBEjZw5D5fS+7UWuTroiQ4idzaEIi7zKlb4fMtZHBRaCmomGtMW0fbwc9kP0ToP1mQGgU3J++VwtJ8CDh8CGbpamULZLz4/7B+8hZSANyzM9atns4rQMvg2dUG+7JZTbTQmRkila15DtWf/9GFzZf+dDy6iyyexb9KoAGjhZ83VoIq39cR4H1JaDKOykct+/l/JPNBP4U6UO/em6pCzzpIG6tU1fUxVrnsiRN8JiKQaNJRqllTphUZL8XaQ2zCmme/iNAc+xVwZsphk8tMZKi8FBXBBu93fPeWu6I+KnpaZyUKlmSoqh3wtK71/UkG6S9WxMtkfJk8rFn0+0NLpD03AcwfyrapqoJBhsEZOgW1FBnVEQoaxJ5kZinyqiBxlTqt9up9s3tolPZpicO29ug2Ced99rk2tqQyTlvkkOq4000gFyFJDnmRZ6VvWpiYhyS8iNLbFPcrH22nBLpgzpNngkqJjT+diMo827ffQZ6e3ZK1hhxwGqJ5LOv87gxhlqIcQ1OrRU+KRAl9meNiWFjVbP9YSwWRLtroswvLs3c0XiyEEXqgxJOi5X/5jRi9cB4dV1TB/oVE2H5Fcba4XD/zA/MU3p0FAGseRjJAgf9o5BIft4C3bI07r31a+Vk1hbSOGklSSZME8VqEM4kimq/gkF487Vpcxew3Y8RuTPyigVgyc1hiMtKhnzRo2jetlKJeF36CXBDdd7Fnurj+VzGOpvLLiqiFfEEifMoy43Nxo63Gd3bbOdfSTO+MQ2zDFCSk2XN7kGxZLMqIPfaIxVqxw8lxP3Px92XIQwcjMOshZ07Pts3xn52CbSbKDQCUSUkrCdq2onyilfXF55yB7yQW2kE0juElmlz8OH752/ebBkzRUkXiBJpSOcRk54Lvb5Xvv69O/Rux7jNB1Eflh3WrI5SfGfUGhMZR3JjCeVrU/DtD9HOHW03eE/xq+xTRGs+05fIDTU5fAqSpHjuOc0EhveZgjuYq3p0tppkxbTa8b0GbxzrgwfM4f95uQkO/OUjQp4LlWFs7/khvu4EUVeF/pRJ2ZZ7e3XVBi2yQIu+fi8/tVwmX86Ku/nZ+CK9YJdfoFirgkGmMbPEsjzRjKrXCiDYiTBLhvuv+wvr8qGNWZSrV9+w5fy4T3hEAmYXOLZuzy45uD6B3EP+4IaWgN5wCso1NAHk6awpcMTgCcQD9sAdvBoUxrkOyKeEfOF+1E7PKI1AJ5a7wXSIC/OXKzt9rDkIozDFcs6vMZzDLmaryPm9hlZYHwGr3yzSe+Diqpqs4uwPKziiC36imGyy75Jge955tI9BiCl1msAXBrMuLnhDZvG68Ntmmw1FbY3e+q0vPxdRryMiNgFmHkDnnV1pKcue3139j4WCQikURPdZgxQQPxh1jlSP2KiBFjsozN2EI8XywaBQOsJUsBYyLh1oQKiTtgV4siLrTdRLMKSR5kW/LyDvKbJADYpQhDkdRZlCFXQxbxELnKxTgjzT1G/1bVtzA9TWJ1WHP/JZIF17oiVcZg8c019/oroAaX9n04YOX5kFQaDnUAmNkgNtXkLnUSQ567fWtOEMFWSF1tDUiVRNEs8mPZriVcMC3kuOaLd0kkf188cidG3tJ3W5GT5RufjFChjwsyyGszrzeIqTGsfseFIxCR6SJK6vQ5Ffdvvq/dyTcT3eneFydW5iZR0Ucii6hL/J5U8RK4BMqcZJeCOOLQ2uUBwidYoG+SQ+ldLE8ZC87zntl4HywfVUU8VppQWCOvqCUioEEosTLH/veaO5ZS9ousYvZ+g9Zbo9oGsr0Vo4Lao3B+d5zyxb0YSrj8V6XfvqMUL9kN+znqaXIzF2qOv9Bx/N774Vuunh9g+nFWIyAlTM2Icr4+f4xAjvq07lAR6PQx2eGwvMWLYsTJ9Kf4gr/NUCyxtN59Fd5XIcIdQ0sHFCdpQ7g/4kOhP7ijH/0+sFVWWZAosawA9JJTf9gM4QCcykNYqvEB2xR1bsAAO3IVo9yO1BJdhR9YkwEMV+KVPoWYaiLaP3i3WQAs9MVitDzzn2HOzJXeIHBHYe1If6xPyoIOHyHVUVNfW/ROTAFgV8o4yqzEuzfaboAd8ky3pl20TbrvcGQe9xQ4PqAjEzasYU6rjqYuyvq6Wcwh71k/uR5mRdD0NGJn9Nl0Wbf3OETI5OGCBvz2ETHXLWD7XxsQYrpKeKBvdmSl6xUfgW6KveKcbw0FfE9LFEIxX4UfnRwDf7NrD4L50m7meWC7S48C6NxAd+mMfr7FskPFWGNkon8x3LmbxwDFjAJsWQm/aWHf0pa3ndaRDQLoyjQzDzh1KOkI3jV8qqD1+njbezZgzd0vjfM0Md3RE++r7UzkYnLaoNDVbsaBJXWAJwBGA5Q77xf/Gy8BobiyrelZPSR4TYIWtAyRtSo3tEX9cU/JdnvFN+8FZGjdgRuWuXSwdgBRDq4SzMDKDEoXskB3zrWmiKkWL2AyHpDfjJEBp4T8e+NdoX+GnZTxq48BraH90TBZWu8nOh12OSI9wLUSzMlxYo9Pidp08+BpMYXqk8elkY4BcWRqqq9tqaZF44x2JaXoIg4HtoLjDXG2u3D6iVwkiiM7Bw1v0uww0Gf0ogF42ZpvxWuJgv0pMkvoYTZiEKJKvF14AqpV166RbbOxRpXB1e4nMpLV3AgpjC4nn8PmNpqt7N0ESnT7WagN3X0O0UvtQl1ZBXchvqGeMjyLGy41TiQ/Pai4DImjckrW8XXEDrd95pT2tokgxmAPYpmJj2IRPaOVLNDP1y4oi63u/dAsieFZCA3qkPPo3rXHpG9Dp6vu6Iw/4/wupk02RC2/qseSjPFNn3efCsiWIBNbB8TcElkdk1MKN586f8hIwkO8c4tLUn6vaF8Si33TLAoe3KeCc9RxM4UiRgrfwSJp3BXeKwtoyO0VXlIhCAgDGP84WXqz4xdAAjYL0FRG9GkjJoD+nxA/uab56NxpfHou8Fukq5CjNT2HFPrBgU86A5BVUWneaDJ27Xn1VYCunesAf2A8MELEZGL6huFtG+MZ9Csa7GFlmZryyI28rp2tK2nQ53DqbeI9XlxuEpEeG8AsIt36VobUF9WDMhYAvOeZPiY5n2HcZ2xT80qNce9XJOf36JoTgPxAtkQme7ybQrcA3E+ynfRm+1Tf0FuSJOnfkb1HtIpSQQ4VvuKZYOAgAa3Ldi+/flFOBOGc1jReXswG831CD/xFq7cZYq9jSrK3ikQRz6E2WRaFO2WXCdzOMkh9k3pUNw93Br1eiZpqPL+OfXq5U8tDr3aE/lQVXcMqOrQCPQn27u80M8nfXD6AHcPjTKI3bOJx6ECtiIie24SMFvnmKMARAEpj805DnnPH34rhisPrulzAqVi+Ke13p6M90eVEIfqA5OW5xqeyv76YQaNAif32+kXOnzwhoELWIenOndBvHH1M09XO2KAuJ7SdJ97otdBzTsUrxX1vT0V3nT4NS0pG20wwT14LdjNs8bFTFVcwR9m28SluZXtJ+wbXPBkj3146/XfJziJsH0NIrvxoy/05IK7rvQO3sSoH7OyiHG9bVgT6qu86nNrZpM8WEmLjG5Wj0arCEETyeZOYri5G+mZ6mO1HjUjjyBAhZiWTNGDW2O8Ls8J0uHM/2/OPC2w0sJZcxgG9D61pM09Yq4rWU37s1ipVIwheS6Cxyu5vM2rdQ8qmswL9lYkVsDH9MdUGDs+zCSB9ieRnYbanWDLzxkV/d/gjMRfolt9HyXvfuwU3FBP6rlDiOfuCxXo8EzlBz6J/eP9y4UlmwCVmebjTFrVK0Qd/B2CTtcDMXXZ7JQeOttJ6SoCAqJb0DTAU7W17ToaBIXBwr11SZwVlRjU32SHRUz2BxeC7ggsreRMwUeewsbWQA94QGy9ZifqUxPyCq2ybv9rC/mql8wAo3lVopVy7WadPaSvufkrImd7/DowWpn5gEkAss0GeAjr9uN+1HO7Vm9FHNgCc+fjO4l5I+0ypXYgYi0oriK7Jeeqpwvtb5kPrj7dq8a8Qn1sWraaAFLoiSe0f8uo9HpUQLoqh2CHsXdxa+tP6ASKeGqtw3oO0YTxd2lirWI64yTibYxW8y/G5boGkPdPreqCwEeuj0umch5/d/ZxiDwSMxv7xaYkpn2crOJR2qRyzHtrAXCbfkc2wXstyXTRXbwnI5LDljZ1mDo0cR5msJ9cgbi7/xOgB9gpBIdym4XBGD9cMmtf0WreztD+Gpx5lWTqVpaBvSW9xrne86gGT1X3NgCQUxvpX366ByeF8nk/b2C9f9HG34Cfg1raU5V2gYJABEO1XBp2I2wPOLL8qTzjQSfvdN+dGtc13i7x/6q51dwiIk3XA0l5RxOAeIBxVrQ9qq278TPOOmouBxaShRu2hu+E8pJYiBttMlh4bbeOScg2+KdS1Hya7ZdOn01ou94nHVetkvMNBuYdjlZoP0CDWiU1sbqAsFH8jxE+W4jI/t1JZFumW1DsaUUrpMcUBBkm9se9gGNsN8hNv7NujS3rVzpvxOeh9tdMs8BEumRWLy5H9J7/vsYBHzu8JoIdhj4mYdeh71tYIPkMC/ctFbL6E2aVExleiKF1/62LG4Jv8iG1WAv0cZkNwp5egTGjbx9kO+n+H0zA31Yv0p1J1CuX8PnohrIQChUjiPa1Us4AXddDGyiov3LZZxxw71ZWYGj7hg8InhAcGaezzeciNIuIXpozvS7pX+E9Kd5Q08anKi1cRWYEU5FaTHhM9alSI+krdJRdBcqEQec7UH05IX8BfWX3lqeazTyEsZ2HL8oVbE0SqCFMeIaI7tyTZ2F/c+nX0gukTXOBJX+1QgesIGBKZ08KmzAYd/AS+PSoSZ+Li6F0zIpnYCjsnKX0X5SltFmewjg4w3R7C/PNiJ+ZZecR9wCzR+P0ba3/SmdSXp9ike0rBaODjfRBlgamBw5DZlATaP7h7m9+YAFVH3mWHvLq4lWXoj/6TVsu4WhiWZwX+ZNYI1WprRdF/lsCPTBHwxaVsD8x1Der4JlvsXdaMBB2jcGcMxnZaE485GjU3EoPMDgmXnFtVM/IF6ZDKYMOQXAROmUGjSaO1+4imY2q8pZQRSSyrN9pD7knC1ZMQHHyss0EA+KNNcRaHPcYsv6oygRnyStM0i/RkJiifIuvRwh3kWxBsAmL+UGlj/gfze4B0bdPyVxhKm0xkMv7DbvvK3RDDRA6Ta5Uj8UbYnchvnK+LigXw5NSB7jIeDAQO1VGeA7fKKuttCirBRfuBIlb4E5J+YvB9mlCm3sV0ue9jsuuaJYJ/BBa3HwbdZnWnpwn4YJGhi39cOxeZzjL+lgCXNuH4Jo8c6knSwKlbFs1xNWRSTl3EW37EEp2ZBArqO0PjgUm/CHCAlCU7UCyUH4ouqh7NpD56mJYw32BnTbddgu1nFPmM1r0UO4YsYAFU7fHk9k/aQZoT0kHTQOS0t1n3+8tknjQTnkrVQIm/dUNlI6fO+dLCuKKkCWbYwM9/Ij5CtcBlCo3h3cLeWZmJnE4Zk0t7K6hm3K7bM+SJ2YGkiJawel30pbqSVFaQIqmJZ3tJhgCKLrnMsC857x4ynxvrWS+AHtjhKnkR9vivpg27Dl88bwjjya7DPlK0JDeKKbq37C4sJHqoEciOcLGFKdxK8MC00ep5OV2IgrO+gORNc/lBF2esMo552NKzb3/SYv7ROU9MvWbcgXY6FGfeAHUn9+AZa3vDvp3buvVwmWMwQfx6CG5K5nEKOKWwYca4Pp/gN62Hh0NXJmJ/Dqo8tt8sI/XeiK854M3LZyvjk5wQPjCIgvkPsg1God3sjgfoXChxGcJjAEV3W2CCC+UvtYnkZj3vXoQH0OE9LFWxob7GlLlCm7fxD5xMEvqwKue62RXj7I13D7RK6hlCgrS2vwOEBuPcJsq9scKR38W4Oh9GIEjm4bHFUTnbwqcgH1TGN9KpdHyyB4AJiRC/iw9dgiUfvLJCeOwdQAduiDJMnNzmIOpT8zGu5pgwJz3TfokbX3N9sS4BNNefgR0kyK7OJlLo88T+oJwfT+UbW4AwgfdH20yDretc03Yo0FrZHPiCVVOY2miXFR7BlJpGXhyB2OWINMUFKK098CD5RR9YsqRuXPUu5kIe+yZftCVKCYkMp45VWAo5/oMf6JZcwI0A1blmKQ9CvPwFK8s5jqFKQywtI0cbIQvu6JxOHamNC3FGAAx3YHtC6xsucDThfvAnuhmp8c53wjaDBtf4G52lcSCvoDfzIvzuAskIrEzRH+H4V4UCeRFZAzqi1J5J6meJu9/f3SsoFYW0oW+TNil0asTRCtadlBCQ4Nxpsgma4ZlR5cVRiN+eYtOTva0fIWU09Erm9JEj1OsH/RZfDXmJnxzk1PAcABkgJ3NjtXeIds8DdIklV2nOyeeBmUXQIBXp5k1KN6Q1Xj2BV4sGgJORS4NFdrYrGqnrUMCyOSn4na/JgPSM4CMCzJMvZMPYKUzezgTmJJM/if0skkVUMsFGcymVFY5hsBGAQ2tQvV1nIePcIzdW2EVHIRytnfzvBOwgW2AOYEw4iyRvZMuwDuQuEN8Ya31sKEvZ/0Nf40SbQgVFMcGExBMkV2gXKO5iM08WEeEph0/36wwujReKPcMXpwmJr1O6Uq0HBzfTexweHhYysD2HBjoUBRto0be0HyS3YgQtpoXwvchNt8mr+E0nKMO7AgqtiLkTFlazhl9BN/ddx/+rfPXoxtncbDipjXUqQbTytIOSitzm3HDXcdm6TGK8M+dz9l/Se7ZreuWNycVd7piUGt4w0eV0SWo3G+h48c8qV+/zr5lda9P4XktOV8dZuK6iI1CEJVDpaBqpOHtfcjbqPc49ygIWwV2H6L9xeuybzVp3yo3rgLRm20xTq7KyDMcyubAhia/lqmxx2YBNYxc2i6t+x2tSiYLaV1lVfiWhsqdvpVfEswi1iYSO8SBOJ3P/BgVvXZpYj1+gjzce5EGZhmocF6bdSOcLNYzeVZyj7V5vWTrnqeeM9PwmvXP0geabrg5UHTTBcd41sJD/qVLWST6+3+EWzo0wT5v19gTKSKnJw4VZBTW3Vduy0YQG0G/uT9SGpn0avGGCZLy5aTFhh1PTh/+O5zx5d1+oF9nIPBWSvuXumzV3VRNF9GPuXl5ndqGNahcf6ttFhDoXJmKhM9Cb+RSud3ThR5HxICuo/sLzNCQRCgQaKSyUI5DM7ncaAuRgBTi+CcEo+oZayK5340sCLzRIGoeqaBVke9DbBNriUQJyEv7Ce1+RBkj2W9Cjtip9Hjf6wBFi6P/v0A/PQ2WPOcL5MYEN52pJvuwTYJQxHifLmbjS9IzIsDuYxHQD8nq9XN9/YwDzuN4/qiQpbz7k4MOd78VLTfTV7oh8bW7wCX4NMfLd4Zgp5jUSNWkAlZ5mY6HNxCQJooK+Cyt/u0bSOQYRXmbLM9/DQjJ67vlunpin5MzB2GVy65VzUKqfi8syifgVni+9gZejJqczPFNcCCX06LK0JJyeiQZqHw2GQbBRLSDUn11byAYtGRSd5RpcuoyJcPttNi1eV7VCzwiM1IeTUeNzvKeTTtkJH1iC+me1a7rEzFOSnc4N7lcmPRuNU3w4LTdNuD/TBiYFJFW3FoNTOzmgZa0FsfHOrRBVcJFZvbu/t/wjgZJ152dBu+PwGUm4U7SoV3k3Xdx8XdmRjAy+3XMxUeP1SQyYeyAiCsScjmjYS8gDrBcRZpZ1fVQrlB7IG8Da4vlfaKHu9bxlyIKsZ+9Ub8iiU1eTgf0TTt9vkQIH2B0Bj5jOGUNytPzZkB0N6TY0hXSuXW9cl2aRyhpF6dmUZc7L9JSHo0rlfDKG+QO+Rlyg0HYfM3p2uBLniRIH7r327F5HGs5XB/LMmsBOHMO3396SEtc4LpToVgfrNugCehA2G4+8BDn2b3liBYbe9cI6tgd+EGoXcXUheTSYzByJrrXqExlrVajC36fEvrkGVZib0j4z90pqBR+15iTNoTLRsVqsqkEUXj1GkOyMG9s3n+zoY0weCn2ufHgthcj3wzU5Rt5t7UR0x0ITN6ArOlH8sITcp9FvwCkVnOJYsA6Okz1bxsfuL1rzVvUnKySeQpehWt5RbXZHaNFuNTgANi6zWaatLfp0m7SvPOolakQJpkuSqIySuJhnyzTwf2DRk3d+M+706kjE/iXm9NAERnBiEE4cw1XcnBcbMqu9PZbMjMtHRsi5CY8ddGa0je6hgmTGNh2pD1GfD6Lif55Zh9UdhdBrsKK41mzK0NYaHIuT1XCuWfaxdtzRp1BI4juHOx2IEFpECqizOxOK3ljsYkN1xLw5cPiluz+gpTdpmZaP6/FmkJnvBo3GXMTvErPQh7KzoqOShUXoIr5roUpWxQLMoBjJO1UhZ0uGmqyoqiw0vDaNkahCy7tlr/8qcrKTyC6ei1Ci9Fh6WhG3CUoP/TJ3Bk1HycnnGx4HA5WBrFxsrNqzezfo515fk55dM+5I+vrWE3skNmTWKL/TQNKHQDu0kpQXJwfamXcmFntx7e6Vs76Swd40WQEo89JBJLiu8G9mRFydh7emJJTuK4DH03KYZMpWB31Sxqbv1QOKLnXTlta1DXSGMjt7oTZwKuaAAOmYP/W7Q+i32GfS+P3wLUzvvpOgr0JmkyYWP/5uHXeHIfh6MdyCdS3+jaUvDVTaTV0LjfsBphbdEtv9e2IKUH9jkgEXyEzM8zyQHm+xYGVzw7ZP4J5L7/vp/7FkecQcdazu74K78O5kb0htH4E7PUazN3rsvPahXBtyivtrtVy0+NFb243rk57gwX3SWKP7ewezNBntkMRcPibVyxVdx2nHqTdIvgcYWrNFAux4Ew7SpTq0QSMio6tE2dg/nOwnxj729ZnCAM1c7BAFuhBYEUduSxnDzYjMlG5D2+/RsLbwC+ios8bfO0I1dbxVCBn5TMl0w8IWAId+i2Ye0VvRvKlyEJ8EoTVCDHV0VU6OAkEgbOH8zlG2hCnhRCf795QvCqPDU4N9zqq40iVrOLqOCDTgZgCP3nQS2zIZ6rsMWSDQKncP9N5Pi0brWV+b8tDZaL75uZiv8zQ642BHg22jk34xVs/krJgWZAKdCi1ehv7Qeyr2ZcW8gddR5smf90k9GfzSPF0fO6maxbgQ0pbvosKNNmEQBRJue0vU57UuzZ6So7zunLI0uNy2ctTpUuBA1yuX2T3vfpsu2fPzY8jnnXCvAjVQl0V8vdjE5Lt7H6z5QSyPpRlbJVtDM0DpjmMCpcBMdlgtXtiO9Dk1UKZ3TRPf1WlA5C3nqSDt0U5042IL7pqQfQ+t9qfJVBKbTEeA82lVzv+2JaDZTiIeukAMCYa3wKcvITlyHaI41ZskSR7hkWAYVZlKd+YUyPYJZHHfUlGG6ZtAvHEo8K7ADHf6nfrtLV4rdYYL1NkUsUyaUo3Qa/qxnNlo62c91f5a4Mjl+Ytmxk6366xdB1HBO0AcRj7Bs5ivUJTFEEcTPQuwcBMx5DWlsxzIoEaQ9O1ouiMgYyFL1nk1jNsrV6lyIeakOt8scXUgJykhDP1YGs9BkcEJAvNl31zKAZbDqxHRg2o9zjZAG7dyVtdgansgCae3BHsa0jR4SHSwS+GVpkalxw1gyDTBIDfT06kjH6F5xcHLpzH5OuP7GH8TbPhcKT3JpOGUIX1ofEShL0Rl5AVpjiliIb0N6VJw35DtiudiifroHLLk1nG94Da2SxqKqbMNkk/vhn+J9jMrsXJWpJz3bBwO47sZp5a0gHSj1OKDVBs56/DW6RHlPynIAwkMgm68yYGzBIPnY7AjHKAIaTAXYRm6YDvbjHa8iBy7g1ZGPX6W4bpvr7yLtAvWE00UT3lV8t4Yisj80eX2GzQ/3uUTktwAoVv+ZsUT1M/LfzeiRvZ6adGIA+2UOtwkeXq0VEKWXNeAl/3ZUuuyAhwoQGKIYSSLrBEl5KyAqdZP5/jFkXBYsbxHAWKDmYRKe9lpNbU8ueSdGlyFN/sO/1sqyu/qDYHAz68wYOAX3cqt/99zi/YqhgpKTyAWL17Q39IZNHSpvRO98jC3MAF3dJHXnM/YIpFMN33ipjxhV8NVzVq6XzyPPatc8opYVjRRqTC/pkmnpcT07eLQ2RgD2YJSTOWZEQeUMRozdFlFHQm2SdZXNDC1YpZZSBUxKYADTPsUBMmLy++URwXoOQBGayT1dmKHvYp6YgsJonVRMf/NaEiZc9Uu4sANtLQUhGPb/jqJwYgeYPfFz8Hg6Jh6W3s7J5wkY71XMc9OGXnt1LjGaIjgR5dzvqCB4LqqN10upqdGTs9ni+76J3hv1o7pmjyxnVdL2hWAjsftPkjuqckUNHzHtjczX2qys9AyKsJDFN2RMr0ZbxkbrFdq6jwyxe9xfrByNn5650qRijRjPthzGcsU4uYPbtAc23yVtUrYTReskaMeuAlXWQmYk1JEprJf1DkGE6/6sH9nOUW0ff0/wdAowqa7LkXNxmSMiZTtRFKF1KwTDMcErAGSm0MgAzPptxOrzllgqFVT3CppLDWZAMUCsIbDMJYJK2NlrOvbyQRqvhuZwKJGOj7xbE2T7gKyBneCYH95JCDG3hK+4wA41/gHY0PuJ2MrCt22xtlVppRBnAlgyXcgUrYqQ4o3iIBq9SY0ZgMwyZcP7JH9scvaLTKQO9QJrxMXi7jT8h0yi11M+tHOp5YwTnEOPkF9WXffOtooaCaj6I84g3+ag1j/LdWen3+CbVn44ynh+uNWNbvgZkQdVwEdC5/0xyqIkp74tauOExZ3X6K+v5BIWfpnWDP5aVx6GnBCDgreL8AGS3cefNGgqC2Ea2y4/jh2q5sFnftVG6HAFfUtB/Ud+fRWyQtTmRFWTRa33zb78+DgPbxUD7UfGJcaLjQVEu1sQyrRsMm02bBpg1aWq21WBaHtscLH6L/ODMfZDHLAIHhkJDyd8/Nko4fLlUZILV75+HUuU8Z18BMebpzFbIMYVg3dDawkVJI/HUV16MegcFgj3VkL/0WrvXxmiS3wYYgj7uKTkIgLmsWkaKsWZhKK8h5bupXeEWlA15XBDfKPuiFC0xFgiRXYcGHZUfhVK/MpdN6g4WS9tz/Smf/0A673uxiAOeysajtMGIeM+55fl+F9kj7c2yOQIxvMXURmaROQqD6BsvTwsSERPNfnoYB710X4bMSiCzP7a3ojVVGzilL9OKQsasTk+H66/BYNZXbmtHM7eUeg6SWaJBiDgLI56ujatZwu/UP0V/oLGG17ll5PoqDBgG0hN+lSIkpYoeJQn3aT42RkVeXe2H3UBDgWa5GDhyNKkMuGo5OQS4b/Td94rOn3hWRNOdHd7G4kKxe/d5vzm3ujHNo7X3/c/ElT95n6r7PHtz3sdgXXZiWKMV6jGpH/OA1JRGfZVIWMynkd10pPRr2l9o4SFwb2oI8qX7Mx3Up86fb5oUoYyfl3wIP8712GTM15aS92PLjaSJoeUttEVGvUH0EMhcIsFQ+TDCuGD7ERvDPcjvNiaAldz5K6QxhvQJ1ugJTgM2OZoLmss2MzHTMB1VL5I5ta6+Ea0zHXsEi1EBEC9YrjPK5j7fNBVwVN3WPQtnD96FVTP0CYcaiqUr3pGRdE1/jplSWG5DAxUEzqvW6l4GLbB+vaDNxH2Ek14LgXwukjdtCVrnJjB+oQk7oPdlVC0dq4z2d/VNxGC8zfMI170ilIVDZRKf+VwckZsrcfXpD/3blwstmFYm/4BXWRiXk23jUFTQBPN/0AQJVr0T96rG9ABnkG5EiRzDQjSFNlPdJ36DqStx0hbwD/YYfgmmZtg0ZrPnf+89xeMqUuZwNIHqpODJKKw4KRlUeyhMH28GYj22bvWAe/WTtIu4ts6pVigVTt7b0NwizwFDilpzGGAEW5Nh7ZHkP+JO/XjjMzENdMCgUdfE/b7Ct9Bs0etA04fKSCsecme1YdTSKQDQBXPVge55TqYWfIq89SxnQJzHjih34DQhYE09SzTk7e1ZzzJvCZcqOHbPg7htPgjcEUqhpKlfzw80XwMObZwowzPMjA/+MtNfr44K+M3KnB01EUfA8YAy5NPsHw9ZzXx5YXIzZC6KkZAs43B3B+WJzi+xmu0i0dGJwkN6OP15Grs/KMVEMNNzcA9JxYDt7ZsWYBw3fJ04MiVC1aYpKasGSodttFdERodPxlukwmweugRoG7+KjzmfHFAR6Mqsf3Of5tji6+GM6uBUPuuuC9PV9K5GyHVF4pvHbyTp+q7PlGLHPBGr906pDaAA9MXgX9CaWwxH7NfzOHgUt64+BXVwEZnDSOnZ4ge54udmCyOFCJLPeZqKV0vj4XjYjwIIL7XwTnCF3kiSaRmXLQYUGWJVKXNGate7QRnJrHu+jjD7pX29wvV+G4PrUvnZ9Ixe9jr4YJfyOTIwj61e3T1C7LJZPf4zoM0Jn+8mlbZ6J5Xr5VZ4e3oerq5ISi82AyhJUOeyWx10WcKjrv9uN3Xhh334cHBYkNKX1gvlEnW3NQSGDx/2w+VJSRVroYDJ0ALZNOHvmIrIvuDVJTMDLhlEG4lawHPAx2belE1fZDqT1nLpiL48lz0CbBMHfP9E+bzq+xn5HW5cQfLMQ8K4hcP1QndvGSwr+IvDvdveCNf6X9i2Em9fW0r+skmnmo0StyDBspljdN7RHtDPU9V7ELMDsx+t2qEXlchoxKY95NE596Jupd2DdWaMTiTbEsikGad894khJMLk4oc39bK9z3S21+uKqX7h/b9TLHtbdq1Y2r4Vvu74GL0l9E9ljJ8ZsDe6Wlkvnjg5hKJB9XpWideDfHRdCpBkzwGaIwSCQCMA07/+xXnjZ6vTIGa2BPN9j9qfjt1rYN6xjYAnzS1IGI2HfgXZ91Vn7KCDnMyePIiJIYucOE+HlCCMp3dxiG2ktSpxy73RJxdVzf+yjAzmoAxbxKMn4vVWlb3E/aKExrmBvPeYTL4kWR86KtEAZLLrGZPpgHiQjnkHOqxVMtrAUnzHGz99ocxpUQd5wc8ZQV2wqKpBbNFTEHzNh9I1Iv0EIk4bHQF5PmXLHMn/Z+gN3j27CVxZ1lgTfoIako+Nb0Fnlv80uV6tfOKKvvR0wav6GtbZrLD78zjkl+SxLn42llHaRxbUKRhuuOEGnFUiCkuaTTay7FqP+CwKPJbJY8KMuzpMwVLX4vyoRl2x1OM+4rSnkcfLA2CRCOIoHH70YyW6EoopgUA3YIEaSRIJZjI8d88FwxE3kDhMxKpO9kYdeI2KIid/k7IulReQ3pNZFtPRa/eygtab5wQtFrYPAOmr4KWmF2gqHiI6UwBwbC92tHGqGNUCYW/EsXlKZo+PKyThDI2B01RJEG3KkqlZZIkBp790L8M4pG2VJgudqGuZWnI5ZI/6PwgzahI3EhSu2FJdpkIYW9GG7NMMWsk2AuZbYMyqDiUlLlup+nXLTCVz920CG7UgLrBMK8K5ygWWxqlvdzN8KVlTFgCRJ9It6dHR8XtpTmaNo0xQAgvSWSbmHzzhp4DLfgFDBnjajocKk5s9oBwBZKFtp9gk5+k8w6GlUUgX74VDUCQsgLBfsjTI7i9e0p4xdZh7mWTC7lP33dRxYaGnS/un3Ov+chNvyOhvVOqTvYutZQT/KZW77L754MURa5IVVRJHKBftY6ylxPXTaflSSr54/UTPhSbietkx16AO/lZsB1Bex7q7nSTDznoyhwpaF5CV1g0zs61jq6xRnNkmgiHKM7IC5W26cD7QTXuTHHr8PaBxNowBsopjH0VaRLz9Lh8sWKgr29Smx5RS8jbjNTpq5bRZRQAsxl5LXkov83sqPG+jZw+yTLv0fiSREildSHbh3fUj6ldFCLKpoZOs+gW5d5Bc5VRMoA8s22qHjIgXm0UTu9CvcsnQ3CxvcXm4lQYGMt0rt8TXlwFGQzaCIngBiTDjHD/fjDyjr8H2Rkz+y0P7JWYAKOqmf8oTUi5OgVl77pDwHPA0irqIAP7pdBIV6zay0dHnNOFKoVVEZTh7NqEsXVGwqRJCfCwmM8kCnB1Y2X66GJaqBwkKQFaT//dWvsaDfq+e2FoJFRSfYF6yzeNg6cgVXWnX73/MyJEJVECZIsprLvoPWhiqibaJk4VROZAHsoBV5DdQMlzXeEwFUboe1C8G8RPWZ5gyzJMnPpUyyXD09h4DXo2O0KFLiJCGnOBw3OFs/TthG/7awUFz1sf7faLLpTeuF27GXYtnFbvgUpXBmkaDSuxIiOIUHlV3+oJWao8PnCZzkmwzaPjT89H7Sxl7FiVtpq7jNFigBXPODkF92OAVve2CF35rQ88Ru3k68he3fD+aXzBqxYQ9CUWifXWeA1qDgeVogwWU6y9m2ooiUuCeMYekuEs9h8hM9qswv6afeUjy7RYRNm8vLmatMoBYyqUFVdu/ID6xx8bywFI3XrqoTK5u6zAG9Ocr0UnJLkQs+zwaqd3S75ITF44gM4nI/HFbhFOXPBY2YhAllWdawcfc2ewmAHjY+oABIA8kv2de9DnShGaqP7ASl232YB6M+gphwwJjB0DwruvAOnRibIswa4Y+/HKdbh07LpZVoEqcgu9BePfwwZv6uzFuclfoXtAtWjaYhvWcLRnGJ5iEfhzUwtCiaeJGeqsJ6fQICoiZz6pHcwhu4sbKWHRRKyVfbbtacMeaIrY1BxxPXaOpXeGdd9meXdDKNDSVITQqnLrsOs4BKA3lU63dXjY6AVQPYUfVofqGIkypz2o/pL5RHTk3K6uj8Xhvz96R5xWasgdj+CJAhCdzaGDVylJoGUVmdbLk22ILn7+nGKUIE1CUcxKibRcbOIvtcBE9Ox7ZanKcR+80Q7MPZVf4GCQBy42tMOobL7YQQsWWXjXJPc9IuIwY8mfntr1oUlqsR+OO1+/+Ky2gLlXUj7kx7giQxbbUvDfcX6cGn12O+83EzUz4slPwBMw+A5KtFRKdY+q9kpVcLQWPsl3E2PYBqScZXzUj05ojNa1iptRyAP6/VhHFFJw9vJI/13i+12CR2FpIaWaQS5Kde6iSC3prAujrv/6hGsNXyvgTFgHNk9erhgH5aKtsuqJHKxdgz/lkn9E66f7y3lmzq5/NrmunKBIHF/Yl4yKH15bhD4Bjb6pblgQKqhMg7XRZUuiLkXpPfOjTEL7Up4U3an7WQVntnXEFgLn8j9KEw4V9zRbFsDZfpEE+/WtB4iWVxxOIi/NPt4j/9Y4FjIgTd36Qar1AY+ZlEAAoLU415tWrarWMO7101aYyW9VqFvGa6QTragd39OoavorsVAa3dcsWNflWUQO5Hcra1UwdXguKMmRp8ObnnolHKiph977zmNyh62qyq5G/f30OE3QdQcaiWC4pvZJdfcnmBbDtA37HwnwKLXNjyw/4XuMwRu45fqJtpUUE+Rrnuiqa3JXt78XvdEERSXx4cliZCMSDuKa910i0UvfFJkOnkCPN1JTiR+E69Vi80FL+0lGUrxwtDngMNurmJS411XpaY4KkFalD4wboVnpOBbKHTbS5hBx7SCSYNjkksSh5aXKsqrREvkVfsOx1zakSaqqsK7MvJ0CTL3OvcTyutMacp0+Q65kIvqVyH0wd72rmBLeiVNFMfEzY1KkidrvXWXYDfWTZBpXZmA4O3o8FZyPGCM1APtWK5ZwTN81Mu8B9H1lNZfG9g/fx/Sll+6I6dp9z7Vi35aVnLGjGVwDgFTaUUwQvrnCswd+rm4RecjBLNIB2+HjOGhIhUPu80eZ8z0ME2pRKrzdZQZXUd8avmAkW08rt7bEIK4MWRjzApWq1C7pvR+gk4kcbMf3PJFOo3tpDCWPwlbIKigha6F9zAn+t6ZRt/4Qt5FNgmNtw/ZB3G26wBOsOdRAIfsZvv8TT5pK1ZwWP9jlggdezH4fv5Ac2PoRgwRf7kkpdy7lAFZ1evrZl5fbNzTyoM7BfbUkknGU014xl2nQzu2woUR9wZ2WrD0J00XGrxp4Kpo/7Z1Mwy4aBNR8tn3hZ+2MioSmurnpPfQTENoQSOYqC8MznUiILOBiBSfM8lkIRkSschI775RAw1y4JW87ZcU+D8jqJJQzdKsWsZxDzfj6aIJ/21apTDSvR2r5RMiVjWA2s7tThJl6tCNi6jEB80ou3ub6hu3PwbuiqD1iyWvhH/ugYhPudzVC4CbU2PbRXuBiZCQBN0V+ZASD8zUm3rf6vb7JiqLi8y3N5i+WfqrxuRK+Avvhy5/WrAefOouu93pCyN8Z2VK1XdErpoUb7vIz5BUs8Tpc7+Eg9yE+5pwGv1h4n4lCS2TbX6d3gMvSjmgiMrKI+zqNEQ7uaNN9B2E314+5DBrrq8b3BdvPXyTwkyoeo+jUw5F2ROkGRX9OW5RgIW0DEHomZuhQJYVCKK8/4iO47bgegt0Y5u6dN+wDskliDTWdOloSMewzIHxMraATXcJXsjQPvA1UfQ9jgYOv9Ta7cjzkC925Uzbp4WAlXxBnfqPi5tdqNBxo/95v9iQ8U0PR4C8EDf3zBJQ8BTbpJr6lFYLNhmEL0cnu8+DOCii4Wdrj5xtIJwJPpzXw8DlUQ5d80A0i+ZzFTXHq+eBT7JhegQ6TWxMIwa1Q2zo/nOgJd1ReHG4LmeL20PO/aLLlhdK19yww+LiT0KUktTlq+rGU5Q9SYPYdZWU1EQHurXW+Qxc0MVnXwh4PQuYnuvr0n0AZTobQujYVyMpUq24rp8ROlGfnAVVDSZSCz92xDaoBeiPVrg+9n1gvQuHwZn0cRTpYsc1GHNk3jfQ0bc9i77E+1z05FnfFITL+mGPqMGBf7AhcO7d3L8Xz8kpX1Fj53VOcOch2RqMRkTRH1JY7oEgpfhChFJTsn2Rbj0V6Tj9+vFnQpQiVBEPA/Qw0HXalfD7soRAKpv4e/CFP9kaqFrASMVcyezh1p3aKMIgy+I+9VTxrnD9iuA9wr8SVpu6oVaIAPxKpU9n5XbCej09cZKJnvPF2ZuoUFAR/ATz3PhKtYYLoe7QoMvFAdFcUU9JWlrIumeuOgqrglCE4w8m9YKc4XyHfOy8CZPAUTUgQtIQVX0nmoFQMnOBwqKPTckdMRzIf0D7DhoKltmVSpNd84N6ijjv8dm6kQP1iwf16lqRcHohn/TkxHtD+5B3mpOYug3usLyAmRqI6RKEQo4xIGVVlFr7UZ7DDgOHfuc8h1IVKKWk8DfJyM0n3n+F+wxuCvmrHNFHQUDRcxYb3Fwb2Zlr/m7Xx1atXoKffZpwUvuov92J128pAdjsBLsSGvVwxWGSGPc8yCqG01+rvx5KrM3KcMHhXco7OXEPcvqMFn5XB81Ln8EU6uEIDNF+qiJXGmqbtdiQu9GYYV1bZCmBrlXfAWZRu5hehWa/gUFwE7Vvy7yHnGUILR5TQa+oY/U2e0opQDRMVmcKANAMW/DAJsP1jyrDKGf/+9CpbCsObNHI0OV0X+FUQKmqTT5mI+5Yw7ZW8pHeudMJoBOwEYoTw2jNuEzcAwdsJzPRcvUcV0MIgww1PiZxnw65hZqPegs23lT7CdWEmtbheG3rrr5YaKIZQPeKOcZrdzEZv1p6YcoZPaafsyBAA23sQKCCTpxKxDN6MP3kHVqtRG1ZHsszTEg7jdtJ0oDdNLwX4Y2NJVXB/x/um3H/t2EKyUuCImWiNzcKT1gfkqHgY6FHGl7x4erwFJCwBbu5WfgwpfSC1pHGJV1Cmq8tralhZO/Le9jj+ALRazOWyPCpYPJft4veNsfCEWhagvklFIqzU+k2dwRb6y3sVP8N7Yo4vC0gNR8OOsypiHtC2jvcdisnkfgwrnmj2SgC/EQYR88WRIUxAyWhJgpOS2j4bLsw4zbCKzB3Hbhf+LVPkzMaETc+AMKpYnQp1x0v+vCrKlLOI6emtxUkKqZE6IpEajjssIfDtYhRZxDZc7dg5hfsIql5bI536NrHFtgfOUcgJnNlSij2H/Fno+1EwqxpS37dP1GesIlMPtPCVrDJNW/SO3o31vRRWIffh5OzN+O7RTMcuhuinHtMDlakXNaVYvM558Fsvx2WKjgXkwu66AfVK+Eaw3oAncnefckPoZ4DabjEFjYgvc1Rn4BfTXcbCxT9Z/fiatMMj79pTDgLmrcTZvg+3j+rECXG1Q/mggtF6ns10tP1x/SdA3kL9jx6dfuRksgnKCHRE51/rxu/G9hmS5EurC+FOsZgnUy9K6Okq6CiyEYbSiBEKMKbVXWBEDYMzJJz7XgU08VcNAJfcQaz+kqFcJLihOqJav8RKMCegZwUzoPbBsh9C9+MJA4e9yjNmN/xErxLJQjYoqRBwF4pi4h1UNgXFEVCqpYz6KvoFwEZd19KAy8c0E6PhSdatHDiGVDnA2NQQX4e6ReHr2hx+Ep/39GKcMuaT/t0L4Nqwm9ftkDjO3+muD9ViKTOPIaeXEc6LZ/XJYp5Je/yzpYk7S67uJRSJv5RmZLZ9nWOjFpxS4e0vVZB4P0GuX9SnL9dSZG9wrLZ0Q2cJxPDGV/bsrC4A+WQ9b86l3i2hlKflMdSUFAqA7rkaFDmM9rGXPnqoTcQY0HiKD8N8ORTUvF71lgjkpM7CZoeKLDv4H8w/n36f5d7/v2qU8f4ZSXmYp2flDLVtLWBqcLfb0miUELb2aMa6BzZLzbzp4NXQNKYfzMA8TevGr/EYeUUktSLuQOuu3aWELvdxyufB/NVkUqOs6kJje1TPs3x4pQGAp5bDQQ+RCVurHzFuFDk5QUEr6RxLLifxu79qqVnGkAyQMkNibbtriHjerLyDGa1M+l3YCY9/35LpTkjqKgAEt3ORDsGdK4FyiAzJGaQc/elJAm5VRbjsnyRZehEA8J045zztBZUq7x6TgDJlQRYZjZQzBapmCc00mh1Z0IgAAXHhs7/lKnDoIMKCO7UMEGZjCyBXc9RHpH+LYZG25ut7ZddxC3GFPFKbo/tiuU93/Hh+mUAl2azVDMRCOBCuU4FXbiG+V6/qFThRjewemnb7zEZ6ll4nEN89DEZf1/fIlSAECCJVB7DXeU7wl0wVvEQzil429mGTX7/bAi6OuNq2jHiZ8bD6eaKaWlVWtklfXv9Zo5yjY//MTsWuCXH3tipxKzIIf+JyE1rdSfdblpl1EEuI4A02Fs58zs0O6XjFtX+K0JQy/U9TYGGaYwD4EsQN7ICBo1Va+DeKTEVBxVLp+Z82BPcBFUv62SWdselCwaV20cBfmJibvOt3OMZITaJYVi48zwoIbEqzKfkdk8k/dgSN/1mtcWQ7FZG8/H0FgCW89u9kPsRyjOLkTUXvwqcnL1k2LSBXn9K/DMqSzhvtbH9WdaVQWxQ6E7oOdCW15cqPWco5gW8N/tv8gG7YSA2/GcVQyU4CSN15f2cnvHbGvEtBvNehWillHZGq5z3ZrD10JLszGoifNwL+Ezee4LrzF8AToSz124bMyDqjwEPr1z7CQT7cun5qpoGFHmUcKhEycp+/3DBeV9H0TifUEpvjeP4Pn4KOi0/PddDO+HrQfrLYIa336a1Te2TpzLV5BzI8nCYhiPCdgtBTm8latCj4CNvoLbOJBBsPXRMFCujkBGEsBo1nGLNspYYz2Zwc4yp0hnnPoJV0Uy0dNCSX29lbjPbiOBVsq+LAZVOlueiDgbvKEB8cSJFYCobgsWmru4GnB+urlk+mZRaPxFZN/Hn71VVWGK1qESqDdx0ui0IpZtLNQysMOT+/d7yHC47aq4TpOL+t/NAkq1PZ3w5wpm1fZI4jEEWuzsbznUREZMmhqvDMhHQG+GhBS2WtBWYDij45e1Csy3JOXxjBFrAAl3VsAg7A+PL7ITDHPl7PNhnUJSmEw4ZjKZZMETQuEdDP4a/eTvrvAal/mYNVrYLKFLrjcqvMXPnfVvRZT+tSnT3m0/N93DixfWWiNwPNbAC7lWBx0QH60RufjY+4clTak4iPURmrldwl0STu+MWIWg/oiYG7JwQ+4cwX5dsfy6Kj4o7FUo+Nu4I3EfrqEApFe4Ph/lQeUWCAbqbnAf+Z5XRN8gBrybuquwWWP3z+8hFtnkjWTMoA0AXrTWC7aoR+85SV0SKxucj9v7zBGWdLIGFiBjbxELp3L2XpAVwpvmVRk6KUxhC7OcXN9aS3enQbS4IClq1uuZbqTahWdXe0FEBwg+QWOjID9dofGwXs6lTokYj8aSyE6IJxarFLy5g6ogg3rwOo1jj2rpewNKJb9HEOd+8WRBOq+u2lbKC8NM5qHNoA2QdxX/YVmVvL70JfQsMBZnviSoBDMuDdVhAbDmZoRp+8/5lgL+dnH0T1nh91YVRZlFIgHypmXUR2Dy8Em2ZZvjnsS/W645HvEcSbGlz+iZ1zN0y7BVVsT/Xng1VG7Pg4HU/km+nbpZmkxuYM6M+b10RZcuIfwZzBCJW4obr06AN1mQEM3jcr0tKKFqb+V0NiVxF8pVnUeBBpo5Yw9AY2uQJ+LY+ylVb8UCexzNSVvNOuUI343/Cg0EdlVDy1aC/TI8YQaewryvj+y+jK3akgmCfC4kSPWtD4abVc7ZqvFIM/gEeLmfigwjU+1eUdwpeDBRMW53ZefeT/8svnMQFvD6DgDUjKEo7mo5I+7B2yhz14DB2+m+xN2ny5HXe7laNReaEgNRRB4JBAP5xC5r49Ez86nDHo64ZUl1oqc1rQKYgcxaPGpne9zr2FhVA+hptPhtqSHi8tfcuKxPjPqfUTdkkTk8meHmcVhmvGhG+BMTS3Lg2K2iAoGww5VJI6cQLCH1wd/ey6WtTAfwTZ+RO+3ZgzgPa8/KNFksRCESx+pI3ydkzPVzO0ExFD+fUE8b0vtFPZKNPk371m4UKg1phD5JwWQl/nuHQzf1aj2c1gCo7vR74Djvl0se4ugxp3w0xeuvUyMTyP0ODfVi9ox9iu5GQ9yGEeBJzswfOHiBC95kPQ6Kq1EZYk/kkeTaq8ohX5ntD0JdPxtrLeQ+Ndmvv0VtSGYhLeB05N7RkqvJPBImeM785uVH/0D1Gj/gV94iCha7bcmEB4zGQpV4z0u1qs263/y0Jhl0jEn/5mlH0/I/2KPf2mfSeog/2gou4l6aNtumv14gqkAlNu+1EcgobH3VtFLkj6nQFwZ/wXOdqWkO6oOkFelVjFHk8VV35eKPHH0Nd5/MtPD4glUGvptRE+OYQMPsdP12jNs3j7VI3LysUZsLvgH2lnbwuaM8lLzBDSbyayN0G12I3nmq3Cv6UedXL1ywUTlfgIz5bJxXiDmsPoT5NozVEp1RByzY/5PmJzPlyBUDJCRm8aPB31bUqOPkxS6IkXqYEUDZ+kCxBmyFazmKIdTUrKr+6J7N6cq0DMFD0TtvmVf97vBpHIYvCZriJYixLuvIi2CAvwQFgQ+jfsY8MlMcJjDXrMxqkKHQsLETEH4V/8xeNFy+fgYRxspMCZ3nWAc2K3Zpa8u+Lms+eBjfYclRDNAkYpHrFjAAMCR3a5YAcBUE4ra8frl1s6hj0l19zLmAGzc47Q9elmRKM8NCz6Mm9davNqRUQyWca5S7nrccACJm3kDpF61EurMqRO0484cJbYMfAhkod8Q36ScxLSBZsYOUT8nu21mvRP9J6k9kPk5I0T/B+viXGPMdb/wffqhC9/9mdRu6Bz2TyX5b5lAO41O2c7xEVDKMUuhQS/qmKiEwnWNCWaZrdUhdDUmU775F+eHKkg2wCyxezJPYjCXr4H7MZTvIXHE1xfjtYF45Hs+ebTzA38JKZ/iFqKBBakx3E9mMyXvraqhlh0F4HsL+x3tYOWTXrs70e9HNHC2KUCfmlp86B3oYWhvC+upF3jZ7SANLuzSMC4amIdbbeqj/YtiEgqmBnBi+KxYNrbAdXeleQgwvgwGINqWvFBTe0yGqVuz6NOa4gn0SkSG2VL7DGRYrehCdS8o9loCPXmFXwU1H7DRcIRhifMSVELnOXYbPqXqCt5toreQ4PHL3dHiVBop4Ae5jtGonshjV2d3MSOy6nYe9VgjLuuOKUDKNbEhPuGsRR3yq1odrh4RioBcutbkgb4l4+7T/sWWPMMzMf/mDbn/B7ClapjzqlGpE08P/J9THej6G1YFoqoxQjNxtS0GItqwJg2oy6BkOlvdTpxDfWp9OzqNrFfw3LY40PY6Z/AVvTrPACGRH1oRzRfgnou4Owfz38NetbEYlWvMf/MhbsQ1vOi4IcVb8V6bmvNzghkbDSeuXBZ6V/GOaBopxaQ4sdwvUgAjDki7v7dPph6R4xROfNzV+m35ViUpkPMDk96NsmFt51TMQMECR922gnrWLnbbTq1lgtTX/L+cx02TQZOiLD3/0A44+hwIftLv5CDAcsB7iXTAIBA7jbAS42vCGiuiMLx3LD6iJZmcebwW9tRmO8z0V2mgnZDNeBNtDozUUS5pgUUbbKwB3bVjT+3QYipaLuR1EJaB3l8P/INX9jwv7eY47sbHXq7dur61kp1nlVgDeLDDKJP/E+IQUsHEHYv/WFVcN4v7ULm2OHXQyEpj+NBp67axTmMR5l1Fesum/fXqa+H5hrb1HhYfW+Qfa/FzBW12fjC9IxgVcQmiVidUMOqytMAZUovKGh9S7mesNXMOyRfb4LIUJO9OmvBhoGIqxfjjO8ofiztsAyWFQ08C24qpoUcwZlvGsdut4L90V7ZEgw6VH54J97CeqvwV7GiGq3KRsO+BK6xc+ooKXmGTfWvCMOZd4jIQUKdutmDkx5DS6h/AacJK2YDZUGlPEGWt6BNBRtMhD1fh+IrIg1quAic6DdeMh0eV/fXJ3r9O9/TYC22Hb7rIvO0vCh2XJ+lon0Yh3fFy2cqRIWOdA5KzNp/uf/P7agib4eTA18ydph4/jod/1tZJMee6xyLAQqubIqjntxfGX5sVlUtqVxl+d5aikLOW/oKNeI0GRb4LiHRf90zOzrYTQFi0G59KDbKLBEnrxxEi1ldYqcdm5jkCEFoQ0ZjzMzaI9c/BpyOyHVB1F4WHkfrMuJZjCRNtcsFGJ7/QpOudqUW9ZYIoa7syuZ1nVL6LnlYgjpwzR8hnIoUblnRG/sE+/tuLVNbjGU0sH+HpTYMQlOo7G/N7V5DPsquklls1+xexMAxnK0d0oPvfDsN5bdUBOJr2nM0UvQfTWxxJMlidDZWlfrnebanvHMUTNV4AH6FdAOEdjPrlXxJvh0+lXfVCxRMShqCw9Z5/RsLQauKVN3aeRKN9d0iBk3g8dl9sOHQnhVU+uFbbVsIXi5EWEpE8LWOQsAsZKQbmyEQdjccP0heRO2hF7Q433oAdNzdSPKo2LhXTsD43sxYSF1J+0Xil1ip8Sezm75RoOFomoiWQJmiNcE88dUwLaI5eKXc5IkH886BTCKyEaK9L3p3+UWaTF6m1Ja7zO8DyRMUC7+1HB8p5smyTLDp4MyNzfmBUCmLFg6aAZXHTY/vbaFbrTLOi7+QbYjio7pBGs0/wJa+FthJmDTi1sSrOTFo8f6vTU7rjvv6Vl+fk2CULWvgAF+UcQmp6J0NNCP+0SUxMwkXluInQpawamCm+mW3RVapYWm1dBb6371sRd76v1T0DNn4IMIhZB4v/vagJXhcjlpZfPdDFHjytfUhkcBk3o3VW7ZxLvIFc0G7UY9IV8p1CYLTCp/I08xxmWlYsxFwWgcQbFOE9h91q+YpZ1THmT9R2yqvOz55gbOuJbBbMHGev4TknEjGAdR6QfR8cFkyx//HS9u1xKJ2ACrYyopX6xcg/Ux6ayLIiE5123EyO7lWYBTuLrAR/zlDO9jluo7sN0GMoFQZupE+qx1w9hS7FsS1GSsgaq/RwLenXQnntM6TfUVQKtN5SbvfnnSnt8wg5PVRDMpfbTUnPUIm7ztY3vbpWrEtyu94OC9u5p2tL0j96NJblOGDzWce3iPpwVheiE/NlkohejFxgi9hBC9xWnfCCwdngrr1dlqDfilrD5BBCHgIseV4dj5c66IAg1ac3TxJfadJvrLXuSP/oOy4rLLV1NaX/d6nAPtXPSGUUy1IKFufU5KMAYtJT4u1ZStKL17jxClTLHAfWMHC93jp1cL0w7XbY6+YUEK6OD8lwOOMSSRv14O0+okYVPp6o9RWk0q2R4df7n+dPU7kH8xQf39EV9ZrzileOvIgCsjKTsHGbV8pZn+AEZ7Ew/0w/0/tIE9Wfg9Cv2XKLDGT47B4+VAB5RyGYEVL+EAcJo1/kd7AMjn9ysyKsYJPtFBw9vzHWSawSKC5LU9gygLmWbBJOzArL1G4z2yxAtKuRd+t+JWyOJ+dWV5vOvdmrq/LRvP/mb+Z/dps9SYYBKN8D0DDE14e7KVQWkRXK87hOADmCdr6tAFqpynHquM6vDLmZDaNqSfbCiUW+j8onhxeyemSod/s74VDV1DTvQZ12sh7J0srb5whNpBUOd8AsAMsiCacSHonKD4iHdBp7wUltCimHoqAc/ceJEsAhiaHmh8s3PJ5knFbEsaVZbM3kmTGDh8hvpfeWagi1RK2SGTlHtBf3Q7fGIxs69s/3PTynbwy4Fsbl+v50VzIgyKt4KJSa+L2ClbQ52RHxJBH4o2KWa1yiKkixo2qJKiMSTdoz2jMFGujDNopqf2XYUKH2Qwlak8eOoIYhuEKJd/3oUjLUaVGSnoqSTq1+iBFWNb+YxYaTYgNGWLkxSyhKAS12Q8RKe/mf4io1RM2bPeNUCRRmfS7AC3oOxW6VyNQ2wVat1Y5jptDun5HcKys27FrrSIs0WJgwa+UxMFBPHHmuojbMX6f06wLKyTxPUM3ZkZbt8GQJ2mwEmZsA1JQloXL0DUy9phE0/DsdtQqQPGperll+ltWU6HzRGvedjqQKmzMuvE4i3lYUDYtyIFuSzjLzC22lj+1kSw+McPqJT71ZAyv8hc653Fl2C8XyxWPtTQif3bdqo/Isb+9G27zb0ValvUWqwsDwEGv7Yx0l6F88whlzTjWSg4iLinGXGX7G8pRmqbJ25WYZUUg66HrrYuVBBi8YdAPmibEJGR7cM9dI+SGQssakfaYDHUhsnl28XZwvki06xS/6wf9n6sCacxXWeTw9FCBxp3fgLLws445JW71W/AkJomrToPUl5jcCjB42+GTRX3cfmPBfMMxCC9Mepq0hqkE2FSRNy2RHrQpmAsQ7Dv6mwUxJMEz/AmzKkvJpArrWAFfDVRX+vup7jBGNAvncl7MQVgeY/WbsBBfr9QF40U1wbOUY74iYS5n8Js6eRqo4JVkDTimKOaxvRhJFKBLew94gWrGZJ66VrjAgOD2SUqNn34YVvSRz15komUHphyFlNvduBMSrm/zLMqLdg+4lHU334jlrUVmaQQTLdNwqLyq2LP+AaliPHKBCN53gVednwcrc9znDXS63Qvh5+AnLtj82CgPXM+8RM8T5Y8Q9W1V5Slgk7wWra9KBH2qJI8ucwBMlbXzqLlv1Wi7tXEsQMat2kJ1j0O7vX+6m/jECW8LXwVkERj6h+2YNCCa06BpB9+m/ORxc/3nKAU3U+9DgCtG9Fex/8bQ142uE/khnPcp7qk20V8eTpWic5o5WyLXeLQOo0ne4QCfficEnnQWG5YwOlRzEJxFSVaMDg567277fJ51t86uAGmgt6G/YIfP2k7cin16+qhnlNtj+xUN/d1YyzWDS3d229+MV1NxC/9eKMpjLiN4Id3qFShr3k637awsmX/94X7urQWO+Srk5erkkC9MBjBjuVZ0/w6tjdAj4K7O6uf20DwhlmLZ0JrPufnWUV6pn8DsSUR26CWFFKJqsZuqbSH/9cryv4ycADMSbxLYZXm2EVuHW8h2Q6t3uY0j55lkVK9XgG2lyKvZZcXgFTQkRz7IdDm0CoFomlhbdb8qRtnMLmstmw5KI/ZhhHjJhmtPauDmKiJ2tzUm2FR49pjASE8U0bGnzjQrwcJ9J5aPNRloMmKBnqbFufWZ++K/Erd7SpJVbYhhs8AndFansEK+SaENCd9DZim1RniD/IUszVX1+e+hP1iZcrOFxM9WPuynCB/eTRT4zmIBoU0DxYTv1bGmkYR+R7E7DIvVkYU+MrjWK6vseHSyuVn60iudPKVEVYIMIY6COmlVVA8K8v5VLmXjIiNzbn9yja2LrLBD3urjZpV6+15XDUJHFa12/ChKN5RdTPjD/sIcx4QplNIokKiYJnrZt+dQnV9ZtMVrReDI9SX1+51yIweLOhf/gHut7TR6TDiEHGrPrJSWsSmUCaW0Q36Jto8Iv6QDdT++/LzZy4vDN1jvCsRIbjC0vKbqnhplupnPAYAM19dKW+Ixgm+O8PihVMEDp+LHRLbew+WRw66ORRPiGKjZyNQBL75e6wRAUayPsM0psoyp7hVNSomLM6gt4Ef6Y3fheWk/D1laW5igj1O5/A0GE2AZXrl3Y+xFiDgw+JMcH+vkehNYAz/gAKAnzhoPNj7IGuJB7lfnkrxhJ0v2rK4cfJDrKvBBmOPVG1beVpko1rS3Zz76S2lidLWemCmpt9y9ERN/IiHBIgZ6o7/VxrwvYSlJgHr+ypaZKGa+cFSCAW3lG8YwZYHtA0Mv1YsDBf0j6bN7ehoVuM028WtyPwHFahqMUcggSEqndLTirdokglhumTwNKW7/Wtblhou8X4RcPsDBFJnz/sO1Zk42dtMj+0fLwnBnTtfxRxpvGGpkZQelhJ3mn7y9bnfUSXVI42r93PlUKepk0dNbCnxNsg2mabdAIDsNWee2a4zYN4BSp55s0WpDjDbjjwDSE91LgZd27U+o9dai2vNkAQJcDxwUdPJw0T54xBWT2UQLzW1vcJJW+xKM38+uNsZlLykr0CzK/1JhDRL7J5iaydnECE5ET390YEiJBqVXzMknsF7Lac07yT0sSxQPDhSOnHXd7q0rnpdnkrDqSLXb7hzGr1/OixdVgizrVHxyXrWNOEuLV3P8SoVS5eJNc145Pnuu/7NnwFGODSdKn7mCwTObO1ivYargArSnsOS+Iw0tsOraOrVHuyFNh9my06hDH5ndQ3LMXjJbvr98YYE+sysRiZPdQShXwH5S4z8IEsXAVKBBzyy+142qtW/vHz6vCKc9YnVDE08Tz0Zkl+A7s2//3usQlY3wSBwWx/p0vT6XvvcYtj15GtLkXAhMjJCvnty8xvyNS73iU1jUxJqjAJSn1LYj6aORNLlZyxQAP1PlGBl3u19wK2hXyxScfV2zG7+S5g1oA14jeM3zVKiXvLATNTVuu+XgcByanl/nHG69YHJla29dM3QX1oZrEVCrxBsLJtPNrGY2E1GfyYVBpHVX3NJowwffiTbmhNzao7/nUky7Xt4m1p24E2OvIkl+GFlTDmrqMIJOpgXcnqkOXd0C8PNN5OvY7vJziPD0kpbV885DtsO5/9C9B1BQIdi7dK0HUAM5VGhxuM89NBZyiMmAOjxmlwslb0GspLNxNl6tRVVKE0PBgH5aq1Ugp6Lw5VpeqmuoVQmlKC457eDg30AyFFx0OkTmMF/yTLY/MopfVVuRuPg6Jw602qCbgiTvhNA+7v0wVJXfznegCBXAWgwDKs7nTgK2WVrug7Lo+x6MnapZRJyXLdHvspD5CU3rtWcX6kCoTyLAHknQQf85JBP5rzp1CGj98P5rf3MQ5b4T9NY2/3nyasgrOe7lilt7SQ+zub4Sin7hhrBJoMFSJfJ3bG5hhrpgQzuFXY4tjUUFgAK524TeMt8ELtBHWbJnkUNPyjCEy+j52of/KVWZRpSBALkyckgSFMbTLd7MlpJWjrR1uwKblwDsIW1iQsMKQxany2eIG3fxCRmMYTUIMf/feIlDMdy+PKx2mHf0akZNC10w0NP7YO0JObtlIc625kCtwQCnf39gVYxRg1bIp8EElx7lSPcmuY/NkbLbcRnC4GvHhymKZ88jraFLFwnG+SwfuBpj435o/qrXM+CyhTPzXOgvFupN2cpSf71YYxygKAs6i5rD7Mhy02A4fDFReFlkyrjs/KeqzhAdz9BlaGXm92pjlfalwMGF3eSRazUV5eQKY85xHHgdNqsuGo3V+TYFVcOpLk0bq8S38V7CkYUHx4cUnqi4JE4v2/6tDHc0HwKapCIuoqNe7jvPEHGxrrih8ymoFAR51hjndEDXVMAMpLpfWOiYEakMBYO5VbEF/FYoaDloCjQUQ88j/5tstbET9o6c1Dn0dXa6InlEWiR1DMDRPRYlkavbd76SEfQ8gAIJpU0zaLcY4y3uGmmcIQrSkZkghAqbMXALqvVe28kqO2NyRN3C3Tl3Ahf03EnaqUIv8j7sIZZFhoKSdVap9oyiB0dS5WdGpkBAvrWCUPv1R+7JPpojvKp4JYuQxDR38Spv1WwXbwtziDxGx8TgIISg/TxKCYT78uianFtqIc4TTSGg1Vdjuc5r7NAj35ht9KSLU88xN/ruDHA1/Iajs7R8vR++c4vl7gJnXQQh9W6ycnUWx5m6jVpF561CfOzcXfnHXh0dy3BHtB2xZwtPnQA8veilH5YkDev/RAh3F6yDbOLFlM7h7QS7x0EZ6Pe/erRDxIBRAHkTR4LHfiRyCjDl7gCfpM8Bj5a0giiFR2fhmYeKMwAH8Nf9nUwHbwQcz9XJ3fLflmzyREAtrzRnfBdTAGw5Zu7vojyq6F5x6jh9nAUtv0JT1Ci3ZQjBG1IGv9SzjXRl2Q5CY2EIwUf1KFBQA63xdggNm8394+A8Y7Hmy5M/oSW9MvQpRoj7UV802GdNkkEpxNhJkQubtcpF8PHfS27C4IsVKVyvGxz3qXTavnZccKrUJGEJ+wKxz+rqdwkVm6fuQM3Y5/ITRqOIiIVfl+967vc0OlE4IqLfKhZHijQYZfL1d0/UI8AxzPgA9pPZPUF7A/h9I93r8DXEHR4nXeWTwGk9A3ZzrXmCeF10JLzZw7UtlWViJIDjoZdh/5ZkzU8c2PIp+jeuzd9t3Yu3t6hcdNFLbVWILbhL02GQfJc5Jssg6qotJPsOP48ga27MlMbEcnetAiwXiGtY1Pf0vPuu7Ug1EbGkAUt+86wo0+HAjjvbnweCS9y98AlmM8I+Jlx58X6pHWd+qYjA14I97y51plx8qOXnq7KWBGk5fg12K54ZXuaJjNf2hJYf2zpwCvfkYIqKFDoc3ie/V/Basot5qHxgeD1/bxZlq9baDjm7F0K/p+7wfXooE1HM+Gc90sB6HkbQWZVFTnDbsyy1COv5Wqf9rtD6On0p3WCiCHyCSUiUUA0/RdnxRhPyDUfSHAOeBvH8fZmoL9TMFg1wjZ84ed53xlR7+1ZMaS4QLEGaCVVFwPogfznewqKiduIObMey2uPVUDhTrSOXleOX9fAz0a5EMX/V9x4lh7E0H1QbpCei0UYG2IGdVqrhJGnnLXFB/TMnctixCHXE0UZAS0N3lKCziLZz/9lb68Mml7Bxvo5IU0DL4pEwUeBMCOgTjcrsPlbxkz+jp23EIbFIQltqAL4FBVBEk+CLW/lhbGfs+EqhY+m8e3mac2OkwZVe6rUO0/h66KUAQwScPfi7iLas/pJcZDcpIlektd2gODcUl+IYelkhZcNwDzSLXmmjKI+Vz5wG1Jg2EIbgxCciE5fHEljucdb3CNS59UyD1WUV6RwxyjtSSEFxSGqvFFwtVpFxHITzDDZtaM3N/8XjFB235DCm/bTM2ES3V7C9lGLcut/aEnH6U9ZL231RRx2DQl1gg1wk/vWhiu9+8OJtRUgdwqor0J6aFSDv+PXICA05JGvnQhyQ82T/e7Mm8m00enPtqe5QiVDUnYPcLVuCIy3X3x1K04iA7L0STKfLpMDg2OWBOcf7Xlb/6bcpKOzLooSc0RrqvFyUEj20qm/CoTP4nnPpE0NeHNE8uvXGU4hIekjzEHwJt/xym+K/+lFrd2J2yzjkN9b4oYIWhm522Xld8OHLfCQ5Uwkd0O4FxZGCFcie671fXdLdBj8IElmxcVPnQ1qloPnfHeGNQ2ziJ99B7n6j40eT73TADA4lF2bD8ZYDi3qPUliOPq6kzhVaJmPjE3sqA8fAe35N+0cZxoQFa7B5lCngf1oz15TS4E55AXM5AzZ6+iEhiPRKIFxauBikr/wMG9t6TiXHrTBOSb+Z93hj1NKE+vrZ7I+g89gf2N+IMGADrYzyQsyGQ0tZx0EMG9XWqilzpmy2ZwLUOTmPVgQoza2lubYphrr1DLXe1m3q07EQaq+xdgrcKBDZvurySu3E2W1hsRMFJ9/YtrQNQM2YR9FxxrAZBzbBmGtYcSmSKrn/NTgzB4q2ivmfvnFipvo4SWremeYbGrkwe/AFOaOUixKEixUdI78j9B337pVYZt028WXH2Acs6DYsljTI7ErOu0+rbXCBDblZ8MctlW6zWAUm5PF8qf2r9WDqXHpw4GksYx0XRDl9hyS8tAUMAyOkavepU5dn38V8ZtADXlIDBp51NZUGcRdKP080jXNbNTbglKEDen+CdTzzp0880W9VvcYLuWLnC1a+fVsKPgemElNal1dpTnXmSSrg1EuZUUmaktZXDPxBfZNO8F0YAgm5BIjaVZtLK6YO4nNqJ2Vb1WmzrngHQzhQ2ACAfEkWWPknW1G7FJAPtfTOsQ1zAJtBvBXtIash0EmrjQ/fh5x+UQbfabcTziwz8gwyEy2yiRSipQKEsXWEPoqPoJlVlGJsz1yCIYQjQEwj5xXDhyqixRk8Dz9mrdy7cDi16GOdLaoMmh3tu009IRQ2GPG081gFb1BocbUzFh+7fFhasPHdAUjEqDRkJ9prhQEdrYB8RNsl5G1gqmGP3IJS0nJn4JVZXi0tqsmaJlAgEZ330QSUCmO2AykzTMcIyyUTB6mTbNK4OB8J2Cl4S45Uiq0F6uuWP+rExCONt2TXdy5sBfN3kboxzt9NKz0rlgZchBQgsEvaBO/79+c9ckPv8M0V0uevnsN+U5NyIsFvbFWHnof7m1iSoTfzI2nTwXwduCosKh1LnkM/ZYCz5OdRe2PPKdevvVgCzKGx22cPLr1wBoKgmhWUlClvKbbEb0/IY8Yalhvn8kMlMLDRsnwJGNlVIoKcHK8jPo/wlNj2q2lXmoLG4Tt1TvrfJ+z363M+g6Bg96M8xa9GiheKhyIv7QiyfgU+rJW8sJH+Gm+oQtZfdtQvrYZHF4yN2VXQ6kkP851RzLHuARq+KKTRgcdiCScJUVFLpZhh9Z2Nt5PXQ9yBM5bhuJKQCu/I3XUQamVUgmZsPDtCv7qJIkTGg/1xDMBNB1E7uJ7MCFRLMk+Xr7mDJ+xA6zmlu6VhQHjp2iSjMVUlzdtAdMsKRWQA/TA/LphUtKo4fDfFprw5tOFv47b9QB2qqJrFivyOdrfBmcl+gKvNit1NSbgVBt2KKI4/CkgTy2ScgjZulDgyWLNKz8eFUZjjAfeAedB7voINuVh2MtQmZ3MQaqMn3/EIzDvT8hi5l7hrWYt7WdtvXdk/0H2r9yDqhzqAnhJ+VWV6VuxoyjZJy4z4HakuzSLw1+1wLQtfIxOUYXpHiz6ShHj75b94sS4I1KXnaOfS3YvOzV21NqZT2EPeZ8s2n5laEPCIBfEI/X2zHupDgJC1VnAxl6psAe6KVJ2G+ru2jG2X38wsR/WTNBSxKuw6tGiXk6gHXo96wOcKu71Oh1twzpdaVrHBbQVyFG24GFpG3afF+w0inUtyzvFapUeocMHCrwOcneDtrW15gleOZBIRll5ADfwejQhbG4BSSpqgq46m35sIQ2+xSI9r5uKeaZInHL2yoMtbSdPQi46zZVjGCm54vx+pd8Y/JfMnEU3hRvEKAof+ILXdSUv1GDqehVhe85MSEoe4dNtEo6aae/kbz9qtcDW03lVex3ZUoDZgRkDSe6BvOGGPdLdqR2DlVw+mW46hPx19SU7lyapVX0s8QUIHeA1Pb1Uu/154gDGI4iHZpj/GgpkYmvSLRzGhbiu3kx2vz+I3wHYDOXtLiXSLdDRM3s3mGlx3sOQwrws2Hk50ldcT9MD7LKO/y8BWbM+tBo+sJD4KX4FdDWsy/RkRXzYxyxfGR4eFI0hwFiBy9AXMUlBp/oDBucT1ygdcQ1IpnnG9GQywq6rKR2Oz0LZK/rVO9aljFCKVmFckz4VLa6bymg8g/jiC5fXbmLhL7LUMk3Hyc/R11luBA0G1yNEA0MSBiYFYrqouXFAP9B73bAmIO5gQJwIgwcE/KUxw1hZd33CssGD0QKICALsldvXAQ773UaQ/ugOzADYZoN4W3UJi0NJe1Y6Gsds+aj/xXpnuT8Zdnx+QntDn5SA4ZpWRwo9QAZO/kprE9WMpeZorpR7WNHOa8QSmA6RyND7Zn3Xzq4siUQmvVMTqLchyczuBq0HMWktIcfqqiRBh9mBBQeC9QeiN40oRpMbSoE+1aNs8eip4YSB3QsuGH1H7abm3hDE1l4oPov6OVMmOJHnkGGppt3BPWlo/KSAr8NVnKFU3SUKfJ56jLl/Xppk8AZbsNXmp/VYOlkiyoeG8jsjGGbtV+JBe4NYuTXcyUMrqTb6hLGvQvMR8QT+ONw0cc8jzd6VD6uSrwzhUOCB0Cj+esWErneQZq57Ylzch2a8uE97tsVbsw8Kfxrqvy0WO23fsxu0gOm7HSXQDs+2ZVs/2bsevW/m//WCu6P/fCQqF54GFV4noQrHtmNPYt2uWMCsqB5bMwanDPq5aBbiK1vlWYgEOUIfyEC5hD1frgY/jG9QHP93dR93Z6CTWaq0BRHVM6HfbiI5LlN37ZJeWZGarFBK5U0JtCH+fJIzN5JCQ/KwqTpbH7oy9iZlDLKeQNdQWYQR5e/bhinDI4aD8FH9vPkii0g/d/OO/FZCq+i/q8o+qvLjCzPmdBxaqpAPizuDXDKwohUBAtpcXqqn6Y9IQNm8ESirDVtdPvwQ0ypiB906rdizRy+p4+mdd/UBaedCm+bFOjxzKxtaPZYZxlxIOYq9JlkUk3WPYWJA/s4qQZBbJ2ND9r2kK/gRTzXrY7RxbvjZqQahUav8TxrI63+FhKw6qsW1cV34zm3XEnvurBU8Rvic35Xl6/TEGPIKlDPlt9uvPpS0v4+jzRIPaOtC/Zu4f218uAy9DmUSbMmNOnx+vnmJVuQzyu8HJFt0oSiWHgGACzDAIg2mbMlw74nTdfjs2xzUMPhjunF9CUdkAukUbOPf4vRecj8WOazqzGYWMF5bTl1ObpDF+biSrDwFyb1LBFPbiN2oeObG0h8PLmdE1RojzUHCeImtcjs1xZd6s1Q55216CX8/l325/3L03jjzvxrlUgFVk76YkDU+YErn0UyUatccsR99hOimnv3AtJKLSPSeWvNg4wzgBi4z3hH+eLLOEgEtNFqpKjUt0xetxZN6gmHDBqBVVsqNLpMjINOEM6IpPP1fznwuMkrolDPfD1OhO0bkai1wZIC+Sp6+h9LI9hSGUonjxgd2ieI3fYE4kAl8jsoK3gNl6aBY9BeSu2cC/9pgIbOH4jBnsd2tGrWoFYeYWi/oBY1fVra6OcF6LlHH7b0hBTjLj/NGq7a7FAtaNlUL+vUVKg9N6CwijI13zRxiC7p5jJsvPMZunZNhLYbfhZmvuIbijbCGTI9Qiy72bIe+tmvPxIDILtUSf9evUmC6Ix5I6OxAkNHIrU0Q398uRK3r4Etwhb6e59mqsGvDpGXnGu+gLHHiFPu3VaPHwZEAiaiXGamL3bYlakfv9s5aOSfn0mBx2lSS9YWd2PGPspk/SLrfvvwtnMruhTVJ0P5eqx7ng8jLeLj/qHDum7q15XjlPImI1MTz12MyiUKBPfQcH1R2EnElYgw3el3Ada0w3OjkhOp8pDoooeIp3osywCAKjPo79XUmaQsgatm6ew0pJiNYorazgd+NU74tgkLW5gW1BRRnEgZJUK5UarklukHOyio+hDDlNjuCJ+3vEW22EdWe2+6Hu+mgO3kcWJ4EjARRFmxZOIujm54mkpbP+vO1HWSxmJU0LUCOq3RfD55ZeA5uvnoxX/UgK46VkeACoq39v8bM8cto60qFLzkI4SRJPsZ2shKx9E7knCJnHQpaqjd3iWGNURNRTw0x3ktAtffPELSwV5aiZLFAsvryEJZ7pejv4ysgmQuY9Sb/Chf4Ly7BBBqvXK7qLOqeyiQeDf2p6FpdvC4+0cx9vYnwQGuRo//4CuCdz2DrtOFXVohvrTW7nLnQWdkOtxemTiEPMrcHJLEJyjsxubULPGYum0hrc72iNkDuZhD9th2JrobejyFM+SIg6jCI5I2SwnqChDTduWMY/TooB0loyWxM0sC17R3veuVSUANRoGvHoVFCdhNH8qk6flaxm/hZe/sgJ80p7+xpMUh0mcgpwtqi4lBhjx06tR526FoQEUkdXXYW9uJDXnp3o+1m5SDzMU9HMOa73bzmA/wQQWB3RBlDjYQ8Z3P5/nTVWOaAPTMUk+dFeIQnd/oWBg2kj8VyVLGqIGc+Y6bwXiqZLh2+9QHytCqvRcwE3om3v4Mc9ozzUZQgCScfAke29fwMJa3h/WhuJKAaBvSA7lARINb3wgRhXaJqsZY8sIqxCo/dCOouIgCrhXTaAOyWQzkSHgjD30wGQ4u2/zpRWiSoq8eSFJ7MO1J7Dm3iDqji69/3hccSjExsAfGEvr7guZ3Bg2TwYbCQjwwTUnfPkGMgn5XlPHMdaljrHB26jeJ81i+i3td4dCGTAVM1Rp3ok7/REIAdTmamI/jWerLpPoIu46VFTgIsGnAaVL6G+fDcWISg4/pf6vCdYzSeNWwTRCSX1hMAaA9dZmJ1lL+RJfbrqS3A6gT45xaX57+wUuDSpzYGm8CvTW/VrqMAhuuCEB3EMQUJXKJNkL5haXl85KWo3iBydUTwAgp4ZRKBLCGjcK50HQ9hnn5g4rvpIjyNq2KDr6Lx9VJ3pjiX8Ut2p92TbD49k62f4a1DoTTfNTq4ep9aY78lm4lTX7LXnT/sEgToNBLqDhRadPgAY00JKEG6UGwcgoJ4VDvPbL/dO6El9DDVyZFB1SNaKrcemmUDIEDMI2mhsoSQZDQweHbCCfG8xPIxAA1iyQ5BFFXXOv/KGMRSq4yPs0/RkmTcCMDYzLHgPuHMQwyj3Llj7pK0WtyU5pB+bn+G4CgJNtQXUaPVDH28cM9h2lqcsrbtkvCReWvwk3S4T+X04ULL9mKWWvnhwkRyZ8wsKdlP7+UkXpKpledsumluI4Zz5u/uyEvCwTmOSYnmEgishwQijoAH+Rul/mV0HJy57REM++mV32BEYJ3p+ZP5gNR05O8xL89xJ42CLDFY+WABm/KXz/Z/e7ym8IkIB6Wdz7eBfvw4p7TSE6DlNnOhv3Ky5S73y5iMM5gH8/pouwO+QkqsHqql/oSgawS9lDMpiI5AmsbdTuHYmi5u5ig98aHcFLGaSeWs3VCAAj6gZ4lwXHCRYCSgqVTHjZPvvzckizslWm9fvYLFz4cma9Fk0TlpEZZ6oa0tbRTLyzxr4msb8UqWbS2DcEGQ714VSMNaIoGTjZ5BCFftAt01kEMicNSFNsDG4utrbYIjDlIHa0TPhAbAoJtjeCoUvQwcBJPa8T5OT5tGNBWIFBO6IEBp2vrA0nnsNa8PM3fITO+eNBldbu0cIhkbUh+M4vuPI8H0lYSJYTT/VEy3oIwDEezKlr3XxKOy4Bk17BOpfusODUgDmqD44XkH6PNWcN3vkb3WrUAqJtls2xazo20ML1YlE/OguZiqpf6An8wU3o++rRWRn4NegX+DRiXuH4OFcCJAnXvqd4eiS6W+TTtOLGI7x+eP3oMj0nedlucPzRFp9BRzT3puNQ8xPTq1OvjEe+r3Z3wJVv9b5vzcja2kXvW0PbspzRCOASfvhiI1aDFvAGf1lGUpYVk26wiXkwKxeWe0jc4QE6x3zpDp+L7zZbvJ1TW29R7vqwfdYY7PSOSV0KR/+MxCGxILRZ3dp2nP93SxB7GjDIROPc0RsBfMpTHbifjt/cp/ywNP+c+Tt3PNSjx55OHo+X7WMS/I/pcsE5Z9VEyeq56/A+Xzl8JLGEoROQ6SQLcnBsjuKFcUMKYhP3RoR4fPtaC28gkzWF8bCcPyvZV+dREsGA+7yiZUclZrcu1cWhE/CIdAaslFZEgWYmKVnQ+vKUV7HFFOKXxPOMuosnehCVjtzFr3+KHpVqo7sW0zbvZ0z41leIN1nyV6JJS7NxhCeTtSmjRwEIudmywIh92GmLj87iyeZ9o28GhiglPv31DU6mvvQDQTtOiUC54mTiDjyC94InQeAfixg8hxjb0NqOjbj21ASJKs0Z8mecnH22Gzl3Q0/mmfs6MJGpj9FJe0TPo15NeaLiur5TAXcL5XOeR0//MCJrHBJFJCYN4zNBx5cTr87g9ZP7Yeiws8pQBDBjWEsYnNA43eSOtxa4a/4V+3gi0m7rVcQstfSM/kNaS/hS9InEDasMvzmhH6FxK6dLuvYtFhyOVebVg2MxMLCVOxEDCkwOXKtGFz8yIL5FNr6SkXiwywqtJMeq/tt9SPWHJK13ZhRKEs54HYV41kY0MzWLYJOaAkgAHTmuYJ9yuYjcVKgbUJFSoXHkLQ//YlC8Dj1UdD8+MX5r3iJT7+4JPKv5+2/RTH34YBGZ5izHylTpReGngnCnodAWObQuoWmmgK32QHNqVKJvp7OosiXLGj30Lf9+p4ku0ZUNevGOARF4s7bLS3u1Qj1Bp1bY4/+Cjii/fourqzI/s3LijImt4olEwneO36CRjYf00u0nu+Q/jZLAXBRDe/kmnJqAyHRBKRKynHGCOtg+PBk5VSeJn8sIQZdxKrweY8OTPS4ZnjiMFLpHAKcMwvCL/7lNS78aTvXfo8fgU/73w0QZb5U9kb44m0GHAZHkEcHPJYk72NOGn7MtebO+AZKA6TP4OPXOwQicaqA/o+5iJaT3vPgqvSlPBeW0KmVrX51MoPjXWv4aGUlT6LRx5dWI4y0hNtOSBbqtq4BaDh8ijOLhg2M3cgQPL2NNDK9w6kNqK1gfi0782QOZ9oz3hIjO6eMGP4cCs43TsSBQY49T6aJMI8aclhOmwtTmXcyt8I0opwZ9Y3OqduFw16b/3IBRKFE5czfgRDF/vE7+DzVoRJgp9P1JckQGMd63bnknw3eeVltZhi40Dcdpy+MTn/tFSESeKV7kUXEkcu5P9eMjDpZfSmK7Xzfbd2yRnSZttTo5ilpasBtahDhoV41xIxMUdxLwsW+27yH9MnVxJ4SoVGKcGLyeUju43o8f1HZlEZUvRYMfcgfYQ6gChZLVSTYI3gr1G4xXsVWkQoilUlcAy9hGIHKrOzzGyenQPqwUQVGjChAR1+Uc8UwAaT0K7paYxP0l8vnNrENVw2zdcivz6pcHB41MFdgQd9cxToBwPgWaAu+J9Ktx3V7LrxWzZ7DskE8yCpaFR9q4lTwNk+g89nS0EpQM2goygURPdK5KsTfx9qBLSMW531qzy79bKpmmCHlJAThGOUF3kcrfAYbSbGTx+1sBOZXPuZvwIMlbGvPovnsSoQMdYMGyC+Qsctr8890ut7/Ap3QVndMva0oqvEhOT7k9Cp5sKicKZ2mtFp+V67pORzuXrpMOChi9wh2JyIGO7gKN/Ul8LjYWN7m/BrxrnzkQwv/88ipIBV2E84Ey2PH7oS+2OWRM7e4ElAIuBRoK+CFywDvWJi7vyRDHyl/myJHGc5BeKVAZQFx2HZEE2eFioPQb2n2MHWKSAZJTqBB5BPwZ3dP1Pp7f9tM/qER6sP4CASl6SXfMbQlCoE3/lk6omOKY92OKluCGyx18rMcaRo1EZ+8u2EIBmQQNXQQ1Itns/2eAt+kFZr1LNaSv9aKXuUjtgL6vieEXHdCExjU3DbeY5MenDBIj8VcfC9yMijPTRrvhVfl4Gwxa5IxhRBVASObkxzC2uUw41tvYTm6nX5AbruOL2ZIvuXcbuS259Ae36iUhecY6l22WyaskiP8rwEbsT71AenDYoJqrij8f8ERu1VkiXaXfvlnU59tjAPHGMF5VXbGuU57epZbBhmM6f7AejMPAht0Kz2Oq0fTSMVFvTi0qkyKZGGp49x5l0A6zWSSi1XTyKW8p1Z7q0ewK3tpeA6poHWYSMxRI4an+UaZfM3Kc7UEhpnkFIFVICa2oKGLvcbWMJan7BqSdWRWgPhmrNXI9A1FhDQv4wc+9Bec2bvI82Z+ml9OMv/7YwMlmHPoxVc98J1/qdyJ6Q+7hmdAVjKKN4GQpHwxZaTwaOJjpLZQJ2KKUb6YC9ylJL5euiy7nXss9t+xPSQZX5nzug+iwsF/xTFz0A+hSgfEjdxBUqlNNu/1D3w3vJ3DLEqEH79SKfWKzgtB+xwg95dFkL7abSO65R611iAcaeUCjYISAG8S3LjGmQxacEHdFvhtEyyRBGGOf19/e2nhzVxuuh+SWs+GOzcrjwMxi+ecnlsnbVX14S7aPgMCO9tRd0E4uuEcqfECRJ+DgWDrA492TLDomDnp1QJw2A/QP8gJKGJVJzFz7BruHnxL7u7F4KPwbtHAo1fzFSxXYiIFhtX3wCC56AvTzKZRzzovZ5ZAhskM67IH+nXDjKdIZT2GE5H4YeN0xcwfBn/m8xerW7AxbRsBRcwysJ9SL222XBD8wUVpML32mlvxk8PIbXjJlGCjJbioUesQ7xhHwcqa5ovtXsyDSa1gUAyhUq2Qi2iQL29TQkyzmuCoW1MCL1Idl6g9bgvg7O7ajf4mJhx6sEbSMqtrRClt9XCvqXN5C8ygXuk0QVBN4+OBGjvexsAQkwxB1EnhDINPr8exYv1cquGs/ZCNLpoFP+b4aSvgscMDSppysiZRHKYfGxVt3gA57EbfWIq1mOGbJtE1Mq1MNzfUqlHb1VAow55OUk5RoJAAfY7uLTkZnfvzOr3qww9vvO9xKEl7rU6+aV28F/kzBpLn0mCl0Pomd63G9ZMXbdrn/WKdzS7FKg2HgONrg6qpWLRH0u1Do+zi0eovaWF29SxhKwdgvY1GH7UMvNOPLy1D9Tzs8e3wbJ8/I4vtYlgKywB9CRKRVcj2pLtFeIS7Qq/mgs0Nx+1IJXdqzedB6PQ/Q6hC+SVnBiWpIEjGt+CUeXYcOk4m3ufKij3srsvQh/VBj6HR8esN7hmyLvZ8/v2q/4XPibkyFGvJpfEmFKXWLNmlhYWmbjmiF5oQtIwgTDLfJSs2LF+apXODojet5+rVZO/7PU7VXqELbTNLMWfTAo/kfCzTgLInfG20rSFZRd7iXFQxGAuzHXvvoZqq+1FLeRdosL9MOwo4kJF23kj7m94h4wNzcaa8YmGRkuXDvDCvpCSO+Xjl781wedPtfWKki+xmO2Ix2BWRbfY2zGyQORRZ3GAgARTjCeE5Erlo+9/dywrxyKg5NXg6gzxIzPjI2MVskEXa1SOQs9fvKlVUsY1rIcAnitPGqDncasDzMPJUusIQIbwzL8CqmD8xtFxGdCXqYW04qpGrZtfQ2NRYSXvfIvByR8LmJWhOKUcrGI8MOuHoJTurdSamY8vYGCMCbicQ0fBEsg4xXhurFzkQI7voBjBoikMhUEUL+MsFI4tJswnk9vD2UO4LUQ6xbFunjIH75uOdMXbgWI6KSC/Pi8LyTejpWmZAok8MlRrVdVF63MpxKG877pnemZSTp1bKVJS/ygkLHDdpisf1l8nTmEbZX/Eo8K3eY3hKcF+Cb0dpHPlzhQGBM9pb/OwqY53+2KPxO4uxXs9ENwcoQmQi1SVyr9Fa5dFBbDOs4NnA2ymGEn3vqJDdRIO17Gl/IyC5/HeK05tPo75QXeyPOrUoDABuwZ0TFl4qiOaQELI2DjFKaaQoqzVqtXf3AmxT0RVXRzCPHODIsAoEWB0W1bC+BwPuI9vMWPEE0308Z+FDYpy4PWx4iq/kLw1HSZyEzEc8kW2G0LxsWtE/N99Z6v9WtMb2FqMsv54bie7UX67Tje8ivnyF46O8olT2ILJiySayeUpidhwqB09eq1UywJMKfpa/XgINKnncOoNppGi5kASsQ+su63JqxBcg83Nd+PKjsSFNdI47Oge+ilMq9TZQ2ScQy3273Hiim/RZRK4TmZqSjDPklXRmlD3abi3aVx1ZVHIgwVbRFfkChJedI2uF1B2oHyJApLg6V724dFROcbX1nFducA3t3iOBgTUNZH0E5RayL/nCLH6qQa4Q6Cp0KIOMDx8vJEmzK688eAgmi6oQWseIRHwtVinzP35Wt4N2c/dDTqqnfi1zMHsVhWGN5H9FiE6T7HqlA6OKReL+c3wgTPQSDDtcwNXuxxexb+pwCSyP0HFfmwaRtgGfIHLM1MXdliyPzAVSffDT0ewpctYH91SZw4S2mUvGcrHIKTohB0mrPgsM4vDJQMI5s8X0fwT93q7wgOT9kceGVjb1Osv1nZQGm/VHcaKGIwEWg+G6zu1llnAv6EfGc+96IKOC4K/SY1Nmt4HRVLYbOroN3CAGYxhrX+E2wuxvdjBwy9kzEi3aVVwSeHy853Uqh+gX3NCrFxzOpCnB+ltVBkFMy4OrcHIcsyzkDu183Ah9dBcMXd11avOZzdjssJpBv14SCQq7UENOIojnclDRt0RIDhv+oER4zvyt+7kjTrPxG2kMgUF7x5LllazMrg88DvlYYYDEvKFcSVZ5jkh9d8hgc9077H/vFjB2YAi1AE/69NJJW3cgOrsKBzMxDnO+cGVZKGl2DDTXCy1qFKPI0EJFUgc0BmDGPY88XIE/139lVEs9Z5Jp4iHRQcTxKJG3Q/QIW8If6Lbek3JmjZnqO0qrcdC1oDi2e7MMsvUTw355lixZH3FS6E/MA2Rba5zmVrT0Ld669x84T6Rwatd83VYnp6h4nSlFUcsSE8nPCBojZc0/iNUOWy4Ic0/cZdU566xc9owMQ81TA9pteTaWPuFWuHjLyhhTBFVN09Aeas3YwCNbgyq7GkQVw4spCxFHDHF3Ve0XyUdiGRwzqjhpGPnhjICjxJ6WGZjAt5QBXrUwxeB4q7Zx1mJcTDoHjFQGiPW4L7skTNp6RXxgF+0adxcqBuH8EDYikOHERfunFir7r+A6zDNTT9BOlXrewgb2V6Hu53MnJ7iRPcf+z6W7tB2lTQezIUZB3sryrrTXbM1rYOUEC/pEPYu4PiUDjkqblNyoPWPv5Zug2RydcUCQvsBqm1liW+Bfn0DVCLN6rianQuSxLaANGrfw5pl7PADsQx7Zugb2HKoyQIB6aL5fHJBnIW1SIW5gb9nFaKqcLY3JS3pMNla2Mqvow91QB0pXJSYZRy1zlxdaMLLhB19k6VUG1Uml8Kn/GCFaZ1H81a7tj1pya1wduKzXVQWDqugqJXTRh5AtL/qTitMk7AdjMzvhrtx+nAG7CPH4iUZ8J24h5Kxisw90ioIA+fBZ5hfLdDvqXJgZ5B++bMY7ZsTVaiQZOLWEEO4WtdfWjkuywOgQmJZjkGQ/F7ALzyXoxU0s/QLJ0C7s6ujT1qfJ5jG0xGexNZOQ74eqfnfLYCubfi9hkOUnVc+qr7o8fbXmf4jyAElRirjVFOhcuEU+MlSwHGrRvaIu95RgEPvGrz3J6ypLwi6BFiZCoMf5ZnXiqxR340hLuC7+uwaGvAuo6TKed9TJUe12tEndwBmeL2HE3xW7Cy/32844/BdBfB9CgtmgMrTww3hQPikARaHgrlev9v29WW14dV9GRRcWlsBaF1blp5B02KJsHs98sPLCeZjN7vAViZAdcgikBho+nHDQphHpxWoxgIi4L0jOFkX5NB+cC/Rt7sIhTkLlpI+MRS1KVvMQBAH1Nc+i6YsfERu9/6JGdW16rY5+WH46ZeQsa9wUgLCPnei7JY56tvYsLwvNXlNaF1gbEYztdCAwfDyc1WBbq9dFjdc+j+Sgl7wqHS6hP6cdwN/c7DGtJn/mWiQIYJ5U61I7Ia973MvdxHKdxc2fs/gLj9ae30d44C3a1TT8MGTOPZDOI2lez6vOreMWcqFegyQHpKfu7FweEREAPcWfE9LYihGA5iCW7LcoBuLt/u+9eumy2+bYlzNJyjLVHTmaTasG5fiyU2XCJs2yedM0nOw7SfX4sSrsWdVDmZI5UECFfytGCYaTtbD1dCI8jklfQPTo2uuYNivgD3xqDF0lYycZLWZSqyKD8/MBpZDXaWMwH5I+S5MpYbK/qxcU5nJZgTDiaX+RG2DM7JID8EbScd+QmlKBrMnQTIgHuMbJg0nMEPgalCr6a9BMeccqJIPuiWXJVQvnmAOLyOzoJJurNrh1BN/HgBuxbbiNUAeXTLgkGBngqhjdKqpSBZpYJAiuJPwJDcs4i1tx2q/vgG2coDd2kH9KeK28YRlEudLwoABRwjMdpJe9s1rX3PhgX6jMpbP5Uoj0rYfK/Yb108V4oromMPG/VwMzJc5R5PntRepxEmyNOB6OeyfTomI4Kch0N4oS3DIADAv72qb55Ef2q2gmPewxPvZ+H7GEKvH88xKHlD1xjRypvkKA2BOV2pm99kr5U4oALEjf5EGCSbeFiqUsZf6D3CkYm0O6guRD298Afq3gX3epkF+fv9RJY2CeYFUljxiX9dSqVI1J3npDfctCpQGJ5qlVMbtqNkJe1UlWOt+bE7AKZKQJC3DnapjDH1/jA/xJxSdM+3f6QqE3ptFHzyphubCXABSFiB4GIiXc9EL/8vCrAR6jXDw5x97eZv1H1h41CD99JiOzDDSu1VCKQXR8XqJsLIyND41xmG7/OcGOXkER44+XtE1z0iZdfb6Frib0uvRRbGv6QO3wuYETrO2DpB3wqwSqH2VSzhlr3q7B7QL3B62zs6OWxWjlJjM72hSqm/X70TnrJDMbeMZHNaP7BSotMisQcvKtM6H6CN7z+FAS7Yu64ErabqZKmJVl+q7aDPv+XPtcALNGarM+b2nirXYvKE3THH38OIK+CDpW2VB6hprPzHrckNEQPMcrdJls3gadKWuvnAZhuLG71V+ux15aL40LxAvahXfQPln5nWwhw1ONIxPChyGsIfxr6cL/mtCai/7kArS6szPpcouBYZ5vu3gzxwL45YnyJ5ngbvBkFrchXIXbIEORw+4oe/1VUphJFgRDN707wpBJtV5NKOrl1Tpl+gxX4golLWAUKaw/H7FL9iZCWulJYrqGoqJ0anvaPb3GTZIj+vGttqsTtnXw/vZFAVfIbcq0Akj5Oa7SM0lPex5G82LgWZ24I/TkZ1UgGzsLNm+Bahh8015PAelqU7QpNvpHR1oNnHB2ai70ELt7YaXTVtZZ1BSEbhkSga1NEA/kxZt4sAhrAc75tRmJ7c5rgnw23OB+KPfDQ17HY4kFWbB1d+NYoj1LZNGA7uoT7Cl9GDAK8TbS0lBUPfSJn2A1BXmg024A84XaVw0NV2XQZV9VcreOPAR5cYWomse7+9N6hROPU+RL7cTC3A1D8bTyM7mDf5H1YDyI4SNXPysf0vhf8QGjyqn/IXpNjL3iaye3NlAr7Y9tDGzVokEQ5KukBIuzr0eCzaEny+VHFFn7WBDksbM2fmAWGAwak7q7VekW+5QPiye9X6v5aAfQNsyWwD45K+0bSz7ogMzrCBS5Nt/+OQaKKWqJ8Iue810hw8ijkLOEigSQ4VPDRl3fSbGFt7fbpn21ccAvh5uzUnpLJJZNCoVmFgJ5zNIH2HRJ61P4OHCDUViaipPq8HJjr6KPl8Ae6o4znT4wJMwEsUcCiG3Rhbb2W9VLJWMtms9kkdH2qozQchCLGNdHA5far5sH19hE8zSD99srrNr2JS6Qs/240xdSIthrjOHvwhCEysX2i50unfCSRjxgVQkfe6Db2xt0pBtZxXqsu4ImCIy5hfw8F6UI4ifP/ia2U8B2fbP2e7tGstUqxB/9tjHnQalK4GoLVHIeMmLB+SNGwV37Q7ttCK+fHpW+/IpzU8q75/TIXm68t+dJ24f01nLk/v55pK0cg3Z1r/m0+2kVPHmH80xkdL+kcsK07lwi7gOlXW1oIrSAY9gOVqKp+jFLWK/u+e9N478p+B+Q0UBK6DtRK+xtf/v5PdLLt5xjZGja/caZIGg1xwhCRyBU5/mz4mXGdnj5IgADgt82ulL+EzcnYt8HPf8MOdjD+8ID6icHL4daJ5G2I8IU+fWZcfFS5+gMhLLqpjd8Nlr6GOzHEeu6Bb7sC/kUieezvxokl8wdYkk8NYazHkmyewEcZsX7J4VrhxXj4VjMpXLeDK0Egb1tv+nZ2mBs0BP8V87ViWzC67DS/0Xjy3llnY+/ItvSJcaoKiMomVWRIYhalP2iemv8Ef9mQRIwS6yCI4kICQTeh1nAEMQzTv5hJ69PGRBWcxaJTjOrXLB5KziBNVwKSoicGa7wxMQFgjImVubALyXFf3knBdpsymWmthQgvr85M+XZVk2FIBhHcpEU5g+DqLvrKCO4IrDOgBchAUuHlhvxP6oTnbzoXPP017tWGbE6/xzjGTqCv/QKArLnozI21XJsGDVO5mNUNXujEdlqBGxNX8+pU0QlC3UuUIocFFZomgfA9gL7biWno/FNcYJMsvK/nz8nCqnksUk99c6gA6Rci9zDOOflWJJ3RSGE17jP+4jKxHeLgXBP7gY2cE5/UaT8HhSjJ26vU02LA27D17fA0YgS07ZAxEgSzqYboxoyTVUulg23qHYVflKPn+L1A52Z6e0I4GnGTuKdkCRKhzhLihaxoNb76wu6ZhUhYkhF/Q/C0Xf8GHGc8pdOcRoZSjleUKoeUeEUH7o2ubuVuCMPDQIZMOgjrenKWldKv8zrRgC3xGYFGh/VfMX7A/Ck2iEJMlu64xZ7l2OX19I/FVnTRktAXIgOfFt2anBb51bOVUQHl7ewBcrac+8uPfDbT7plJPsrNxuyHeEWb7JlrE6yhiJ4DSZdTdM6f+2hkdY1aKUcI8mkqRv0TNoXQAv59ht2LjM1hPInpednvPPjpcFqNUaJThZAORAMtuh8RBkMJh0x3kYRS5NucxUNDnot+jbviVkZbBZ7W0qIS2EAVIIyngZMVumzRM5MZ8EntsaSpvgj59gRwPxlmV/hL2js7SCFTX1ywyNhvboi6ZN1IEaNtWkYp8N+ZgCY2alscF45Ub2t+473QgE3HtxWJow4MMhDPX9S0dEUE+GT6xkNmt6t8QOBW4nTverk/CH0rkFn/osRczipBlRGieJa1LqiUmJlBRiuPtIgT/ikpcQs9VA/fUgKw4hkMgF9qKyFNOJIEXcxZ1Edo+OPRjAvk6L1ESLxMaeaB4yzPBakAoVlwgQ3GQp0y9j7gu+fcisO66L5LgWW3C+k/RiylI5kUth46T0ju58YCsWGhCKJN1HFepweM6qHO/qlmbb+0DgBUGhynkybuaLFtxA42aB62RxPPTqJHOMm66yXAaptW0NsaHMaTNZQvoRDRCxCP/vyw6zIJ6GYRx382bu9aKYpwaK+aImx+D4QU0uw/fPTMYWXh2IRX56GFdfowe0DpUxKzOunsd3idxCLcCMs+5yjo4EYI0f7TgmOZH9xvi7pjn4vxcID/FgsptMTWeLACvlJjYCp3iaZApt77dhb/Cn63ha6bDQv3qEWq5vTMWCUGYD/WtwRbpSpZPLFiMiQS1nCFB91bpvYCS/ewv0i7SJwC2JS4ptaFSCCSmVcpeTZQweNLWsN2DK0K5yNCXwm9LTTmsa2y8ow5r5vxbrisr2uxd4svyDww4lCMZSiCqgi94UoFx0RGwnWwg4KWoUs9uHhsMQZLHwRY8rKdRdxNpg3BsRu33sLtX/k/MXIDMCF3KKuUwl4lNMLnVAu1blRMSUCKr1o67kf3eQkp/T4eDWasCE0Bl6y2nbSuiJFDkKkdSq5tvHugOOGShvdqk/6eS5a8pWL8SlkHwb9vya52tkreSozpS7rRGxDufAneERnArR8Xm+eUl3vW8n4IWayJtwgjVVrnYt6wi9k/xNyyt7jw2rnw5ZoTsJL0vM3ockPsW0OgvegQCqgWKp3ZCUWEungkN3HYv7sQlnftaXpcZtHGOiuSi0T2SLhN7Tnos0XF+LrH0XLg7GrEQoco48KjzdegVtV9qdtwWRJX2JxvdX7bGhWeha0L+SIrcA+2a5SPLuqRuRrx3I3ooiWiT8xrVLIMG0sSg3Q4tahc+YY/I8FVV3XEVOGFVhx7gWqTbJmpJ+rPwn66YuI73XB3v7tqGIVo6ucdg+dv0vUqFSpgk8jRqO0wsBrdkXhUebNYs7mvAD/ySz04fT3ipYH/+2pQVzak4dhA2xEV3qOPHRRC8rohvlC6eWa86zO2joCfHcRTA9ESS3Yun7j441/0Nd9uyn4TLGTc1uTY7FiUvu44PLdKZRv9EXXjJAxLtRqwYZBjJcmO/4su3+sR/ejijPYP5fxFa2eN52dUSiUDxtHlyXXEQ213Mt1J/7AVSWY/nP1lZ0sVzj1ojyShkDuAC2cf0zRm5MHLEzgXy+Er3slzPJw9ODFfI6kSvzHNimF5FRNGPX/tLd2qvzMKi+ALsLQExee/gffB19JHQv4kYwgXu7uOfi8buOp7dz44p/OrHJl98967hw0jatApgq86FUz0eRDe1r3JkzrtVkSTc9E+8IjiHgk4EQXvDKE381fZpx5vYr6yO918SHdCIQyfIzqfEBauCbuAqmTUZBub0HlB05eAYkOgRoVCmMYSWZJSPx+HClNuhcoGzwOwADoHMt+vP5ESG0f1Jt76TjU+P4tk0D8xW5DzsdMWyNA5yHiZFMiU03O6XQsJ4brMVk69q3wG4U6ZM+UgDbw5gvtIaSAfSXBvWV/2N7vcX/GDfqv1SQ8BHsnGeiY5/AjnM/bwP2qhFQuUM8joOQPqAtVBzI042Qucn3wAyFMOUiGbkw/HA1+sez4ZbIsBvNO+f0TlQ5LRYekmAcTNAHOAdbNNFww9oIsLodiXCArOnY5vjkFfdHjVNxysNDyX6hTnpMYok8N6qVzmkOUkT9uGsnCaIs8TyHhi28VqMBdGIKQ43tqgHXRXd0ijYaAiJjebFmEWRM1L9QiHFASyUDxu9YGf5SzaMRvmsvlYDYOCD9K3tsNd6ceLKOCNqvkgdrSKIqYxZG74ZUYWk+LZyKrnKyCwXmFhLJ00tK6t0IFYB7KBCJC64JSKIJv9DCZg62RROGniSZ9VtmDQfPelbsL4wXT9Q0Wr0bLec88aAB5RMuB48ZJrq5oG9k0rNqUTUQJSNrNnfD4Q8tWEpcKbouMyoN6p2gH/eq3hVJ/Lo2UZiFhrWDaOjxD2v7aItfEjuTMoz/FA9eKWKF1GBvQmqPjaUF1QLDN24VFgjFsTEjW70kv1x3+kNl8ZmgcoePpgiwF6IdQzWeoafFsOu4zORBwlYTjIrwXL5hrlcoLB6dg2EJqIN/KvU0corEHpHu+AVcFK7mEc06E/INX+HJHu7CV4zxzzjalqk0RrvF7tO6W0u34waSJkAYNY9J5Z1vZx31IJgf8dX5CYKm4ix00ZsCDh/mNKOEHH2xDxglnLtLlwM2l1cXyb5UqFhNGMfKF2J+9uAxyr4e/nJ3jWqIGyFbUmvg881KVf7Qhq3+KPR65aWr83nVF/UbXUSWCJytozX7mpxwv2xUDP5K0KcIIaA+bEE1LYhjh4LKGy/ECjGWgov7hBElru21cigolM1ypbyN/dkUg66FAiByW279BgfVbqvXckJ5kw4Nr+R2RQnQ+jUV5dVAGUmNdvgC+8Nx0n6RvM+FQR6FduBgFizAJgNlr6uuvysfc9RvShnNQiZbsgDUXjG6sPl/UWEAjNk0W9J0JOoRzgCm+h7ERQPpmyKpDnzYERQtjBPUGvhLNtIjLF3yEPJPs4keMc/Tw4ciDIALAk/PS2rhLtuZCnqbvLHPSFS64fEpk5oLnVKQdXIMcc3XCg6h+VidNd3HUvsbP0jBcDIdc+0YxHAR6B3vgpGCJ9Ftns7tSNQ35AWwltsi5ieAqfcFx2302YR2nYAQMSI8MRhLQer/m8F/EfBrlfUGPVAeRrx7NKnI7X/ly8rPYP1t6k83ycrbDL6KxEz8ctHFH6j5/ZTr1wOG5XiaGe6Bb4tTiF3A5MzkJjklZOa+/ssq7sMQMPvgjZ5nd/ABzZsbyYI1Wrwp7kdd6URf3cEdPHDcxtuWNxVOyety0kqcA1GIt9NfhxsH1fvwAEZSD/xGpMgEFlcEX1093WWNLAp0+fb/uu/no89SKfcvg6vlFmsI9AvXq0mKt38WHWmkgwibEkHn++bjUZNyKXU8FevVjvI7q1zKT8LaTpPjoEp7xg49tFAIYJUygSjSc9+uFF6NeAdbGMD5qxuDaO3zcxBOVG+Zz3nA4zNJkaH099vxu5U7zbl/SeSMfgFWCydQGH/QrzWkFR2UiiNqgHDdriNNY1LNwfApg3l3+RfOVHdb7t+ZvLvpZsANUM8LIae6jyCAyKKTD6PsXXuV6LtiQDmITxpzttDG9r/bok95iQtzUlWqDcHDjY6aQGdKgIphFZIrSdckmmsriF4VhZN4tIVRBjmn/tAFRVKzJ5gMsPVKjdNcpkOdZDJ6lLtVeaP4xA+yIHAkYVwiJ5Qv0a3dN9B2GcTulmkwf6+CeBB7m3B1++aIymQ1OWFyHflBX2kMoKjmQZ5N3e6wOKpJWcan364aafGbfRYDqThmaD307rHmECYucGr2N62CWMcaW+5mlo9LaCyiNXRceguypsMDqXqm72Kd8F5LQnpWvEWoh227cdRvb8So302aPJ/u5c08CnMKEYyVlg8bpdIrSYVrqHjLJKPwAE/Ppkz4kMWk4j2iK+fa3h1v8hdWXnr4l5uDsHaEV8yyx9djfF0uqYybeU8qvlvXgueSdT2vbFxcno2T5MAqrOijReo31d6UXd5Gat11xaNMGN1l+MBIUl+dmD84iRucjLRT+XVv5iOy2i7c07VGJ/wtYgadJJ8zdajo4XEF9aFiQkUc7Sl30DtTkcW4GIWCuENkS1UW4iWyNYiqFBoy8xMTCp5Ly77wEON8YFBra5ROJATrEzozHGIuNP4cqXordXlf8BnNFTdARUvYbysYO3/EhfVnPe8TylR8rQHRNE14U+YrpwAvb2hwBrANbFktGHwn1cP37BrLKt4fG8NZa5X6kcGgyOdcjvNyZOLzqhMumDZp6AZhMYkHPdquJEjxAWgLj2uTrHWXYpcnB0fLYUTqlCQuBy6kxDauAYt4iprAC+zATbMdSFFS4bSYdWB6cK3gvXrMkn3jh2KedE8T3W9XYWEHgnWZ1taQucMIVD579vwjPA5cUTwuvvebItClwUzcDCTiAohifl0TYIJBV1t/P5YWOXvbRhfgitl5qf65+okDd88PAGM4bXYZn21+hGzmwprMs48amRuyVSHsH/mPLLM7T3M7vmq/4KUos+yO/FPHHbM9pQRdPfBjyinfcwQf88If0XAIGQ+vXCVI+EDO2QFk9xY2DxAbNLuPyHKqraY+XlS9yYeNjjabzAPO59CvL1Ot3oTl1mRH4NC1m8cxJsKa1DN15pRB/APIo8OqBLUXWn23At3x8tfbRLNfIGiUxit2zs5kQcSjkjVbXWeQBFNjlRj8a7af8GsPE1UoP031EVKwLmvaxu+pmQLINUt8Tu6AkuAYYwO1+QbXjcsyqQG4QYhLrxHg2LMI+y/FVrKsT/fXQOrgs+nDYOPbEsaeiBy/6+H2cTBzS192qDrjS9/NA27wGZKoTJAzzj1wMjZ+YAp3Pty6gvCtdSDkdlpwf/N7Zbz8sc53PC7EuMxVUReNIN17UUHqoK+xLw3JIbzzvnhWGl+jYajqDIqcm3Am23gYFsfLyDw/HXCEZqbb/yjKP1Sy9eo1ERB0pyyD0OMmHu/8dWhMdX0Xe+V7YG9KBSYVMwUWb+le58SBFmi88LyF+M+DwrIqEjFx5O+yJtGkSr7My4spruCj99kEf4QGumXmwK7cCYFykOPPB6AfXCn0diavSWfXXWl9bh7X/fIul+jj4Rzy7rD18gUzc7eVILuQ1rIxCj+GmxeaGSIw/LGyGSMY9C72xiBk7KogISiMIziAraYBeYj2UVPcoEtlhiEllfmg2t4umx7BHoVzs/FBOcX14iqreYDihuKskQxcCT08b0dvPy4WRfHl6PM50Ldg4B8QVen1T+p4jM3hgwY0lBLpSAtE3Zl5Hq+GJDGw7AfA6RpWMTQizj6OAPiVG6gujmS6NkZthFEpLQFrI/pqeiVj5fQe1CUz5KSbefa6ugsjfB7KUyvzevWkU784mzb+4k13MXxVnoSCTf6QUwc2MB0j+bZY5hexGdSb+ZjuNPu+Ui8FuW8jLB1Mkv7Axjs2OGlolMF5EiDTHgT1eZLUQjtGSRVTQxvnsGVZIgK9rLjdE+Xno709KCXONR3KmI3gYEsttw9OCOhJzvjZj6Qvs/AJw+NYSpjo2iB99auvKu/iK5Pt37kjBJuOOYUTBZ2JVm5yIzdQ0szhl0BViSBcB/ifUaoeC/Ex2FWcLFqZlorCpvG/hmUO3iqi/i54t4WmI814sLNg/4Mg7TduhJ6iik++9zNcNmjn/Lb9NztLakwGwslTMeSiqrAOvtyuJG89FT33ZIirVHyASk2jJG59xzcliBDUy6oN6zsq/YQtA7avuavfW6RkoAVAzGAtON/Z33PaCiHmSh2fHJQCAEr9DqvlSDDwOi70WrRHFbVYqm/9jIhStyIdb2VX4IYx+w6EEpXfNg3j0fG70qTbE/hwMpqkXn/5srfxicCHxAzqXjIpmDcAfwLlJBlg0XyZLHSKTIxCht9N0n0aiDkyj72W13gqoNwRDcdz5gmTC8KtvHyrfcU2Jkjy3sy+j86tlbOXgcmRBjUMnfmsOK86JJ8+arZgELbfyoZyw76EKQbiSPB9fQftDkxD9DnfGMkx1nDaC7Si5kiL38+z0sbkt5HgVwKyTUWICwikRpgSHj5BKth2f6nAcC9kglEawwQPTtb5KTNTKNaxLQxKQDrKlMn8R25ACDmCCokLvW5wK+dNHtAbN3QESfJYQ+AasXudQ3bql6iBkeQ2h15Ky6zVmz7GCbvnV8e16M42RBmVTHwoTR9CUdcf8IpsWLzWdD6ZZfrrHPCyf8Veklw/f6Od81A1gQwYKLCH/7eiK7SdWUy6LC0TR1UOTZEsObC6FGzvCfTbQfTatzGY6Ke4VAHxs2PoBupRgwICLeN4Y1rPSzaxK4C2bHFIIDPBY8smGwTzC1G+MkG3RT/RoLhioZClc+CGfktlnODjmL8Rs1sKhh8jIPu3fDwV/a8x609Wc7X2VvOSmHXDkewxBNyR/S5tswZohFY3DMYZ9QTblJ0mL+s1mJQCG4I8eUtdjg4glEVK4LWGpgOv4m11+T2GkTc3SWW+WV9ydpvJ/XWbbMvb5i0RNfCSfhUCYF/EseEysyYRywmfCByvodh7lE5UCCsXNIR5IoDq/TPeUnvNBHpEPKWwnukoD3IC5nd8VQZcaRwNP/HYU1fBXYqgCsND+MKtPQmF5YIE4istVPT8vpZLf+EOxxiJW08oxn1pDVD3Tk4gpJorJiRcL34cndUSoV4blVKfqzg7bgAycfTXlChBLRolEXd07QemeH4nTLyuIrPnzNIhU2UZFPrMJ85Rt1JbiDmTeV+W4n5/dOMhwN9wil1L+aeN26zrBOdGTs9e5Ds7XG86aFFxrQABeu1GnMqT81D7J3kuTXc2nxdxrNInPNeyeASFLa0dEmDmolgdEYX849O/pTU8GfmXE7iUB7xnroz4Uf181Pej801+Bc7Zj44Aj/Pz5qSklHz24zMqd4WkBwsmc0XfBzmjZUrpDR81ws4FfmvyIWf3J+iqfBN0y+xmlMqtTyWpXfWCIizjULcNuu3yOLSW4QvrShecL53dfIeDa+d+wZVF9Oexn0AILObzYmzYyARxtB5WcS3M+Sy/gYFfDKJ95XFSHD+rxLgQklrEqxYt+IuMLo3nvo0/aEQoCunDmIqJ88YxPTwlXS7qxcea/KW0DA65WHvec9/2NT3j8ZV4TTD1EYRGjpZW8qUTYB8noo3kK3g2wm9xWcs81DELB8XkGF1lcOotCF00uVXmf1d4lpgpauYYWKaQntR00xHFkLLC/Fhui2OKgG5OROXmCuFPZsyX6i8Itfzg1nK4vO4Y3HRZo0SfxkKquEcYvIO79FJWgC+IIzLIVPpnCZcdA85DYtGP/YSbc88s5Fi4mT4ICe+Q+AUnfKpZUtSCHjHNknEVhE/53gmEydYJBCA75ZlH1hYOs1aCn7W9Odh9YNPY5pRqSBVCVY1IJ22I9whtAzfpWYfdSCrhFoG3m5EC0PgS7KxMJxJD8dMqb3iR1vI1+azutKXLPCbrS1r2PsFZlyYxHfsyFY9+x+miP1VGQG9unKaa1FE08Nfw4lmENadWFO+xLVOvyz53+Djsp8xd8InJiSStFJR7bEX+q146UBExFo5C6+AmsLE4DtvqHZ3WFY6EH+6TxBrEjets72bs31XqxK48tYgLSeDg4enQXN07pF7UHYAV8fWY5xua981Raqf4zYJlpjNBkD+vMNK7as54+aWpqPuw7Le/AprrDQMDqaYgIKRoTSFM73qXMrqc72nnqVUtNz8j3Iz9a8wIwHIBEknLQEjWlOFid1VlSfpPn1UDQCh69ca4FylaGTUbVL7qY26rUoa1aghFPbYhtimuH1/n/38nMKYGa6lEhQpr1KZhoM/nNwlpBKuQqHj6zYAoZRh/AMppwC/MrqWWSn7Y6maZrsA/3XnQ+Fv1trKPNZaKCrdYPbJi4JmSoi1foCWSt0fuUn7QDgpYcZii2oviZfv5iTtsmPWGxPXdW58DbTVLO1incMO91NNMlfVXO59WM6OXnrSny92VA3P+SpbHqIsQpkZb/wruFz3O3KxtVRSlGCUT32kfD+x1i50VAp0Of/1PnKYvDT67l+zuHckZo2WsElWhz7qonXlz5UCXAnf1l89tE5cOMbXsmZKz0tUH4p9IYdCmwI/V70rZF+tngtNaIJb0XFMY1NHr/rCeBgbb6wjjZQH4n7YZBd7pyl7o+c8YyBLIHuhkwydr7lNCixIYjyVNeElnvthSmz+qXHLanpUF92GtwKmqX/KgHH6o7aO8C5JuRdTDXS35lX2RdRu/MMoHnjiHKZcHu9ufogFWBrq0IodKr+Y+lxxmN/+sluaeuWoGkZUn+qoiLaqh04drRFWA0hnHpxCHZmYlfDMRwp4DExZ2Uy9UrO5ucf7Zi+uYzRij2f16WQ1XrP+dAlbwepRx+a4XI0Mk6dnYYwUFjdYn016D4IQKI1KwS22hnv1XH1g4jvRzoiUmr/pqjNZ1a6I/YXPg8HsG7YxwwdC0YG7cB+VeL8IEQyKL00W2Z77XpUMvaptJh7HYh9MBZidrv3hxO8ldVSE6nu8x1VPcM46kBVx6Rvq1QgVlwM1d5EdFNT7ACLE7xPbt6bwZmJJRKer868c+jhWdstCbl6YUFL/rkITIi3kcM3ZTjiZiznLGJZw2n4d+yB6Sn8NYmwL8MSxc1Nqdyln9fhO2zOcN2QYhS8+VAj1UxASrCylnZFU9XRQAE8eODFnb5q3JjKruXbDxawhnWi0Vn6M9IuT1WvSsbCvQXPAk9JIIgmSox9E9DxNA0TSsvEbWYfwZXlBs2j9rSOxkXCnYmlSVwqtI77A4sb+oxaQVxmJpibKChEJUePLJhql5MGkIlRlysA7YOOiyOk5NtTcauSJTMyPRSadnP++i8AuwAzssWVK+TEhhXt0QtVO0vMmiaeEumh6ZPwbxiyR/LMNkLusA2jEQo0gP7Ux1WHSLH+Tjcq8EKzA+ujfRzlkynQUlm25JCSfAC92GiL0/k4Jq5Wqlj2/u9G7OscmpDvEy1+OD+zR5V9hbYnZIjojtx3uAB5V3u/QUr1rGLTcy/b4n78+Ky3IpopmSguLj2sJ6e0YMRcbN1YbXzyrNf6XY6Uou+Ns+Rk70d4Lz8DdAm4HsEy94dlXCVPrNSGRlU6Vpu1WuyY4yZ376XZsy7PaK6FmSS6LUHRP52Z9Dvs34AmyLx9SqB9Djt/TPsjVxoTuD0YBiDSpP0BbSAWqn+PgxfqhTy1453aAG7K804juTcoGq3VdI6UhywSJnAmxLTSRSLfKTh+5UwNpT6sp7TeTuYk11vkVwvA7rsLInN1xT0bgsAfma708P0MpueS57wzrDubyGFbM3urtr2qWlXvVHfR5acuOqgsy6TjkbOECV+GNEegVIj+Sod3+qBe6BbpbgQwV2z6rFI00n61TRbwtMC4jRqvuZa+/KbynrttZplwRxlRenmBJSyQjabHm2W+U8/lu3o63RjX5XeGUInZQAiLDESJIPE+4B/GbWdqrUEyBXzHUO23OxmIFimDgxiPViPxX/L3wJ5SeZ+ruRuwzVYMfcvZvTEhqiuXMqLoJQp6MoQLNoNeTHH2m1f6/SoTXFLOG106db/lnC6W+2OQ0ZHORC88PAox8o23y8sS06yEePyLB4QxFP6IXZMpN3HL2FG+8PhpsT1zBbkiGUpdEvAG+SbffoXGB3BvdggaPRIRjsisY1PmNif7x3ShKp28vw4G3RE/i3vNr/mEI3vngCZugrHFQ4YAqs1alOxrfBNfvsSDa4MUsD3EkmNe4XEg7LSjKbt6MrXzghzbo+Dawxqiztq4Gdd/k6lEUjx3Y6ICHkAuHYp6MkOzpoFN/l0a3jbM+r54KfM/7umSJ5KVY1gOw+zlQ8toZLVtuz2sTOfC36QiMeZiLfnAvQ4JB36gAQ0x26lHG1Zq0aVWFziTeQ8dBm8UqNuy60aV2IFeujL4/9rBLzfTwUYZOxsttc/VbEIKMtEfAXgEarSPW40jkcAj2M3AYQdfnmuqJq/oBrdPhUmH/xWR5xgXCOTSpp6iCQzymbNf08zB48RRb4/sCGmL20XYMvqe2JBCls0EGseg6eVuX3xMj8w3SMoW8gfqs41XXFD+U28UBNG9bEoGHUJkDDSakZElj5ZaRHk4Iwe/HLdmIqIgjT0cLi/Z2HPQF7FS2lJfqn+bU2oK0FVoq8+1Cu8vGMrXMYzphZQvDT8u2rrW8A8ug4pfXHWXf3ejZ8dqCuGiDU9HazGUlBMeuP9T3pvrhgbIfnB2vNIzIT5SbVK+wMK0OrEtBTm2hmRkr0pqf0A05V3rLdX6ds72BdMsbYe0a91njOE1ISMI1BpHK/rV4tzxlDZmH7GrxSd12lpXxXzhiO5E6ZYIW5HGIsXaioFsqvTVrT76ADTzmNYZkG1BSVZoa19T3KTADihqKG+5nq5YkeujGiD8krOfzQtPbSQPBXOwSxBY+Gg5n4oxvN+igfW0onzM0PevF+6G4hNHxfeys4uROIBiSQW96pnG0IP19umTYb0GdFaGH1axuExSMVSDG4NllNGRxoha1ReA3grb/nU0camcN/eXdlDUrybmy95dcsMPNvJfqn7oir5P139X2+CB4sG45SuR/q2e2N7fvUm+IdjnlyyKzEDyARnIYaEqJS9wHrD6+ZeYu+o8dE6yBhDNSmXYsaUxgEnjNm6coNndout6V08MY8dAhC/oj2YaY87KZdtsOsQzRJP4zkE9Ce2Cl50CXABUHePn40CB94wVxNL5qW6Q4pPJphz/p4wWyLOj7aJud8vqyJSNsDispKA0UgdEEZQ/79HtzdXory9QBIlZF064fQG15KZ3Z61gdoud5t1Gk3n/6eDi8ZjsoPv/67fk8XHWEstwDhfWPxC/8XKC2ZEece0mOrUP41P++EPBkHKoWnNeWQzF4HyvWYy12GJSNP6Bj4GK5EbeQTx/9v6tr9fs8VfUqb92wGKa73WX44q1IDUWG817u7xRW+PjNS97iJMGw2GhzmLsuBHVZlit4iQzjjIAAUEc/PB/Ye63d1Je8Xq+IJtuccvCwXoh/qtJBUgqqnkIdiIy44cyI2/UMfBxwh0VZDc+COTZz41Ww0EzZyqgQw8Gi6YrdpgN1QP/HH4jzxMqksvzAtVpCGe1CPVrBWJNFyy9IlDww1oP6lf52Y5LsZhcooLwMnubitTTr0+DshYgqRgk24TrgwE9YGzk3Axlxl3OdZkttsJmhyILtGQboaW8dcSM8Lr6rvavZqxVxzF8bx/fy7TMeI3h53PR5J+kcuxvwP+0tf+6dTHmo3NK+/WrEVaXLCr+1nFwz3wfJK+xqs6FJBe39EGNvpeI9e2uqGdhLpDnGv8khk5TZl2/mvyvQW25+kU5sz53OgQGv2HkyDsR+ktYFmvX4Vp22apMb1GlZgrNQwlSg6YGmO0ejZ7JLa23VCIyjlzWTN5upuvCkVYvcvDXW/ypJ4xGAoLe2uMko85gb/erc8SqvlI+bCae3J1aa0vBFLd96Hm/CRDohRPtuvduqVOZHBeJufepklr9FJ1JXoFm1C4GMr/DVvQADtQFnkEH41a8PPlkcYyvS4XTrAWajb5QppgTiQUJFh1BRc03jS8Bw7Hsag7WnQTvIGsNIZQFaPPaEuGU34QTTBantU8iW0nc4mJGA31mL39NmzYu6KIgUWF1z0XhVcNS0pLBX7KFYaCPDFtmwer2UnBq5DYpbYF56zLuDNBNa7H/5ypWvsUVOn8qQPcpORaLQl4sVLmmeB/gmmy4V7cYTeW9qgM0sZ9/KnKM5xfHLWzOGaf5cfFW2niCO/b8qVej1uVM45ui2U4Gqkk7gArIAq+gKO1Qm7yT8EKJugOzLaCj9s/KG9JZmyhmjN+gKQl1/M/uDMBemMqxKLdahFhnOnCCm5kdCD/7Ia1SUkREf13NlBqd/1Okm7gYoWcEmkEn+GPBKpDD4Bwt0ffgkeEJujmeCxNaK8nRFgpCL835SMI+JSqbX5jANgDcSHBoL/fGlz/W3wlKvk4GBhWEzgBGnhK7pjxIReKrAn74xIlzJBjZnnr0rn8t8MOtDBjIkld182jDFrlXTbwTBu7efN0yla/RvxPxL3eU1Ni7DulfS+cHhWeoc66NR42Aq6XiMhBXzF++u0RB/vV+rr6VIjf9UsmLwGgLJzPxFeVbTyL5WpzKyMQg4nR0d2sLGszUjs9bgEnq9cvk8Cx4nCIymtONVqk2/fpmXG4+uF2adG2VE8v1ojJwUR/G1deYDRsGCxP7sYLYOeeFuuOplwqnWeFUPzsSxFI1m1AloIETre51GvLRKLA0JViClXlLt8RUbfzYj08Gpz+gTFUTh5TW7SotfZr55isRa4ZXhyZv3mXNRaPNLI23oKWuV2SlQA8ji8Es3c0w5FtzamSuSryhkJhFXcn4g/O9jF2pj2+EV7U8gcfmXpabmdXbWMXoKDWzq/8RCs3DONGOc2ecky4hiVo2S8b4CS5u3bLKS7GCqPBPFROSseebC2MA5EgvhtPbwxSZzpuM63Bmco2ZUoGJERLxB2in+RH/QcBm5JeMf2OkZXk0ArwMr/eC0qhxguCO1sLNEfkn3mzIPFyeA06M4LqVjcE6Kx+x83co1PBV4qz5d7j9io3rObCfRkgdRBvPLl5KR9p9GJVia+mmzF1uhGCb7cvE7kRtvpgaPt8jvVMAgFCbfzPkUsEIH2furU5YupIxzMBR8mep7+qOe8Pu9Kz5kNxQW0VXuUIGAVe9UzrpMW7cSe+wqgvG9WW7Q+EzdHcknxpC+AZACowyq1PiLsUq5mEf/8VkjjMx+j/Rv7mpeNwmvjwKZHU1TKofJsfzeJYuQv95cMnnpC5c3LG6idq21NacORcONyc4eB8OIr7zbK/TTy23elEn/b9p2b13OUBGHrzuYFklW2ARvCis5IGNYVwqmVPV/v2HU/QRsoq3TbSwCaHzXNMXgQ5lOu9ciBdYeNYu84gUIhOgeUylT44s/EQ5FnOUBHjDaQa2YiBBT6aOUwBp+R/9jtfv1o3oC6pOa+nGm7lab0xZ0ruyr2JjWBaM9MXm0AOimkSG0qeDnKwf5jcjlTLsH85EfedlAKyL2tXbZ7zG2MSRZMIWdF+KM2Q7Xkd/+KtlLPB6O2J9CyF51GUIQ/eLYwQZghhKnuj95nZjCoZLv/64OwwiJCeljcOV6mEb4LOHk2JiKydI4OvlTVhbhGfFqdGvlapoAvCyUZtFbH23mpNAeipnymSPGzLbN1cSo3E/JozWvupoivj5J5EK211qEn2vOEOr9Xx3lsYLGJhCQBWnMlXiOapAtuSj2UatpDgFCp4AgF8ycNYDeNWMhtwjiGkRE9Mw8noI+fn10B2uOS018LyxiRDP2MgnCNqE5Z0nHCtbdyUhGj913fLbGdlqeCypXD+/Tw7coxAFivjKxiyegH8WkiGJbm1vrfnUrcx9ukaGbX2je0sdLNCgs8GY1F+HVILcN377gWphmHQE+QezHhTMFGIDwV9Wvr7kTE2rW9q5L7p+YBybYSZFQPlZRA4gUqdgjVqQj7w5Akf8Hf2i5ZO7Uk7Ej3/9aWokkvNIBUWl/6/FtNx7mca5vhFxiCHj5Ds3x7LkjmivQx2pEIagJI4S/qfJGpw4TfnnRcUp3hMrrXRu9vNm/bhblZDaGWuJ9yn8kSYpKPpsTXLT7JXrEOwURazmTAikQ17bFn1gec8QC8LBc+JhvCNP6zgtrwfhmzB0ruEvISc699LTR4FZYGJYdOpg0ftks9RnRYNW0F73VwaEvvdzTKM5PJd7fxr6GHx2AgN3jEp7v+SwPDR3icHj743YWGOHIs5Fl9RSvi77xEbUi8K533piMP/tSrkUczfiLvyGaw81iehHhgK7KGzPgELm+Lrd0Gl7SZAmO8C5j8ZpmTnnBcCCcuOXED86bjeiVuNGJHRBlR4PNFmPFbvgmUujgd6JByCe4GSMknIWI3ovaWlR/2fPSxe9ieANKb9yaUbvy0HH7k28E5fUgPr3AbiG1jWWWfu2VOloB0k9gSRsjNkJ1vQx9e0Hnr4IagBn/9vJpgxeKwwhlMiDseKxbqeD83/SNPGNljcgBHsVKg8xdQIxkXEjP4+f7OLJ/O9Wks/gGlQ+jRKqeKsEsVQKOFT4Sot5PASVd+SUWm0N564qfby8WIVaZZrH3goY7CujyRl5PQUGkad678G2re5KamN1L72+6RwtbXx4QEgdk6EF8Ub64s+O5HRRyp7LPCMTg7JPC7YfJmWKJhY4cQBh3tAdVg1L8GNtPmRBiyJeFy4N/b+idOgrTQxzKPdY8DYlnDra7JEtEI+as3UJZQOwNVLVByKRZ7qMeND5K6syDAYu/zSQFYW20dShlqMtTGiICE/Acjk8HPdSqrp3QYS8f2Mql6fnSeCLCwHGg8PqAHp0zZnT2REmht4Nt736C6bw5u4mfDf3y8iugP45vQlZujWsRgjlymdWz0jIQuebZqUQSP1fMme3DBySdDqHhQQIKiPhtMTBxGipvmMn+VMxvMpsQ1Nk4dxe6oV0FSQEPFo+qglh1gKG94JNKdrqdcOg//TkWH9tZuWxmIPGo9mArohJyiBgw14SGuzfNJHWwMzIW+N05workBOzZEnn8mwU8mR5ApVzLn+mjjheYeXW/UrhW0+JGaiRWmuwMYo=" title="Mekko Graphics Chart"/>
          <p:cNvSpPr>
            <a:spLocks noChangeAspect="1"/>
          </p:cNvSpPr>
          <p:nvPr>
            <p:custDataLst>
              <p:tags r:id="rId2"/>
            </p:custDataLst>
          </p:nvPr>
        </p:nvSpPr>
        <p:spPr>
          <a:xfrm>
            <a:off x="283468" y="1451322"/>
            <a:ext cx="5976664" cy="5373511"/>
          </a:xfrm>
          <a:prstGeom prst="rect">
            <a:avLst/>
          </a:prstGeom>
          <a:blipFill>
            <a:blip r:embed="rId3"/>
            <a:stretch>
              <a:fillRect/>
            </a:stretch>
          </a:blipFill>
          <a:ln w="19050" cap="flat" cmpd="sng" algn="ctr">
            <a:noFill/>
            <a:prstDash val="solid"/>
          </a:ln>
          <a:effectLst/>
          <a:extLst>
            <a:ext uri="{91240B29-F687-4F45-9708-019B960494DF}">
              <a14:hiddenLine xmlns:a14="http://schemas.microsoft.com/office/drawing/2010/main" w="19050" cap="flat" cmpd="sng" algn="ctr">
                <a:solidFill>
                  <a:schemeClr val="tx1"/>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8"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 err="1" smtClean="0">
              <a:solidFill>
                <a:srgbClr val="FFFFFF"/>
              </a:solidFill>
            </a:endParaRPr>
          </a:p>
        </p:txBody>
      </p:sp>
      <p:sp>
        <p:nvSpPr>
          <p:cNvPr id="13" name="BainQuote"/>
          <p:cNvSpPr>
            <a:spLocks noChangeArrowheads="1"/>
          </p:cNvSpPr>
          <p:nvPr>
            <p:custDataLst>
              <p:tags r:id="rId4"/>
            </p:custDataLst>
          </p:nvPr>
        </p:nvSpPr>
        <p:spPr bwMode="auto">
          <a:xfrm>
            <a:off x="6188124" y="5147044"/>
            <a:ext cx="3717924" cy="1416846"/>
          </a:xfrm>
          <a:prstGeom prst="rect">
            <a:avLst/>
          </a:prstGeom>
          <a:noFill/>
          <a:ln w="9525">
            <a:noFill/>
            <a:miter lim="800000"/>
          </a:ln>
          <a:effectLst/>
        </p:spPr>
        <p:txBody>
          <a:bodyPr wrap="square" lIns="49035" tIns="36000" rIns="49035" bIns="4431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6525" indent="-136525" defTabSz="979488">
              <a:spcBef>
                <a:spcPct val="20000"/>
              </a:spcBef>
              <a:buClr>
                <a:schemeClr val="tx1"/>
              </a:buClr>
              <a:buFont typeface="Marlett" pitchFamily="2" charset="2"/>
              <a:buNone/>
            </a:pPr>
            <a:r>
              <a:rPr lang="zh-CN" altLang="en-US" sz="1400" i="1"/>
              <a:t>“安装</a:t>
            </a:r>
            <a:r>
              <a:rPr lang="en-US" altLang="zh-CN" sz="1400" i="1"/>
              <a:t>POS</a:t>
            </a:r>
            <a:r>
              <a:rPr lang="zh-CN" altLang="en-US" sz="1400" i="1"/>
              <a:t>机之后，门店至少</a:t>
            </a:r>
            <a:r>
              <a:rPr lang="zh-CN" altLang="en-US" sz="1400" b="1" i="1"/>
              <a:t>提升了</a:t>
            </a:r>
            <a:r>
              <a:rPr lang="en-US" altLang="zh-CN" sz="1400" b="1" i="1"/>
              <a:t>50%</a:t>
            </a:r>
            <a:r>
              <a:rPr lang="zh-CN" altLang="en-US" sz="1400" b="1" i="1"/>
              <a:t>的销售业绩</a:t>
            </a:r>
            <a:r>
              <a:rPr lang="zh-CN" altLang="en-US" sz="1400" i="1"/>
              <a:t>，最高可以</a:t>
            </a:r>
            <a:r>
              <a:rPr lang="zh-CN" altLang="en-US" sz="1400" b="1" i="1"/>
              <a:t>达到</a:t>
            </a:r>
            <a:r>
              <a:rPr lang="en-US" altLang="zh-CN" sz="1400" b="1" i="1"/>
              <a:t>700%</a:t>
            </a:r>
            <a:r>
              <a:rPr lang="zh-CN" altLang="en-US" sz="1400" i="1"/>
              <a:t>。其中主要的增量是由</a:t>
            </a:r>
            <a:r>
              <a:rPr lang="zh-CN" altLang="en-US" sz="1400" b="1" i="1"/>
              <a:t>现有会员贡献</a:t>
            </a:r>
            <a:r>
              <a:rPr lang="zh-CN" altLang="en-US" sz="1400" i="1"/>
              <a:t>的。很多会员在我们的短信或电话提醒下来到门店购物，实现了</a:t>
            </a:r>
            <a:r>
              <a:rPr lang="zh-CN" altLang="en-US" sz="1400" b="1" i="1"/>
              <a:t>重复购买</a:t>
            </a:r>
            <a:r>
              <a:rPr lang="zh-CN" altLang="en-US" sz="1400" i="1"/>
              <a:t>。”</a:t>
            </a:r>
            <a:endParaRPr lang="en-US" altLang="zh-CN" sz="1400" i="1"/>
          </a:p>
          <a:p>
            <a:pPr marL="136525" indent="-136525" defTabSz="979488">
              <a:spcBef>
                <a:spcPct val="20000"/>
              </a:spcBef>
              <a:buClr>
                <a:schemeClr val="tx1"/>
              </a:buClr>
              <a:buFont typeface="Marlett" pitchFamily="2" charset="2"/>
              <a:buNone/>
            </a:pPr>
            <a:r>
              <a:rPr lang="zh-CN" altLang="en-US" sz="1400" smtClean="0"/>
              <a:t>                                合</a:t>
            </a:r>
            <a:r>
              <a:rPr lang="zh-CN" altLang="en-US" sz="1400"/>
              <a:t>生元重点客户经理</a:t>
            </a:r>
            <a:endParaRPr lang="en-US" altLang="ja-JP" sz="1400"/>
          </a:p>
        </p:txBody>
      </p:sp>
      <p:sp>
        <p:nvSpPr>
          <p:cNvPr id="3" name="TextBox 2"/>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资料来源：专家访谈；案头研究；贝恩分析</a:t>
            </a:r>
            <a:endParaRPr lang="en-US" sz="1000" smtClean="0"/>
          </a:p>
        </p:txBody>
      </p:sp>
      <p:sp>
        <p:nvSpPr>
          <p:cNvPr id="12" name="BainQuote"/>
          <p:cNvSpPr>
            <a:spLocks noChangeArrowheads="1"/>
          </p:cNvSpPr>
          <p:nvPr>
            <p:custDataLst>
              <p:tags r:id="rId5"/>
            </p:custDataLst>
          </p:nvPr>
        </p:nvSpPr>
        <p:spPr bwMode="auto">
          <a:xfrm>
            <a:off x="6188124" y="1518219"/>
            <a:ext cx="3717924" cy="1416846"/>
          </a:xfrm>
          <a:prstGeom prst="rect">
            <a:avLst/>
          </a:prstGeom>
          <a:noFill/>
          <a:ln w="9525">
            <a:noFill/>
            <a:miter lim="800000"/>
          </a:ln>
          <a:effectLst/>
        </p:spPr>
        <p:txBody>
          <a:bodyPr wrap="square" lIns="49035" tIns="36000" rIns="49035" bIns="4431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6525" indent="-136525" defTabSz="979488">
              <a:spcBef>
                <a:spcPct val="20000"/>
              </a:spcBef>
              <a:buClr>
                <a:schemeClr val="tx1"/>
              </a:buClr>
              <a:buFont typeface="Marlett" pitchFamily="2" charset="2"/>
              <a:buNone/>
            </a:pPr>
            <a:r>
              <a:rPr lang="zh-CN" altLang="en-US" sz="1400" i="1"/>
              <a:t>“合生元的</a:t>
            </a:r>
            <a:r>
              <a:rPr lang="zh-CN" altLang="en-US" sz="1400" b="1" i="1"/>
              <a:t>会员服务</a:t>
            </a:r>
            <a:r>
              <a:rPr lang="zh-CN" altLang="en-US" sz="1400" i="1"/>
              <a:t>和</a:t>
            </a:r>
            <a:r>
              <a:rPr lang="zh-CN" altLang="en-US" sz="1400" b="1" i="1"/>
              <a:t>会员积分系统</a:t>
            </a:r>
            <a:r>
              <a:rPr lang="zh-CN" altLang="en-US" sz="1400" i="1"/>
              <a:t>很到位。销售人员会</a:t>
            </a:r>
            <a:r>
              <a:rPr lang="zh-CN" altLang="en-US" sz="1400" b="1" i="1"/>
              <a:t>经常回访</a:t>
            </a:r>
            <a:r>
              <a:rPr lang="zh-CN" altLang="en-US" sz="1400" i="1"/>
              <a:t>，不但能够提醒我</a:t>
            </a:r>
            <a:r>
              <a:rPr lang="zh-CN" altLang="en-US" sz="1400" b="1" i="1"/>
              <a:t>该买新奶粉或者更换奶粉品种</a:t>
            </a:r>
            <a:r>
              <a:rPr lang="zh-CN" altLang="en-US" sz="1400" i="1"/>
              <a:t>，还可以</a:t>
            </a:r>
            <a:r>
              <a:rPr lang="zh-CN" altLang="en-US" sz="1400" b="1" i="1"/>
              <a:t>送货上门</a:t>
            </a:r>
            <a:r>
              <a:rPr lang="zh-CN" altLang="en-US" sz="1400" i="1"/>
              <a:t>，服务很到位。</a:t>
            </a:r>
            <a:r>
              <a:rPr lang="zh-CN" altLang="en-US" sz="1400" b="1" i="1"/>
              <a:t>会员积分也很实惠</a:t>
            </a:r>
            <a:r>
              <a:rPr lang="zh-CN" altLang="en-US" sz="1400" i="1"/>
              <a:t>，可以兑换到很不错的产品。”</a:t>
            </a:r>
            <a:endParaRPr lang="en-US" altLang="zh-CN" sz="1400" i="1"/>
          </a:p>
          <a:p>
            <a:pPr marL="136525" indent="-136525" defTabSz="979488">
              <a:spcBef>
                <a:spcPct val="20000"/>
              </a:spcBef>
              <a:buClr>
                <a:schemeClr val="tx1"/>
              </a:buClr>
              <a:buFont typeface="Marlett" pitchFamily="2" charset="2"/>
              <a:buNone/>
            </a:pPr>
            <a:r>
              <a:rPr lang="zh-CN" altLang="en-US" sz="1400" i="1" smtClean="0"/>
              <a:t>                                         </a:t>
            </a:r>
            <a:r>
              <a:rPr lang="zh-CN" altLang="en-US" sz="1400" smtClean="0"/>
              <a:t>合</a:t>
            </a:r>
            <a:r>
              <a:rPr lang="zh-CN" altLang="en-US" sz="1400"/>
              <a:t>生元消费者</a:t>
            </a:r>
            <a:endParaRPr lang="en-US" altLang="ja-JP" sz="1400"/>
          </a:p>
        </p:txBody>
      </p:sp>
      <p:sp>
        <p:nvSpPr>
          <p:cNvPr id="15" name="BainQuote"/>
          <p:cNvSpPr>
            <a:spLocks noChangeArrowheads="1"/>
          </p:cNvSpPr>
          <p:nvPr>
            <p:custDataLst>
              <p:tags r:id="rId6"/>
            </p:custDataLst>
          </p:nvPr>
        </p:nvSpPr>
        <p:spPr bwMode="auto">
          <a:xfrm>
            <a:off x="6188124" y="3345103"/>
            <a:ext cx="3717924" cy="1416846"/>
          </a:xfrm>
          <a:prstGeom prst="rect">
            <a:avLst/>
          </a:prstGeom>
          <a:noFill/>
          <a:ln w="9525">
            <a:noFill/>
            <a:miter lim="800000"/>
          </a:ln>
          <a:effectLst/>
        </p:spPr>
        <p:txBody>
          <a:bodyPr wrap="square" lIns="49035" tIns="36000" rIns="49035" bIns="4431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6525" indent="-136525" defTabSz="979488">
              <a:spcBef>
                <a:spcPct val="20000"/>
              </a:spcBef>
              <a:buClr>
                <a:schemeClr val="tx1"/>
              </a:buClr>
              <a:buFont typeface="Marlett" pitchFamily="2" charset="2"/>
              <a:buNone/>
            </a:pPr>
            <a:r>
              <a:rPr lang="zh-CN" altLang="en-US" sz="1400" i="1" smtClean="0"/>
              <a:t>“有了完善的</a:t>
            </a:r>
            <a:r>
              <a:rPr lang="en-US" altLang="zh-CN" sz="1400" i="1" smtClean="0"/>
              <a:t>CRM</a:t>
            </a:r>
            <a:r>
              <a:rPr lang="zh-CN" altLang="en-US" sz="1400" i="1" smtClean="0"/>
              <a:t>系统之后，我们业务代表会</a:t>
            </a:r>
            <a:r>
              <a:rPr lang="zh-CN" altLang="en-US" sz="1400" b="1" i="1" smtClean="0"/>
              <a:t>定期地收到总部的信息推送</a:t>
            </a:r>
            <a:r>
              <a:rPr lang="zh-CN" altLang="en-US" sz="1400" i="1" smtClean="0"/>
              <a:t>，提醒我们每个会员的</a:t>
            </a:r>
            <a:r>
              <a:rPr lang="zh-CN" altLang="en-US" sz="1400" b="1" i="1" smtClean="0"/>
              <a:t>消费</a:t>
            </a:r>
            <a:r>
              <a:rPr lang="en-US" altLang="zh-CN" sz="1400" b="1" i="1" smtClean="0"/>
              <a:t>”</a:t>
            </a:r>
            <a:r>
              <a:rPr lang="zh-CN" altLang="en-US" sz="1400" b="1" i="1" smtClean="0"/>
              <a:t>机会窗</a:t>
            </a:r>
            <a:r>
              <a:rPr lang="en-US" altLang="zh-CN" sz="1400" b="1" i="1" smtClean="0"/>
              <a:t>”</a:t>
            </a:r>
            <a:r>
              <a:rPr lang="zh-CN" altLang="en-US" sz="1400" i="1" smtClean="0"/>
              <a:t>，操作起来</a:t>
            </a:r>
            <a:r>
              <a:rPr lang="zh-CN" altLang="en-US" sz="1400" b="1" i="1" smtClean="0"/>
              <a:t>简便有效</a:t>
            </a:r>
            <a:r>
              <a:rPr lang="zh-CN" altLang="en-US" sz="1400" i="1" smtClean="0"/>
              <a:t>，我再也不用用个小本儿把这些信息手动记录下来了。”</a:t>
            </a:r>
            <a:endParaRPr lang="en-US" altLang="zh-CN" sz="1400" i="1"/>
          </a:p>
          <a:p>
            <a:pPr marL="136525" indent="-136525" defTabSz="979488">
              <a:spcBef>
                <a:spcPct val="20000"/>
              </a:spcBef>
              <a:buClr>
                <a:schemeClr val="tx1"/>
              </a:buClr>
              <a:buFont typeface="Marlett" pitchFamily="2" charset="2"/>
              <a:buNone/>
            </a:pPr>
            <a:r>
              <a:rPr lang="zh-CN" altLang="en-US" sz="1400" smtClean="0"/>
              <a:t>                                      合</a:t>
            </a:r>
            <a:r>
              <a:rPr lang="zh-CN" altLang="en-US" sz="1400"/>
              <a:t>生元业务代表</a:t>
            </a:r>
            <a:endParaRPr lang="en-US" altLang="ja-JP" sz="1400"/>
          </a:p>
        </p:txBody>
      </p:sp>
      <p:sp>
        <p:nvSpPr>
          <p:cNvPr id="10" name="RedCircle2"/>
          <p:cNvSpPr>
            <a:spLocks noEditPoints="1"/>
          </p:cNvSpPr>
          <p:nvPr/>
        </p:nvSpPr>
        <p:spPr bwMode="auto">
          <a:xfrm>
            <a:off x="1886024" y="5528883"/>
            <a:ext cx="1493788" cy="1179023"/>
          </a:xfrm>
          <a:custGeom>
            <a:gdLst>
              <a:gd name="T0" fmla="*/ 1538 w 1776"/>
              <a:gd name="T1" fmla="*/ 876 h 1168"/>
              <a:gd name="T2" fmla="*/ 1733 w 1776"/>
              <a:gd name="T3" fmla="*/ 464 h 1168"/>
              <a:gd name="T4" fmla="*/ 1538 w 1776"/>
              <a:gd name="T5" fmla="*/ 883 h 1168"/>
              <a:gd name="T6" fmla="*/ 1664 w 1776"/>
              <a:gd name="T7" fmla="*/ 286 h 1168"/>
              <a:gd name="T8" fmla="*/ 553 w 1776"/>
              <a:gd name="T9" fmla="*/ 1111 h 1168"/>
              <a:gd name="T10" fmla="*/ 70 w 1776"/>
              <a:gd name="T11" fmla="*/ 921 h 1168"/>
              <a:gd name="T12" fmla="*/ 239 w 1776"/>
              <a:gd name="T13" fmla="*/ 515 h 1168"/>
              <a:gd name="T14" fmla="*/ 1482 w 1776"/>
              <a:gd name="T15" fmla="*/ 927 h 1168"/>
              <a:gd name="T16" fmla="*/ 145 w 1776"/>
              <a:gd name="T17" fmla="*/ 604 h 1168"/>
              <a:gd name="T18" fmla="*/ 1620 w 1776"/>
              <a:gd name="T19" fmla="*/ 807 h 1168"/>
              <a:gd name="T20" fmla="*/ 327 w 1776"/>
              <a:gd name="T21" fmla="*/ 451 h 1168"/>
              <a:gd name="T22" fmla="*/ 1733 w 1776"/>
              <a:gd name="T23" fmla="*/ 515 h 1168"/>
              <a:gd name="T24" fmla="*/ 1011 w 1776"/>
              <a:gd name="T25" fmla="*/ 235 h 1168"/>
              <a:gd name="T26" fmla="*/ 1726 w 1776"/>
              <a:gd name="T27" fmla="*/ 400 h 1168"/>
              <a:gd name="T28" fmla="*/ 1532 w 1776"/>
              <a:gd name="T29" fmla="*/ 115 h 1168"/>
              <a:gd name="T30" fmla="*/ 653 w 1776"/>
              <a:gd name="T31" fmla="*/ 58 h 1168"/>
              <a:gd name="T32" fmla="*/ 1726 w 1776"/>
              <a:gd name="T33" fmla="*/ 292 h 1168"/>
              <a:gd name="T34" fmla="*/ 1776 w 1776"/>
              <a:gd name="T35" fmla="*/ 489 h 1168"/>
              <a:gd name="T36" fmla="*/ 1325 w 1776"/>
              <a:gd name="T37" fmla="*/ 997 h 1168"/>
              <a:gd name="T38" fmla="*/ 998 w 1776"/>
              <a:gd name="T39" fmla="*/ 32 h 1168"/>
              <a:gd name="T40" fmla="*/ 904 w 1776"/>
              <a:gd name="T41" fmla="*/ 39 h 1168"/>
              <a:gd name="T42" fmla="*/ 1475 w 1776"/>
              <a:gd name="T43" fmla="*/ 121 h 1168"/>
              <a:gd name="T44" fmla="*/ 13 w 1776"/>
              <a:gd name="T45" fmla="*/ 870 h 1168"/>
              <a:gd name="T46" fmla="*/ 1695 w 1776"/>
              <a:gd name="T47" fmla="*/ 324 h 1168"/>
              <a:gd name="T48" fmla="*/ 1400 w 1776"/>
              <a:gd name="T49" fmla="*/ 972 h 1168"/>
              <a:gd name="T50" fmla="*/ 1055 w 1776"/>
              <a:gd name="T51" fmla="*/ 204 h 1168"/>
              <a:gd name="T52" fmla="*/ 854 w 1776"/>
              <a:gd name="T53" fmla="*/ 229 h 1168"/>
              <a:gd name="T54" fmla="*/ 923 w 1776"/>
              <a:gd name="T55" fmla="*/ 216 h 1168"/>
              <a:gd name="T56" fmla="*/ 653 w 1776"/>
              <a:gd name="T57" fmla="*/ 261 h 1168"/>
              <a:gd name="T58" fmla="*/ 44 w 1776"/>
              <a:gd name="T59" fmla="*/ 680 h 1168"/>
              <a:gd name="T60" fmla="*/ 44 w 1776"/>
              <a:gd name="T61" fmla="*/ 953 h 1168"/>
              <a:gd name="T62" fmla="*/ 1739 w 1776"/>
              <a:gd name="T63" fmla="*/ 318 h 1168"/>
              <a:gd name="T64" fmla="*/ 1532 w 1776"/>
              <a:gd name="T65" fmla="*/ 115 h 1168"/>
              <a:gd name="T66" fmla="*/ 647 w 1776"/>
              <a:gd name="T67" fmla="*/ 64 h 1168"/>
              <a:gd name="T68" fmla="*/ 1023 w 1776"/>
              <a:gd name="T69" fmla="*/ 20 h 1168"/>
              <a:gd name="T70" fmla="*/ 973 w 1776"/>
              <a:gd name="T71" fmla="*/ 32 h 1168"/>
              <a:gd name="T72" fmla="*/ 1645 w 1776"/>
              <a:gd name="T73" fmla="*/ 242 h 1168"/>
              <a:gd name="T74" fmla="*/ 1739 w 1776"/>
              <a:gd name="T75" fmla="*/ 572 h 1168"/>
              <a:gd name="T76" fmla="*/ 1607 w 1776"/>
              <a:gd name="T77" fmla="*/ 832 h 1168"/>
              <a:gd name="T78" fmla="*/ 1475 w 1776"/>
              <a:gd name="T79" fmla="*/ 934 h 1168"/>
              <a:gd name="T80" fmla="*/ 1525 w 1776"/>
              <a:gd name="T81" fmla="*/ 889 h 1168"/>
              <a:gd name="T82" fmla="*/ 936 w 1776"/>
              <a:gd name="T83" fmla="*/ 1099 h 1168"/>
              <a:gd name="T84" fmla="*/ 1055 w 1776"/>
              <a:gd name="T85" fmla="*/ 1080 h 1168"/>
              <a:gd name="T86" fmla="*/ 270 w 1776"/>
              <a:gd name="T87" fmla="*/ 1067 h 1168"/>
              <a:gd name="T88" fmla="*/ 101 w 1776"/>
              <a:gd name="T89" fmla="*/ 965 h 1168"/>
              <a:gd name="T90" fmla="*/ 440 w 1776"/>
              <a:gd name="T91" fmla="*/ 381 h 1168"/>
              <a:gd name="T92" fmla="*/ 1067 w 1776"/>
              <a:gd name="T93" fmla="*/ 229 h 1168"/>
              <a:gd name="T94" fmla="*/ 948 w 1776"/>
              <a:gd name="T95" fmla="*/ 223 h 1168"/>
              <a:gd name="T96" fmla="*/ 760 w 1776"/>
              <a:gd name="T97" fmla="*/ 242 h 1168"/>
              <a:gd name="T98" fmla="*/ 321 w 1776"/>
              <a:gd name="T99" fmla="*/ 419 h 1168"/>
              <a:gd name="T100" fmla="*/ 829 w 1776"/>
              <a:gd name="T101" fmla="*/ 223 h 1168"/>
              <a:gd name="T102" fmla="*/ 164 w 1776"/>
              <a:gd name="T103" fmla="*/ 527 h 1168"/>
              <a:gd name="T104" fmla="*/ 95 w 1776"/>
              <a:gd name="T105" fmla="*/ 1022 h 1168"/>
              <a:gd name="T106" fmla="*/ 979 w 1776"/>
              <a:gd name="T107" fmla="*/ 1137 h 1168"/>
              <a:gd name="T108" fmla="*/ 1456 w 1776"/>
              <a:gd name="T109" fmla="*/ 984 h 1168"/>
              <a:gd name="T110" fmla="*/ 1764 w 1776"/>
              <a:gd name="T111" fmla="*/ 635 h 1168"/>
              <a:gd name="T112" fmla="*/ 19 w 1776"/>
              <a:gd name="T113" fmla="*/ 756 h 1168"/>
              <a:gd name="T114" fmla="*/ 1701 w 1776"/>
              <a:gd name="T115" fmla="*/ 248 h 1168"/>
              <a:gd name="T116" fmla="*/ 214 w 1776"/>
              <a:gd name="T117" fmla="*/ 1086 h 1168"/>
              <a:gd name="T118" fmla="*/ 57 w 1776"/>
              <a:gd name="T119" fmla="*/ 648 h 1168"/>
              <a:gd name="T120" fmla="*/ 597 w 1776"/>
              <a:gd name="T121" fmla="*/ 1168 h 1168"/>
              <a:gd name="T122" fmla="*/ 132 w 1776"/>
              <a:gd name="T123" fmla="*/ 1048 h 1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775" h="1168">
                <a:moveTo>
                  <a:pt x="1620" y="242"/>
                </a:moveTo>
                <a:cubicBezTo>
                  <a:pt x="1626" y="235"/>
                  <a:pt x="1626" y="235"/>
                  <a:pt x="1626" y="235"/>
                </a:cubicBezTo>
                <a:cubicBezTo>
                  <a:pt x="1620" y="235"/>
                  <a:pt x="1620" y="235"/>
                  <a:pt x="1620" y="242"/>
                </a:cubicBezTo>
                <a:close/>
                <a:moveTo>
                  <a:pt x="1645" y="254"/>
                </a:moveTo>
                <a:cubicBezTo>
                  <a:pt x="1626" y="235"/>
                  <a:pt x="1626" y="235"/>
                  <a:pt x="1626" y="235"/>
                </a:cubicBezTo>
                <a:cubicBezTo>
                  <a:pt x="1626" y="235"/>
                  <a:pt x="1626" y="235"/>
                  <a:pt x="1626" y="235"/>
                </a:cubicBezTo>
                <a:cubicBezTo>
                  <a:pt x="1626" y="235"/>
                  <a:pt x="1632" y="242"/>
                  <a:pt x="1645" y="254"/>
                </a:cubicBezTo>
                <a:close/>
                <a:moveTo>
                  <a:pt x="1488" y="908"/>
                </a:moveTo>
                <a:cubicBezTo>
                  <a:pt x="1488" y="908"/>
                  <a:pt x="1488" y="908"/>
                  <a:pt x="1488" y="908"/>
                </a:cubicBezTo>
                <a:cubicBezTo>
                  <a:pt x="1488" y="908"/>
                  <a:pt x="1488" y="908"/>
                  <a:pt x="1488" y="908"/>
                </a:cubicBezTo>
                <a:close/>
                <a:moveTo>
                  <a:pt x="1488" y="908"/>
                </a:moveTo>
                <a:cubicBezTo>
                  <a:pt x="1482" y="908"/>
                  <a:pt x="1488" y="908"/>
                  <a:pt x="1475" y="921"/>
                </a:cubicBezTo>
                <a:cubicBezTo>
                  <a:pt x="1482" y="908"/>
                  <a:pt x="1488" y="908"/>
                  <a:pt x="1488" y="908"/>
                </a:cubicBezTo>
                <a:close/>
                <a:moveTo>
                  <a:pt x="408" y="400"/>
                </a:moveTo>
                <a:cubicBezTo>
                  <a:pt x="415" y="400"/>
                  <a:pt x="421" y="394"/>
                  <a:pt x="433" y="394"/>
                </a:cubicBezTo>
                <a:cubicBezTo>
                  <a:pt x="433" y="394"/>
                  <a:pt x="433" y="394"/>
                  <a:pt x="415" y="400"/>
                </a:cubicBezTo>
                <a:cubicBezTo>
                  <a:pt x="415" y="400"/>
                  <a:pt x="415" y="400"/>
                  <a:pt x="408" y="400"/>
                </a:cubicBezTo>
                <a:close/>
                <a:moveTo>
                  <a:pt x="333" y="451"/>
                </a:moveTo>
                <a:cubicBezTo>
                  <a:pt x="333" y="451"/>
                  <a:pt x="333" y="451"/>
                  <a:pt x="308" y="464"/>
                </a:cubicBezTo>
                <a:cubicBezTo>
                  <a:pt x="327" y="451"/>
                  <a:pt x="352" y="445"/>
                  <a:pt x="364" y="432"/>
                </a:cubicBezTo>
                <a:cubicBezTo>
                  <a:pt x="377" y="426"/>
                  <a:pt x="390" y="419"/>
                  <a:pt x="408" y="407"/>
                </a:cubicBezTo>
                <a:cubicBezTo>
                  <a:pt x="383" y="426"/>
                  <a:pt x="358" y="438"/>
                  <a:pt x="333" y="451"/>
                </a:cubicBezTo>
                <a:close/>
                <a:moveTo>
                  <a:pt x="396" y="1092"/>
                </a:moveTo>
                <a:cubicBezTo>
                  <a:pt x="408" y="1092"/>
                  <a:pt x="408" y="1092"/>
                  <a:pt x="408" y="1092"/>
                </a:cubicBezTo>
                <a:cubicBezTo>
                  <a:pt x="396" y="1092"/>
                  <a:pt x="408" y="1092"/>
                  <a:pt x="396" y="1092"/>
                </a:cubicBezTo>
                <a:close/>
                <a:moveTo>
                  <a:pt x="1312" y="997"/>
                </a:moveTo>
                <a:cubicBezTo>
                  <a:pt x="1318" y="997"/>
                  <a:pt x="1318" y="997"/>
                  <a:pt x="1325" y="991"/>
                </a:cubicBezTo>
                <a:cubicBezTo>
                  <a:pt x="1318" y="997"/>
                  <a:pt x="1318" y="997"/>
                  <a:pt x="1312" y="997"/>
                </a:cubicBezTo>
                <a:close/>
                <a:moveTo>
                  <a:pt x="590" y="1124"/>
                </a:moveTo>
                <a:cubicBezTo>
                  <a:pt x="584" y="1124"/>
                  <a:pt x="572" y="1124"/>
                  <a:pt x="553" y="1124"/>
                </a:cubicBezTo>
                <a:cubicBezTo>
                  <a:pt x="565" y="1124"/>
                  <a:pt x="578" y="1124"/>
                  <a:pt x="590" y="1124"/>
                </a:cubicBezTo>
                <a:close/>
                <a:moveTo>
                  <a:pt x="1381" y="972"/>
                </a:moveTo>
                <a:cubicBezTo>
                  <a:pt x="1394" y="965"/>
                  <a:pt x="1400" y="965"/>
                  <a:pt x="1400" y="965"/>
                </a:cubicBezTo>
                <a:cubicBezTo>
                  <a:pt x="1394" y="965"/>
                  <a:pt x="1387" y="972"/>
                  <a:pt x="1381" y="972"/>
                </a:cubicBezTo>
                <a:cubicBezTo>
                  <a:pt x="1381" y="972"/>
                  <a:pt x="1381" y="972"/>
                  <a:pt x="1375" y="972"/>
                </a:cubicBezTo>
                <a:cubicBezTo>
                  <a:pt x="1394" y="965"/>
                  <a:pt x="1387" y="972"/>
                  <a:pt x="1381" y="972"/>
                </a:cubicBezTo>
                <a:close/>
                <a:moveTo>
                  <a:pt x="1538" y="876"/>
                </a:moveTo>
                <a:cubicBezTo>
                  <a:pt x="1538" y="883"/>
                  <a:pt x="1532" y="883"/>
                  <a:pt x="1525" y="889"/>
                </a:cubicBezTo>
                <a:cubicBezTo>
                  <a:pt x="1532" y="889"/>
                  <a:pt x="1532" y="883"/>
                  <a:pt x="1538" y="883"/>
                </a:cubicBezTo>
                <a:cubicBezTo>
                  <a:pt x="1538" y="876"/>
                  <a:pt x="1538" y="876"/>
                  <a:pt x="1538" y="876"/>
                </a:cubicBezTo>
                <a:close/>
                <a:moveTo>
                  <a:pt x="546" y="1124"/>
                </a:moveTo>
                <a:cubicBezTo>
                  <a:pt x="553" y="1124"/>
                  <a:pt x="565" y="1124"/>
                  <a:pt x="578" y="1124"/>
                </a:cubicBezTo>
                <a:cubicBezTo>
                  <a:pt x="572" y="1124"/>
                  <a:pt x="572" y="1124"/>
                  <a:pt x="572" y="1124"/>
                </a:cubicBezTo>
                <a:cubicBezTo>
                  <a:pt x="546" y="1124"/>
                  <a:pt x="546" y="1124"/>
                  <a:pt x="546" y="1124"/>
                </a:cubicBezTo>
                <a:close/>
                <a:moveTo>
                  <a:pt x="1670" y="750"/>
                </a:moveTo>
                <a:cubicBezTo>
                  <a:pt x="1682" y="743"/>
                  <a:pt x="1670" y="750"/>
                  <a:pt x="1682" y="737"/>
                </a:cubicBezTo>
                <a:cubicBezTo>
                  <a:pt x="1689" y="730"/>
                  <a:pt x="1701" y="705"/>
                  <a:pt x="1707" y="692"/>
                </a:cubicBezTo>
                <a:cubicBezTo>
                  <a:pt x="1701" y="705"/>
                  <a:pt x="1701" y="705"/>
                  <a:pt x="1695" y="718"/>
                </a:cubicBezTo>
                <a:cubicBezTo>
                  <a:pt x="1695" y="705"/>
                  <a:pt x="1701" y="705"/>
                  <a:pt x="1701" y="692"/>
                </a:cubicBezTo>
                <a:cubicBezTo>
                  <a:pt x="1701" y="699"/>
                  <a:pt x="1701" y="699"/>
                  <a:pt x="1701" y="692"/>
                </a:cubicBezTo>
                <a:cubicBezTo>
                  <a:pt x="1701" y="699"/>
                  <a:pt x="1701" y="699"/>
                  <a:pt x="1701" y="699"/>
                </a:cubicBezTo>
                <a:cubicBezTo>
                  <a:pt x="1701" y="699"/>
                  <a:pt x="1701" y="699"/>
                  <a:pt x="1701" y="692"/>
                </a:cubicBezTo>
                <a:cubicBezTo>
                  <a:pt x="1701" y="692"/>
                  <a:pt x="1701" y="692"/>
                  <a:pt x="1701" y="692"/>
                </a:cubicBezTo>
                <a:cubicBezTo>
                  <a:pt x="1707" y="692"/>
                  <a:pt x="1707" y="686"/>
                  <a:pt x="1707" y="686"/>
                </a:cubicBezTo>
                <a:cubicBezTo>
                  <a:pt x="1707" y="680"/>
                  <a:pt x="1714" y="673"/>
                  <a:pt x="1714" y="673"/>
                </a:cubicBezTo>
                <a:cubicBezTo>
                  <a:pt x="1714" y="667"/>
                  <a:pt x="1714" y="661"/>
                  <a:pt x="1720" y="661"/>
                </a:cubicBezTo>
                <a:cubicBezTo>
                  <a:pt x="1720" y="654"/>
                  <a:pt x="1720" y="654"/>
                  <a:pt x="1720" y="654"/>
                </a:cubicBezTo>
                <a:cubicBezTo>
                  <a:pt x="1720" y="654"/>
                  <a:pt x="1714" y="661"/>
                  <a:pt x="1714" y="667"/>
                </a:cubicBezTo>
                <a:cubicBezTo>
                  <a:pt x="1714" y="661"/>
                  <a:pt x="1714" y="661"/>
                  <a:pt x="1714" y="661"/>
                </a:cubicBezTo>
                <a:cubicBezTo>
                  <a:pt x="1720" y="654"/>
                  <a:pt x="1720" y="648"/>
                  <a:pt x="1720" y="648"/>
                </a:cubicBezTo>
                <a:cubicBezTo>
                  <a:pt x="1720" y="642"/>
                  <a:pt x="1720" y="648"/>
                  <a:pt x="1720" y="642"/>
                </a:cubicBezTo>
                <a:cubicBezTo>
                  <a:pt x="1726" y="635"/>
                  <a:pt x="1726" y="635"/>
                  <a:pt x="1726" y="635"/>
                </a:cubicBezTo>
                <a:cubicBezTo>
                  <a:pt x="1720" y="642"/>
                  <a:pt x="1720" y="648"/>
                  <a:pt x="1720" y="654"/>
                </a:cubicBezTo>
                <a:cubicBezTo>
                  <a:pt x="1726" y="642"/>
                  <a:pt x="1726" y="635"/>
                  <a:pt x="1733" y="604"/>
                </a:cubicBezTo>
                <a:cubicBezTo>
                  <a:pt x="1733" y="604"/>
                  <a:pt x="1733" y="604"/>
                  <a:pt x="1726" y="629"/>
                </a:cubicBezTo>
                <a:cubicBezTo>
                  <a:pt x="1726" y="610"/>
                  <a:pt x="1733" y="604"/>
                  <a:pt x="1733" y="604"/>
                </a:cubicBezTo>
                <a:cubicBezTo>
                  <a:pt x="1726" y="623"/>
                  <a:pt x="1726" y="623"/>
                  <a:pt x="1726" y="623"/>
                </a:cubicBezTo>
                <a:cubicBezTo>
                  <a:pt x="1733" y="604"/>
                  <a:pt x="1733" y="610"/>
                  <a:pt x="1733" y="604"/>
                </a:cubicBezTo>
                <a:cubicBezTo>
                  <a:pt x="1733" y="597"/>
                  <a:pt x="1733" y="591"/>
                  <a:pt x="1739" y="572"/>
                </a:cubicBezTo>
                <a:cubicBezTo>
                  <a:pt x="1739" y="565"/>
                  <a:pt x="1739" y="565"/>
                  <a:pt x="1733" y="584"/>
                </a:cubicBezTo>
                <a:cubicBezTo>
                  <a:pt x="1739" y="546"/>
                  <a:pt x="1739" y="527"/>
                  <a:pt x="1739" y="470"/>
                </a:cubicBezTo>
                <a:cubicBezTo>
                  <a:pt x="1739" y="464"/>
                  <a:pt x="1739" y="464"/>
                  <a:pt x="1739" y="464"/>
                </a:cubicBezTo>
                <a:cubicBezTo>
                  <a:pt x="1739" y="464"/>
                  <a:pt x="1739" y="464"/>
                  <a:pt x="1739" y="451"/>
                </a:cubicBezTo>
                <a:cubicBezTo>
                  <a:pt x="1733" y="451"/>
                  <a:pt x="1733" y="451"/>
                  <a:pt x="1733" y="451"/>
                </a:cubicBezTo>
                <a:cubicBezTo>
                  <a:pt x="1733" y="451"/>
                  <a:pt x="1733" y="451"/>
                  <a:pt x="1733" y="458"/>
                </a:cubicBezTo>
                <a:cubicBezTo>
                  <a:pt x="1733" y="464"/>
                  <a:pt x="1733" y="464"/>
                  <a:pt x="1733" y="464"/>
                </a:cubicBezTo>
                <a:cubicBezTo>
                  <a:pt x="1733" y="464"/>
                  <a:pt x="1733" y="464"/>
                  <a:pt x="1733" y="464"/>
                </a:cubicBezTo>
                <a:cubicBezTo>
                  <a:pt x="1733" y="464"/>
                  <a:pt x="1733" y="464"/>
                  <a:pt x="1733" y="464"/>
                </a:cubicBezTo>
                <a:cubicBezTo>
                  <a:pt x="1733" y="464"/>
                  <a:pt x="1733" y="464"/>
                  <a:pt x="1733" y="464"/>
                </a:cubicBezTo>
                <a:cubicBezTo>
                  <a:pt x="1733" y="464"/>
                  <a:pt x="1733" y="464"/>
                  <a:pt x="1733" y="464"/>
                </a:cubicBezTo>
                <a:cubicBezTo>
                  <a:pt x="1733" y="470"/>
                  <a:pt x="1733" y="464"/>
                  <a:pt x="1733" y="470"/>
                </a:cubicBezTo>
                <a:cubicBezTo>
                  <a:pt x="1739" y="477"/>
                  <a:pt x="1739" y="483"/>
                  <a:pt x="1739" y="483"/>
                </a:cubicBezTo>
                <a:cubicBezTo>
                  <a:pt x="1739" y="483"/>
                  <a:pt x="1739" y="483"/>
                  <a:pt x="1739" y="483"/>
                </a:cubicBezTo>
                <a:cubicBezTo>
                  <a:pt x="1739" y="489"/>
                  <a:pt x="1739" y="489"/>
                  <a:pt x="1739" y="477"/>
                </a:cubicBezTo>
                <a:cubicBezTo>
                  <a:pt x="1739" y="477"/>
                  <a:pt x="1739" y="477"/>
                  <a:pt x="1739" y="477"/>
                </a:cubicBezTo>
                <a:cubicBezTo>
                  <a:pt x="1739" y="477"/>
                  <a:pt x="1739" y="477"/>
                  <a:pt x="1739" y="502"/>
                </a:cubicBezTo>
                <a:cubicBezTo>
                  <a:pt x="1739" y="502"/>
                  <a:pt x="1739" y="502"/>
                  <a:pt x="1739" y="508"/>
                </a:cubicBezTo>
                <a:cubicBezTo>
                  <a:pt x="1739" y="534"/>
                  <a:pt x="1739" y="540"/>
                  <a:pt x="1739" y="553"/>
                </a:cubicBezTo>
                <a:cubicBezTo>
                  <a:pt x="1733" y="572"/>
                  <a:pt x="1733" y="572"/>
                  <a:pt x="1733" y="572"/>
                </a:cubicBezTo>
                <a:cubicBezTo>
                  <a:pt x="1733" y="584"/>
                  <a:pt x="1733" y="597"/>
                  <a:pt x="1726" y="604"/>
                </a:cubicBezTo>
                <a:cubicBezTo>
                  <a:pt x="1726" y="623"/>
                  <a:pt x="1726" y="635"/>
                  <a:pt x="1720" y="648"/>
                </a:cubicBezTo>
                <a:cubicBezTo>
                  <a:pt x="1720" y="648"/>
                  <a:pt x="1720" y="642"/>
                  <a:pt x="1720" y="654"/>
                </a:cubicBezTo>
                <a:cubicBezTo>
                  <a:pt x="1714" y="661"/>
                  <a:pt x="1714" y="661"/>
                  <a:pt x="1714" y="661"/>
                </a:cubicBezTo>
                <a:cubicBezTo>
                  <a:pt x="1701" y="699"/>
                  <a:pt x="1689" y="730"/>
                  <a:pt x="1651" y="775"/>
                </a:cubicBezTo>
                <a:cubicBezTo>
                  <a:pt x="1651" y="769"/>
                  <a:pt x="1664" y="762"/>
                  <a:pt x="1670" y="750"/>
                </a:cubicBezTo>
                <a:close/>
                <a:moveTo>
                  <a:pt x="1733" y="464"/>
                </a:moveTo>
                <a:cubicBezTo>
                  <a:pt x="1733" y="464"/>
                  <a:pt x="1733" y="464"/>
                  <a:pt x="1733" y="458"/>
                </a:cubicBezTo>
                <a:cubicBezTo>
                  <a:pt x="1733" y="464"/>
                  <a:pt x="1733" y="464"/>
                  <a:pt x="1733" y="464"/>
                </a:cubicBezTo>
                <a:cubicBezTo>
                  <a:pt x="1733" y="464"/>
                  <a:pt x="1733" y="464"/>
                  <a:pt x="1733" y="464"/>
                </a:cubicBezTo>
                <a:close/>
                <a:moveTo>
                  <a:pt x="998" y="1086"/>
                </a:moveTo>
                <a:cubicBezTo>
                  <a:pt x="1017" y="1086"/>
                  <a:pt x="1017" y="1086"/>
                  <a:pt x="1017" y="1086"/>
                </a:cubicBezTo>
                <a:cubicBezTo>
                  <a:pt x="1011" y="1086"/>
                  <a:pt x="1011" y="1086"/>
                  <a:pt x="998" y="1086"/>
                </a:cubicBezTo>
                <a:close/>
                <a:moveTo>
                  <a:pt x="1733" y="464"/>
                </a:moveTo>
                <a:cubicBezTo>
                  <a:pt x="1733" y="458"/>
                  <a:pt x="1733" y="458"/>
                  <a:pt x="1733" y="458"/>
                </a:cubicBezTo>
                <a:cubicBezTo>
                  <a:pt x="1733" y="458"/>
                  <a:pt x="1733" y="458"/>
                  <a:pt x="1733" y="464"/>
                </a:cubicBezTo>
                <a:close/>
                <a:moveTo>
                  <a:pt x="603" y="1124"/>
                </a:moveTo>
                <a:cubicBezTo>
                  <a:pt x="590" y="1124"/>
                  <a:pt x="584" y="1124"/>
                  <a:pt x="578" y="1124"/>
                </a:cubicBezTo>
                <a:cubicBezTo>
                  <a:pt x="578" y="1124"/>
                  <a:pt x="590" y="1124"/>
                  <a:pt x="603" y="1124"/>
                </a:cubicBezTo>
                <a:close/>
                <a:moveTo>
                  <a:pt x="1011" y="1086"/>
                </a:moveTo>
                <a:cubicBezTo>
                  <a:pt x="1011" y="1086"/>
                  <a:pt x="1011" y="1086"/>
                  <a:pt x="998" y="1086"/>
                </a:cubicBezTo>
                <a:cubicBezTo>
                  <a:pt x="998" y="1086"/>
                  <a:pt x="998" y="1086"/>
                  <a:pt x="998" y="1086"/>
                </a:cubicBezTo>
                <a:cubicBezTo>
                  <a:pt x="1011" y="1086"/>
                  <a:pt x="1011" y="1086"/>
                  <a:pt x="1011" y="1086"/>
                </a:cubicBezTo>
                <a:close/>
                <a:moveTo>
                  <a:pt x="1030" y="1080"/>
                </a:moveTo>
                <a:cubicBezTo>
                  <a:pt x="1023" y="1080"/>
                  <a:pt x="1017" y="1086"/>
                  <a:pt x="1011" y="1086"/>
                </a:cubicBezTo>
                <a:cubicBezTo>
                  <a:pt x="1017" y="1086"/>
                  <a:pt x="1023" y="1080"/>
                  <a:pt x="1030" y="1080"/>
                </a:cubicBezTo>
                <a:cubicBezTo>
                  <a:pt x="1030" y="1080"/>
                  <a:pt x="1030" y="1080"/>
                  <a:pt x="1030" y="1080"/>
                </a:cubicBezTo>
                <a:close/>
                <a:moveTo>
                  <a:pt x="1325" y="991"/>
                </a:moveTo>
                <a:cubicBezTo>
                  <a:pt x="1325" y="991"/>
                  <a:pt x="1331" y="991"/>
                  <a:pt x="1337" y="991"/>
                </a:cubicBezTo>
                <a:cubicBezTo>
                  <a:pt x="1337" y="991"/>
                  <a:pt x="1331" y="991"/>
                  <a:pt x="1325" y="991"/>
                </a:cubicBezTo>
                <a:close/>
                <a:moveTo>
                  <a:pt x="1538" y="883"/>
                </a:moveTo>
                <a:cubicBezTo>
                  <a:pt x="1538" y="883"/>
                  <a:pt x="1538" y="883"/>
                  <a:pt x="1538" y="883"/>
                </a:cubicBezTo>
                <a:cubicBezTo>
                  <a:pt x="1544" y="883"/>
                  <a:pt x="1544" y="883"/>
                  <a:pt x="1544" y="883"/>
                </a:cubicBezTo>
                <a:cubicBezTo>
                  <a:pt x="1544" y="876"/>
                  <a:pt x="1544" y="876"/>
                  <a:pt x="1551" y="876"/>
                </a:cubicBezTo>
                <a:cubicBezTo>
                  <a:pt x="1551" y="870"/>
                  <a:pt x="1551" y="870"/>
                  <a:pt x="1551" y="870"/>
                </a:cubicBezTo>
                <a:cubicBezTo>
                  <a:pt x="1551" y="870"/>
                  <a:pt x="1551" y="870"/>
                  <a:pt x="1551" y="870"/>
                </a:cubicBezTo>
                <a:cubicBezTo>
                  <a:pt x="1557" y="870"/>
                  <a:pt x="1557" y="870"/>
                  <a:pt x="1557" y="870"/>
                </a:cubicBezTo>
                <a:cubicBezTo>
                  <a:pt x="1551" y="870"/>
                  <a:pt x="1551" y="870"/>
                  <a:pt x="1551" y="870"/>
                </a:cubicBezTo>
                <a:cubicBezTo>
                  <a:pt x="1544" y="876"/>
                  <a:pt x="1544" y="876"/>
                  <a:pt x="1525" y="889"/>
                </a:cubicBezTo>
                <a:cubicBezTo>
                  <a:pt x="1525" y="896"/>
                  <a:pt x="1525" y="896"/>
                  <a:pt x="1525" y="896"/>
                </a:cubicBezTo>
                <a:cubicBezTo>
                  <a:pt x="1532" y="889"/>
                  <a:pt x="1538" y="883"/>
                  <a:pt x="1538" y="883"/>
                </a:cubicBezTo>
                <a:cubicBezTo>
                  <a:pt x="1538" y="883"/>
                  <a:pt x="1538" y="883"/>
                  <a:pt x="1538" y="883"/>
                </a:cubicBezTo>
                <a:close/>
                <a:moveTo>
                  <a:pt x="998" y="1086"/>
                </a:moveTo>
                <a:cubicBezTo>
                  <a:pt x="998" y="1086"/>
                  <a:pt x="998" y="1086"/>
                  <a:pt x="998" y="1086"/>
                </a:cubicBezTo>
                <a:cubicBezTo>
                  <a:pt x="998" y="1086"/>
                  <a:pt x="998" y="1086"/>
                  <a:pt x="992" y="1086"/>
                </a:cubicBezTo>
                <a:cubicBezTo>
                  <a:pt x="998" y="1086"/>
                  <a:pt x="998" y="1086"/>
                  <a:pt x="998" y="1086"/>
                </a:cubicBezTo>
                <a:close/>
                <a:moveTo>
                  <a:pt x="615" y="1124"/>
                </a:moveTo>
                <a:cubicBezTo>
                  <a:pt x="628" y="1124"/>
                  <a:pt x="622" y="1124"/>
                  <a:pt x="641" y="1124"/>
                </a:cubicBezTo>
                <a:cubicBezTo>
                  <a:pt x="641" y="1124"/>
                  <a:pt x="641" y="1124"/>
                  <a:pt x="641" y="1124"/>
                </a:cubicBezTo>
                <a:cubicBezTo>
                  <a:pt x="641" y="1124"/>
                  <a:pt x="641" y="1124"/>
                  <a:pt x="641" y="1124"/>
                </a:cubicBezTo>
                <a:cubicBezTo>
                  <a:pt x="641" y="1124"/>
                  <a:pt x="647" y="1124"/>
                  <a:pt x="653" y="1124"/>
                </a:cubicBezTo>
                <a:cubicBezTo>
                  <a:pt x="653" y="1124"/>
                  <a:pt x="653" y="1124"/>
                  <a:pt x="653" y="1124"/>
                </a:cubicBezTo>
                <a:cubicBezTo>
                  <a:pt x="634" y="1124"/>
                  <a:pt x="615" y="1124"/>
                  <a:pt x="603" y="1124"/>
                </a:cubicBezTo>
                <a:cubicBezTo>
                  <a:pt x="609" y="1124"/>
                  <a:pt x="609" y="1124"/>
                  <a:pt x="615" y="1124"/>
                </a:cubicBezTo>
                <a:close/>
                <a:moveTo>
                  <a:pt x="1701" y="692"/>
                </a:moveTo>
                <a:cubicBezTo>
                  <a:pt x="1701" y="699"/>
                  <a:pt x="1701" y="699"/>
                  <a:pt x="1701" y="699"/>
                </a:cubicBezTo>
                <a:cubicBezTo>
                  <a:pt x="1701" y="692"/>
                  <a:pt x="1701" y="692"/>
                  <a:pt x="1701" y="692"/>
                </a:cubicBezTo>
                <a:close/>
                <a:moveTo>
                  <a:pt x="873" y="1105"/>
                </a:moveTo>
                <a:cubicBezTo>
                  <a:pt x="879" y="1105"/>
                  <a:pt x="879" y="1105"/>
                  <a:pt x="879" y="1105"/>
                </a:cubicBezTo>
                <a:cubicBezTo>
                  <a:pt x="904" y="1099"/>
                  <a:pt x="923" y="1099"/>
                  <a:pt x="936" y="1099"/>
                </a:cubicBezTo>
                <a:cubicBezTo>
                  <a:pt x="942" y="1099"/>
                  <a:pt x="942" y="1099"/>
                  <a:pt x="942" y="1099"/>
                </a:cubicBezTo>
                <a:cubicBezTo>
                  <a:pt x="942" y="1099"/>
                  <a:pt x="942" y="1099"/>
                  <a:pt x="942" y="1092"/>
                </a:cubicBezTo>
                <a:cubicBezTo>
                  <a:pt x="942" y="1099"/>
                  <a:pt x="936" y="1099"/>
                  <a:pt x="936" y="1099"/>
                </a:cubicBezTo>
                <a:cubicBezTo>
                  <a:pt x="910" y="1099"/>
                  <a:pt x="885" y="1105"/>
                  <a:pt x="873" y="1105"/>
                </a:cubicBezTo>
                <a:close/>
                <a:moveTo>
                  <a:pt x="992" y="1086"/>
                </a:moveTo>
                <a:cubicBezTo>
                  <a:pt x="986" y="1086"/>
                  <a:pt x="986" y="1092"/>
                  <a:pt x="986" y="1092"/>
                </a:cubicBezTo>
                <a:cubicBezTo>
                  <a:pt x="986" y="1086"/>
                  <a:pt x="992" y="1086"/>
                  <a:pt x="992" y="1086"/>
                </a:cubicBezTo>
                <a:close/>
                <a:moveTo>
                  <a:pt x="1168" y="1048"/>
                </a:moveTo>
                <a:cubicBezTo>
                  <a:pt x="1180" y="1048"/>
                  <a:pt x="1168" y="1048"/>
                  <a:pt x="1193" y="1042"/>
                </a:cubicBezTo>
                <a:cubicBezTo>
                  <a:pt x="1193" y="1042"/>
                  <a:pt x="1193" y="1042"/>
                  <a:pt x="1168" y="1048"/>
                </a:cubicBezTo>
                <a:close/>
                <a:moveTo>
                  <a:pt x="1664" y="286"/>
                </a:moveTo>
                <a:cubicBezTo>
                  <a:pt x="1664" y="286"/>
                  <a:pt x="1664" y="286"/>
                  <a:pt x="1664" y="286"/>
                </a:cubicBezTo>
                <a:close/>
                <a:moveTo>
                  <a:pt x="1664" y="286"/>
                </a:moveTo>
                <a:cubicBezTo>
                  <a:pt x="1664" y="286"/>
                  <a:pt x="1664" y="286"/>
                  <a:pt x="1664" y="286"/>
                </a:cubicBezTo>
                <a:cubicBezTo>
                  <a:pt x="1664" y="286"/>
                  <a:pt x="1664" y="286"/>
                  <a:pt x="1664" y="286"/>
                </a:cubicBezTo>
                <a:cubicBezTo>
                  <a:pt x="1664" y="286"/>
                  <a:pt x="1664" y="286"/>
                  <a:pt x="1664" y="286"/>
                </a:cubicBezTo>
                <a:close/>
                <a:moveTo>
                  <a:pt x="258" y="502"/>
                </a:moveTo>
                <a:cubicBezTo>
                  <a:pt x="258" y="502"/>
                  <a:pt x="258" y="502"/>
                  <a:pt x="264" y="502"/>
                </a:cubicBezTo>
                <a:cubicBezTo>
                  <a:pt x="264" y="496"/>
                  <a:pt x="264" y="496"/>
                  <a:pt x="270" y="496"/>
                </a:cubicBezTo>
                <a:cubicBezTo>
                  <a:pt x="264" y="502"/>
                  <a:pt x="258" y="502"/>
                  <a:pt x="258" y="502"/>
                </a:cubicBezTo>
                <a:cubicBezTo>
                  <a:pt x="258" y="502"/>
                  <a:pt x="258" y="502"/>
                  <a:pt x="258" y="502"/>
                </a:cubicBezTo>
                <a:cubicBezTo>
                  <a:pt x="251" y="508"/>
                  <a:pt x="251" y="508"/>
                  <a:pt x="251" y="508"/>
                </a:cubicBezTo>
                <a:cubicBezTo>
                  <a:pt x="239" y="515"/>
                  <a:pt x="226" y="527"/>
                  <a:pt x="226" y="534"/>
                </a:cubicBezTo>
                <a:cubicBezTo>
                  <a:pt x="214" y="540"/>
                  <a:pt x="226" y="534"/>
                  <a:pt x="226" y="534"/>
                </a:cubicBezTo>
                <a:cubicBezTo>
                  <a:pt x="226" y="534"/>
                  <a:pt x="226" y="534"/>
                  <a:pt x="208" y="546"/>
                </a:cubicBezTo>
                <a:cubicBezTo>
                  <a:pt x="208" y="546"/>
                  <a:pt x="208" y="546"/>
                  <a:pt x="195" y="553"/>
                </a:cubicBezTo>
                <a:cubicBezTo>
                  <a:pt x="176" y="572"/>
                  <a:pt x="120" y="642"/>
                  <a:pt x="95" y="673"/>
                </a:cubicBezTo>
                <a:cubicBezTo>
                  <a:pt x="95" y="680"/>
                  <a:pt x="88" y="692"/>
                  <a:pt x="82" y="699"/>
                </a:cubicBezTo>
                <a:cubicBezTo>
                  <a:pt x="88" y="686"/>
                  <a:pt x="95" y="673"/>
                  <a:pt x="107" y="661"/>
                </a:cubicBezTo>
                <a:cubicBezTo>
                  <a:pt x="120" y="642"/>
                  <a:pt x="132" y="629"/>
                  <a:pt x="145" y="610"/>
                </a:cubicBezTo>
                <a:cubicBezTo>
                  <a:pt x="145" y="610"/>
                  <a:pt x="145" y="610"/>
                  <a:pt x="139" y="629"/>
                </a:cubicBezTo>
                <a:cubicBezTo>
                  <a:pt x="176" y="572"/>
                  <a:pt x="208" y="540"/>
                  <a:pt x="308" y="470"/>
                </a:cubicBezTo>
                <a:cubicBezTo>
                  <a:pt x="295" y="477"/>
                  <a:pt x="277" y="489"/>
                  <a:pt x="258" y="502"/>
                </a:cubicBezTo>
                <a:close/>
                <a:moveTo>
                  <a:pt x="195" y="1029"/>
                </a:moveTo>
                <a:cubicBezTo>
                  <a:pt x="195" y="1029"/>
                  <a:pt x="195" y="1029"/>
                  <a:pt x="195" y="1029"/>
                </a:cubicBezTo>
                <a:cubicBezTo>
                  <a:pt x="195" y="1029"/>
                  <a:pt x="195" y="1029"/>
                  <a:pt x="195" y="1029"/>
                </a:cubicBezTo>
                <a:close/>
                <a:moveTo>
                  <a:pt x="189" y="1022"/>
                </a:moveTo>
                <a:cubicBezTo>
                  <a:pt x="189" y="1022"/>
                  <a:pt x="189" y="1022"/>
                  <a:pt x="189" y="1022"/>
                </a:cubicBezTo>
                <a:cubicBezTo>
                  <a:pt x="195" y="1029"/>
                  <a:pt x="195" y="1029"/>
                  <a:pt x="195" y="1029"/>
                </a:cubicBezTo>
                <a:cubicBezTo>
                  <a:pt x="189" y="1029"/>
                  <a:pt x="189" y="1029"/>
                  <a:pt x="189" y="1029"/>
                </a:cubicBezTo>
                <a:cubicBezTo>
                  <a:pt x="182" y="1022"/>
                  <a:pt x="182" y="1022"/>
                  <a:pt x="182" y="1022"/>
                </a:cubicBezTo>
                <a:cubicBezTo>
                  <a:pt x="189" y="1022"/>
                  <a:pt x="189" y="1022"/>
                  <a:pt x="189" y="1022"/>
                </a:cubicBezTo>
                <a:cubicBezTo>
                  <a:pt x="189" y="1022"/>
                  <a:pt x="189" y="1022"/>
                  <a:pt x="189" y="1022"/>
                </a:cubicBezTo>
                <a:close/>
                <a:moveTo>
                  <a:pt x="390" y="1092"/>
                </a:moveTo>
                <a:cubicBezTo>
                  <a:pt x="371" y="1086"/>
                  <a:pt x="358" y="1080"/>
                  <a:pt x="346" y="1080"/>
                </a:cubicBezTo>
                <a:cubicBezTo>
                  <a:pt x="358" y="1086"/>
                  <a:pt x="371" y="1086"/>
                  <a:pt x="390" y="1092"/>
                </a:cubicBezTo>
                <a:close/>
                <a:moveTo>
                  <a:pt x="553" y="1111"/>
                </a:moveTo>
                <a:cubicBezTo>
                  <a:pt x="546" y="1111"/>
                  <a:pt x="546" y="1111"/>
                  <a:pt x="546" y="1111"/>
                </a:cubicBezTo>
                <a:cubicBezTo>
                  <a:pt x="553" y="1111"/>
                  <a:pt x="553" y="1111"/>
                  <a:pt x="553" y="1111"/>
                </a:cubicBezTo>
                <a:cubicBezTo>
                  <a:pt x="553" y="1111"/>
                  <a:pt x="553" y="1111"/>
                  <a:pt x="553" y="1111"/>
                </a:cubicBezTo>
                <a:cubicBezTo>
                  <a:pt x="553" y="1111"/>
                  <a:pt x="553" y="1111"/>
                  <a:pt x="553" y="1111"/>
                </a:cubicBezTo>
                <a:close/>
                <a:moveTo>
                  <a:pt x="553" y="1111"/>
                </a:moveTo>
                <a:cubicBezTo>
                  <a:pt x="565" y="1111"/>
                  <a:pt x="565" y="1111"/>
                  <a:pt x="553" y="1111"/>
                </a:cubicBezTo>
                <a:cubicBezTo>
                  <a:pt x="565" y="1111"/>
                  <a:pt x="565" y="1111"/>
                  <a:pt x="572" y="1111"/>
                </a:cubicBezTo>
                <a:cubicBezTo>
                  <a:pt x="572" y="1111"/>
                  <a:pt x="572" y="1111"/>
                  <a:pt x="572" y="1111"/>
                </a:cubicBezTo>
                <a:cubicBezTo>
                  <a:pt x="565" y="1111"/>
                  <a:pt x="553" y="1111"/>
                  <a:pt x="553" y="1111"/>
                </a:cubicBezTo>
                <a:cubicBezTo>
                  <a:pt x="553" y="1111"/>
                  <a:pt x="553" y="1111"/>
                  <a:pt x="553" y="1111"/>
                </a:cubicBezTo>
                <a:close/>
                <a:moveTo>
                  <a:pt x="546" y="1111"/>
                </a:moveTo>
                <a:cubicBezTo>
                  <a:pt x="546" y="1111"/>
                  <a:pt x="546" y="1111"/>
                  <a:pt x="546" y="1111"/>
                </a:cubicBezTo>
                <a:cubicBezTo>
                  <a:pt x="540" y="1111"/>
                  <a:pt x="540" y="1111"/>
                  <a:pt x="540" y="1111"/>
                </a:cubicBezTo>
                <a:cubicBezTo>
                  <a:pt x="546" y="1111"/>
                  <a:pt x="546" y="1111"/>
                  <a:pt x="546" y="1111"/>
                </a:cubicBezTo>
                <a:close/>
                <a:moveTo>
                  <a:pt x="540" y="1111"/>
                </a:moveTo>
                <a:cubicBezTo>
                  <a:pt x="534" y="1111"/>
                  <a:pt x="534" y="1111"/>
                  <a:pt x="521" y="1111"/>
                </a:cubicBezTo>
                <a:cubicBezTo>
                  <a:pt x="528" y="1111"/>
                  <a:pt x="534" y="1111"/>
                  <a:pt x="540" y="1111"/>
                </a:cubicBezTo>
                <a:close/>
                <a:moveTo>
                  <a:pt x="597" y="1111"/>
                </a:moveTo>
                <a:cubicBezTo>
                  <a:pt x="590" y="1111"/>
                  <a:pt x="584" y="1111"/>
                  <a:pt x="584" y="1111"/>
                </a:cubicBezTo>
                <a:cubicBezTo>
                  <a:pt x="584" y="1111"/>
                  <a:pt x="584" y="1111"/>
                  <a:pt x="584" y="1111"/>
                </a:cubicBezTo>
                <a:cubicBezTo>
                  <a:pt x="584" y="1111"/>
                  <a:pt x="590" y="1111"/>
                  <a:pt x="597" y="1111"/>
                </a:cubicBezTo>
                <a:close/>
                <a:moveTo>
                  <a:pt x="553" y="1111"/>
                </a:moveTo>
                <a:cubicBezTo>
                  <a:pt x="553" y="1111"/>
                  <a:pt x="553" y="1111"/>
                  <a:pt x="553" y="1111"/>
                </a:cubicBezTo>
                <a:cubicBezTo>
                  <a:pt x="553" y="1111"/>
                  <a:pt x="553" y="1111"/>
                  <a:pt x="553" y="1111"/>
                </a:cubicBezTo>
                <a:cubicBezTo>
                  <a:pt x="553" y="1111"/>
                  <a:pt x="553" y="1111"/>
                  <a:pt x="553" y="1111"/>
                </a:cubicBezTo>
                <a:close/>
                <a:moveTo>
                  <a:pt x="565" y="1111"/>
                </a:moveTo>
                <a:cubicBezTo>
                  <a:pt x="565" y="1111"/>
                  <a:pt x="565" y="1111"/>
                  <a:pt x="572" y="1111"/>
                </a:cubicBezTo>
                <a:cubicBezTo>
                  <a:pt x="572" y="1111"/>
                  <a:pt x="572" y="1111"/>
                  <a:pt x="578" y="1111"/>
                </a:cubicBezTo>
                <a:cubicBezTo>
                  <a:pt x="572" y="1111"/>
                  <a:pt x="572" y="1111"/>
                  <a:pt x="565" y="1111"/>
                </a:cubicBezTo>
                <a:close/>
                <a:moveTo>
                  <a:pt x="1682" y="299"/>
                </a:moveTo>
                <a:cubicBezTo>
                  <a:pt x="1670" y="292"/>
                  <a:pt x="1670" y="292"/>
                  <a:pt x="1670" y="292"/>
                </a:cubicBezTo>
                <a:cubicBezTo>
                  <a:pt x="1682" y="299"/>
                  <a:pt x="1670" y="292"/>
                  <a:pt x="1682" y="299"/>
                </a:cubicBezTo>
                <a:close/>
                <a:moveTo>
                  <a:pt x="120" y="972"/>
                </a:moveTo>
                <a:cubicBezTo>
                  <a:pt x="107" y="965"/>
                  <a:pt x="107" y="965"/>
                  <a:pt x="101" y="959"/>
                </a:cubicBezTo>
                <a:cubicBezTo>
                  <a:pt x="107" y="965"/>
                  <a:pt x="107" y="965"/>
                  <a:pt x="120" y="972"/>
                </a:cubicBezTo>
                <a:close/>
                <a:moveTo>
                  <a:pt x="251" y="496"/>
                </a:moveTo>
                <a:cubicBezTo>
                  <a:pt x="251" y="502"/>
                  <a:pt x="251" y="502"/>
                  <a:pt x="251" y="502"/>
                </a:cubicBezTo>
                <a:cubicBezTo>
                  <a:pt x="251" y="496"/>
                  <a:pt x="251" y="496"/>
                  <a:pt x="251" y="496"/>
                </a:cubicBezTo>
                <a:cubicBezTo>
                  <a:pt x="251" y="496"/>
                  <a:pt x="251" y="496"/>
                  <a:pt x="251" y="496"/>
                </a:cubicBezTo>
                <a:close/>
                <a:moveTo>
                  <a:pt x="321" y="451"/>
                </a:moveTo>
                <a:cubicBezTo>
                  <a:pt x="308" y="464"/>
                  <a:pt x="283" y="477"/>
                  <a:pt x="258" y="496"/>
                </a:cubicBezTo>
                <a:cubicBezTo>
                  <a:pt x="283" y="477"/>
                  <a:pt x="302" y="464"/>
                  <a:pt x="321" y="451"/>
                </a:cubicBezTo>
                <a:close/>
                <a:moveTo>
                  <a:pt x="76" y="927"/>
                </a:moveTo>
                <a:cubicBezTo>
                  <a:pt x="76" y="921"/>
                  <a:pt x="70" y="921"/>
                  <a:pt x="70" y="921"/>
                </a:cubicBezTo>
                <a:cubicBezTo>
                  <a:pt x="70" y="921"/>
                  <a:pt x="76" y="921"/>
                  <a:pt x="76" y="927"/>
                </a:cubicBezTo>
                <a:cubicBezTo>
                  <a:pt x="76" y="927"/>
                  <a:pt x="76" y="927"/>
                  <a:pt x="76" y="927"/>
                </a:cubicBezTo>
                <a:close/>
                <a:moveTo>
                  <a:pt x="264" y="489"/>
                </a:moveTo>
                <a:cubicBezTo>
                  <a:pt x="264" y="496"/>
                  <a:pt x="258" y="496"/>
                  <a:pt x="251" y="496"/>
                </a:cubicBezTo>
                <a:cubicBezTo>
                  <a:pt x="264" y="489"/>
                  <a:pt x="264" y="489"/>
                  <a:pt x="264" y="489"/>
                </a:cubicBezTo>
                <a:close/>
                <a:moveTo>
                  <a:pt x="572" y="1124"/>
                </a:moveTo>
                <a:cubicBezTo>
                  <a:pt x="578" y="1124"/>
                  <a:pt x="578" y="1124"/>
                  <a:pt x="578" y="1124"/>
                </a:cubicBezTo>
                <a:cubicBezTo>
                  <a:pt x="578" y="1124"/>
                  <a:pt x="578" y="1124"/>
                  <a:pt x="572" y="1124"/>
                </a:cubicBezTo>
                <a:close/>
                <a:moveTo>
                  <a:pt x="1023" y="235"/>
                </a:moveTo>
                <a:cubicBezTo>
                  <a:pt x="1023" y="235"/>
                  <a:pt x="1023" y="235"/>
                  <a:pt x="992" y="235"/>
                </a:cubicBezTo>
                <a:cubicBezTo>
                  <a:pt x="998" y="235"/>
                  <a:pt x="1017" y="235"/>
                  <a:pt x="1023" y="235"/>
                </a:cubicBezTo>
                <a:cubicBezTo>
                  <a:pt x="1023" y="235"/>
                  <a:pt x="1023" y="235"/>
                  <a:pt x="1023" y="235"/>
                </a:cubicBezTo>
                <a:close/>
                <a:moveTo>
                  <a:pt x="1048" y="235"/>
                </a:moveTo>
                <a:cubicBezTo>
                  <a:pt x="1042" y="235"/>
                  <a:pt x="1030" y="235"/>
                  <a:pt x="1023" y="235"/>
                </a:cubicBezTo>
                <a:cubicBezTo>
                  <a:pt x="1036" y="235"/>
                  <a:pt x="1023" y="235"/>
                  <a:pt x="1042" y="235"/>
                </a:cubicBezTo>
                <a:cubicBezTo>
                  <a:pt x="1048" y="235"/>
                  <a:pt x="1048" y="235"/>
                  <a:pt x="1048" y="235"/>
                </a:cubicBezTo>
                <a:close/>
                <a:moveTo>
                  <a:pt x="503" y="1105"/>
                </a:moveTo>
                <a:cubicBezTo>
                  <a:pt x="496" y="1105"/>
                  <a:pt x="496" y="1105"/>
                  <a:pt x="496" y="1105"/>
                </a:cubicBezTo>
                <a:cubicBezTo>
                  <a:pt x="515" y="1111"/>
                  <a:pt x="503" y="1105"/>
                  <a:pt x="503" y="1105"/>
                </a:cubicBezTo>
                <a:close/>
                <a:moveTo>
                  <a:pt x="779" y="267"/>
                </a:moveTo>
                <a:cubicBezTo>
                  <a:pt x="779" y="267"/>
                  <a:pt x="779" y="267"/>
                  <a:pt x="779" y="267"/>
                </a:cubicBezTo>
                <a:cubicBezTo>
                  <a:pt x="779" y="267"/>
                  <a:pt x="779" y="267"/>
                  <a:pt x="779" y="267"/>
                </a:cubicBezTo>
                <a:cubicBezTo>
                  <a:pt x="791" y="267"/>
                  <a:pt x="797" y="267"/>
                  <a:pt x="810" y="261"/>
                </a:cubicBezTo>
                <a:cubicBezTo>
                  <a:pt x="829" y="261"/>
                  <a:pt x="848" y="254"/>
                  <a:pt x="867" y="254"/>
                </a:cubicBezTo>
                <a:cubicBezTo>
                  <a:pt x="873" y="254"/>
                  <a:pt x="873" y="254"/>
                  <a:pt x="873" y="254"/>
                </a:cubicBezTo>
                <a:cubicBezTo>
                  <a:pt x="873" y="248"/>
                  <a:pt x="873" y="248"/>
                  <a:pt x="873" y="248"/>
                </a:cubicBezTo>
                <a:cubicBezTo>
                  <a:pt x="885" y="248"/>
                  <a:pt x="885" y="248"/>
                  <a:pt x="885" y="248"/>
                </a:cubicBezTo>
                <a:cubicBezTo>
                  <a:pt x="885" y="248"/>
                  <a:pt x="885" y="248"/>
                  <a:pt x="854" y="254"/>
                </a:cubicBezTo>
                <a:cubicBezTo>
                  <a:pt x="835" y="254"/>
                  <a:pt x="816" y="261"/>
                  <a:pt x="791" y="267"/>
                </a:cubicBezTo>
                <a:cubicBezTo>
                  <a:pt x="791" y="267"/>
                  <a:pt x="791" y="267"/>
                  <a:pt x="791" y="267"/>
                </a:cubicBezTo>
                <a:cubicBezTo>
                  <a:pt x="760" y="273"/>
                  <a:pt x="760" y="273"/>
                  <a:pt x="760" y="273"/>
                </a:cubicBezTo>
                <a:cubicBezTo>
                  <a:pt x="766" y="273"/>
                  <a:pt x="766" y="273"/>
                  <a:pt x="766" y="273"/>
                </a:cubicBezTo>
                <a:cubicBezTo>
                  <a:pt x="747" y="273"/>
                  <a:pt x="722" y="280"/>
                  <a:pt x="703" y="286"/>
                </a:cubicBezTo>
                <a:cubicBezTo>
                  <a:pt x="703" y="286"/>
                  <a:pt x="710" y="286"/>
                  <a:pt x="747" y="273"/>
                </a:cubicBezTo>
                <a:cubicBezTo>
                  <a:pt x="747" y="280"/>
                  <a:pt x="741" y="280"/>
                  <a:pt x="741" y="280"/>
                </a:cubicBezTo>
                <a:cubicBezTo>
                  <a:pt x="754" y="273"/>
                  <a:pt x="760" y="273"/>
                  <a:pt x="779" y="267"/>
                </a:cubicBezTo>
                <a:close/>
                <a:moveTo>
                  <a:pt x="239" y="515"/>
                </a:moveTo>
                <a:cubicBezTo>
                  <a:pt x="251" y="508"/>
                  <a:pt x="251" y="508"/>
                  <a:pt x="258" y="502"/>
                </a:cubicBezTo>
                <a:cubicBezTo>
                  <a:pt x="251" y="508"/>
                  <a:pt x="251" y="508"/>
                  <a:pt x="226" y="527"/>
                </a:cubicBezTo>
                <a:cubicBezTo>
                  <a:pt x="239" y="515"/>
                  <a:pt x="239" y="515"/>
                  <a:pt x="239" y="515"/>
                </a:cubicBezTo>
                <a:close/>
                <a:moveTo>
                  <a:pt x="214" y="1042"/>
                </a:moveTo>
                <a:cubicBezTo>
                  <a:pt x="239" y="1048"/>
                  <a:pt x="239" y="1048"/>
                  <a:pt x="239" y="1048"/>
                </a:cubicBezTo>
                <a:cubicBezTo>
                  <a:pt x="226" y="1042"/>
                  <a:pt x="239" y="1048"/>
                  <a:pt x="214" y="1042"/>
                </a:cubicBezTo>
                <a:close/>
                <a:moveTo>
                  <a:pt x="1444" y="934"/>
                </a:moveTo>
                <a:cubicBezTo>
                  <a:pt x="1431" y="946"/>
                  <a:pt x="1438" y="940"/>
                  <a:pt x="1431" y="946"/>
                </a:cubicBezTo>
                <a:cubicBezTo>
                  <a:pt x="1444" y="940"/>
                  <a:pt x="1444" y="934"/>
                  <a:pt x="1444" y="934"/>
                </a:cubicBezTo>
                <a:close/>
                <a:moveTo>
                  <a:pt x="433" y="1099"/>
                </a:moveTo>
                <a:cubicBezTo>
                  <a:pt x="433" y="1099"/>
                  <a:pt x="440" y="1099"/>
                  <a:pt x="459" y="1105"/>
                </a:cubicBezTo>
                <a:cubicBezTo>
                  <a:pt x="446" y="1105"/>
                  <a:pt x="440" y="1099"/>
                  <a:pt x="433" y="1099"/>
                </a:cubicBezTo>
                <a:close/>
                <a:moveTo>
                  <a:pt x="509" y="1111"/>
                </a:moveTo>
                <a:cubicBezTo>
                  <a:pt x="496" y="1111"/>
                  <a:pt x="484" y="1105"/>
                  <a:pt x="471" y="1105"/>
                </a:cubicBezTo>
                <a:cubicBezTo>
                  <a:pt x="477" y="1105"/>
                  <a:pt x="477" y="1105"/>
                  <a:pt x="496" y="1105"/>
                </a:cubicBezTo>
                <a:cubicBezTo>
                  <a:pt x="477" y="1105"/>
                  <a:pt x="477" y="1105"/>
                  <a:pt x="477" y="1105"/>
                </a:cubicBezTo>
                <a:cubicBezTo>
                  <a:pt x="477" y="1105"/>
                  <a:pt x="477" y="1105"/>
                  <a:pt x="471" y="1105"/>
                </a:cubicBezTo>
                <a:cubicBezTo>
                  <a:pt x="465" y="1105"/>
                  <a:pt x="465" y="1105"/>
                  <a:pt x="459" y="1105"/>
                </a:cubicBezTo>
                <a:cubicBezTo>
                  <a:pt x="465" y="1105"/>
                  <a:pt x="477" y="1105"/>
                  <a:pt x="484" y="1105"/>
                </a:cubicBezTo>
                <a:cubicBezTo>
                  <a:pt x="503" y="1111"/>
                  <a:pt x="509" y="1111"/>
                  <a:pt x="509" y="1111"/>
                </a:cubicBezTo>
                <a:close/>
                <a:moveTo>
                  <a:pt x="1419" y="953"/>
                </a:moveTo>
                <a:cubicBezTo>
                  <a:pt x="1419" y="953"/>
                  <a:pt x="1419" y="953"/>
                  <a:pt x="1419" y="953"/>
                </a:cubicBezTo>
                <a:cubicBezTo>
                  <a:pt x="1431" y="946"/>
                  <a:pt x="1431" y="946"/>
                  <a:pt x="1431" y="946"/>
                </a:cubicBezTo>
                <a:cubicBezTo>
                  <a:pt x="1419" y="953"/>
                  <a:pt x="1419" y="953"/>
                  <a:pt x="1419" y="953"/>
                </a:cubicBezTo>
                <a:close/>
                <a:moveTo>
                  <a:pt x="270" y="496"/>
                </a:moveTo>
                <a:cubicBezTo>
                  <a:pt x="270" y="496"/>
                  <a:pt x="270" y="496"/>
                  <a:pt x="283" y="483"/>
                </a:cubicBezTo>
                <a:cubicBezTo>
                  <a:pt x="270" y="489"/>
                  <a:pt x="283" y="483"/>
                  <a:pt x="270" y="496"/>
                </a:cubicBezTo>
                <a:close/>
                <a:moveTo>
                  <a:pt x="1513" y="896"/>
                </a:moveTo>
                <a:cubicBezTo>
                  <a:pt x="1513" y="896"/>
                  <a:pt x="1513" y="896"/>
                  <a:pt x="1507" y="896"/>
                </a:cubicBezTo>
                <a:cubicBezTo>
                  <a:pt x="1482" y="921"/>
                  <a:pt x="1482" y="921"/>
                  <a:pt x="1482" y="927"/>
                </a:cubicBezTo>
                <a:cubicBezTo>
                  <a:pt x="1482" y="921"/>
                  <a:pt x="1482" y="921"/>
                  <a:pt x="1488" y="921"/>
                </a:cubicBezTo>
                <a:cubicBezTo>
                  <a:pt x="1488" y="921"/>
                  <a:pt x="1488" y="921"/>
                  <a:pt x="1507" y="902"/>
                </a:cubicBezTo>
                <a:cubicBezTo>
                  <a:pt x="1525" y="889"/>
                  <a:pt x="1532" y="883"/>
                  <a:pt x="1557" y="864"/>
                </a:cubicBezTo>
                <a:cubicBezTo>
                  <a:pt x="1582" y="845"/>
                  <a:pt x="1576" y="857"/>
                  <a:pt x="1582" y="851"/>
                </a:cubicBezTo>
                <a:cubicBezTo>
                  <a:pt x="1532" y="883"/>
                  <a:pt x="1519" y="889"/>
                  <a:pt x="1488" y="908"/>
                </a:cubicBezTo>
                <a:cubicBezTo>
                  <a:pt x="1482" y="921"/>
                  <a:pt x="1482" y="921"/>
                  <a:pt x="1482" y="921"/>
                </a:cubicBezTo>
                <a:cubicBezTo>
                  <a:pt x="1519" y="896"/>
                  <a:pt x="1544" y="876"/>
                  <a:pt x="1551" y="870"/>
                </a:cubicBezTo>
                <a:cubicBezTo>
                  <a:pt x="1551" y="870"/>
                  <a:pt x="1544" y="870"/>
                  <a:pt x="1544" y="876"/>
                </a:cubicBezTo>
                <a:cubicBezTo>
                  <a:pt x="1538" y="883"/>
                  <a:pt x="1532" y="883"/>
                  <a:pt x="1513" y="896"/>
                </a:cubicBezTo>
                <a:cubicBezTo>
                  <a:pt x="1513" y="896"/>
                  <a:pt x="1507" y="902"/>
                  <a:pt x="1513" y="896"/>
                </a:cubicBezTo>
                <a:close/>
                <a:moveTo>
                  <a:pt x="1482" y="927"/>
                </a:moveTo>
                <a:cubicBezTo>
                  <a:pt x="1469" y="934"/>
                  <a:pt x="1469" y="934"/>
                  <a:pt x="1469" y="934"/>
                </a:cubicBezTo>
                <a:cubicBezTo>
                  <a:pt x="1475" y="927"/>
                  <a:pt x="1475" y="927"/>
                  <a:pt x="1482" y="927"/>
                </a:cubicBezTo>
                <a:close/>
                <a:moveTo>
                  <a:pt x="1733" y="470"/>
                </a:moveTo>
                <a:cubicBezTo>
                  <a:pt x="1726" y="458"/>
                  <a:pt x="1726" y="438"/>
                  <a:pt x="1726" y="458"/>
                </a:cubicBezTo>
                <a:cubicBezTo>
                  <a:pt x="1733" y="470"/>
                  <a:pt x="1733" y="470"/>
                  <a:pt x="1733" y="470"/>
                </a:cubicBezTo>
                <a:close/>
                <a:moveTo>
                  <a:pt x="88" y="686"/>
                </a:moveTo>
                <a:cubicBezTo>
                  <a:pt x="88" y="686"/>
                  <a:pt x="88" y="686"/>
                  <a:pt x="76" y="705"/>
                </a:cubicBezTo>
                <a:cubicBezTo>
                  <a:pt x="57" y="750"/>
                  <a:pt x="63" y="743"/>
                  <a:pt x="51" y="775"/>
                </a:cubicBezTo>
                <a:cubicBezTo>
                  <a:pt x="51" y="794"/>
                  <a:pt x="51" y="788"/>
                  <a:pt x="51" y="800"/>
                </a:cubicBezTo>
                <a:cubicBezTo>
                  <a:pt x="57" y="769"/>
                  <a:pt x="57" y="769"/>
                  <a:pt x="70" y="730"/>
                </a:cubicBezTo>
                <a:cubicBezTo>
                  <a:pt x="63" y="743"/>
                  <a:pt x="63" y="750"/>
                  <a:pt x="57" y="762"/>
                </a:cubicBezTo>
                <a:cubicBezTo>
                  <a:pt x="63" y="750"/>
                  <a:pt x="70" y="730"/>
                  <a:pt x="76" y="718"/>
                </a:cubicBezTo>
                <a:cubicBezTo>
                  <a:pt x="82" y="699"/>
                  <a:pt x="82" y="692"/>
                  <a:pt x="88" y="686"/>
                </a:cubicBezTo>
                <a:close/>
                <a:moveTo>
                  <a:pt x="1456" y="934"/>
                </a:moveTo>
                <a:cubicBezTo>
                  <a:pt x="1463" y="934"/>
                  <a:pt x="1469" y="927"/>
                  <a:pt x="1475" y="927"/>
                </a:cubicBezTo>
                <a:cubicBezTo>
                  <a:pt x="1475" y="927"/>
                  <a:pt x="1475" y="927"/>
                  <a:pt x="1475" y="927"/>
                </a:cubicBezTo>
                <a:cubicBezTo>
                  <a:pt x="1475" y="927"/>
                  <a:pt x="1475" y="927"/>
                  <a:pt x="1475" y="927"/>
                </a:cubicBezTo>
                <a:cubicBezTo>
                  <a:pt x="1475" y="921"/>
                  <a:pt x="1475" y="927"/>
                  <a:pt x="1475" y="921"/>
                </a:cubicBezTo>
                <a:cubicBezTo>
                  <a:pt x="1469" y="927"/>
                  <a:pt x="1469" y="927"/>
                  <a:pt x="1469" y="927"/>
                </a:cubicBezTo>
                <a:cubicBezTo>
                  <a:pt x="1463" y="927"/>
                  <a:pt x="1463" y="934"/>
                  <a:pt x="1456" y="934"/>
                </a:cubicBezTo>
                <a:close/>
                <a:moveTo>
                  <a:pt x="1444" y="940"/>
                </a:moveTo>
                <a:cubicBezTo>
                  <a:pt x="1456" y="934"/>
                  <a:pt x="1456" y="934"/>
                  <a:pt x="1456" y="934"/>
                </a:cubicBezTo>
                <a:cubicBezTo>
                  <a:pt x="1438" y="940"/>
                  <a:pt x="1431" y="946"/>
                  <a:pt x="1444" y="940"/>
                </a:cubicBezTo>
                <a:close/>
                <a:moveTo>
                  <a:pt x="1657" y="273"/>
                </a:moveTo>
                <a:cubicBezTo>
                  <a:pt x="1657" y="273"/>
                  <a:pt x="1657" y="273"/>
                  <a:pt x="1657" y="273"/>
                </a:cubicBezTo>
                <a:cubicBezTo>
                  <a:pt x="1657" y="273"/>
                  <a:pt x="1657" y="273"/>
                  <a:pt x="1657" y="273"/>
                </a:cubicBezTo>
                <a:cubicBezTo>
                  <a:pt x="1651" y="267"/>
                  <a:pt x="1651" y="267"/>
                  <a:pt x="1651" y="267"/>
                </a:cubicBezTo>
                <a:cubicBezTo>
                  <a:pt x="1664" y="280"/>
                  <a:pt x="1657" y="273"/>
                  <a:pt x="1664" y="286"/>
                </a:cubicBezTo>
                <a:cubicBezTo>
                  <a:pt x="1664" y="280"/>
                  <a:pt x="1664" y="280"/>
                  <a:pt x="1657" y="273"/>
                </a:cubicBezTo>
                <a:close/>
                <a:moveTo>
                  <a:pt x="1651" y="267"/>
                </a:moveTo>
                <a:cubicBezTo>
                  <a:pt x="1657" y="267"/>
                  <a:pt x="1657" y="273"/>
                  <a:pt x="1657" y="273"/>
                </a:cubicBezTo>
                <a:cubicBezTo>
                  <a:pt x="1657" y="267"/>
                  <a:pt x="1657" y="267"/>
                  <a:pt x="1651" y="267"/>
                </a:cubicBezTo>
                <a:close/>
                <a:moveTo>
                  <a:pt x="214" y="540"/>
                </a:moveTo>
                <a:cubicBezTo>
                  <a:pt x="226" y="527"/>
                  <a:pt x="245" y="515"/>
                  <a:pt x="258" y="502"/>
                </a:cubicBezTo>
                <a:cubicBezTo>
                  <a:pt x="239" y="515"/>
                  <a:pt x="226" y="527"/>
                  <a:pt x="214" y="540"/>
                </a:cubicBezTo>
                <a:close/>
                <a:moveTo>
                  <a:pt x="208" y="540"/>
                </a:moveTo>
                <a:cubicBezTo>
                  <a:pt x="214" y="540"/>
                  <a:pt x="214" y="540"/>
                  <a:pt x="214" y="534"/>
                </a:cubicBezTo>
                <a:cubicBezTo>
                  <a:pt x="208" y="546"/>
                  <a:pt x="201" y="546"/>
                  <a:pt x="208" y="540"/>
                </a:cubicBezTo>
                <a:close/>
                <a:moveTo>
                  <a:pt x="170" y="584"/>
                </a:moveTo>
                <a:cubicBezTo>
                  <a:pt x="176" y="578"/>
                  <a:pt x="176" y="572"/>
                  <a:pt x="182" y="565"/>
                </a:cubicBezTo>
                <a:cubicBezTo>
                  <a:pt x="170" y="578"/>
                  <a:pt x="164" y="584"/>
                  <a:pt x="151" y="597"/>
                </a:cubicBezTo>
                <a:cubicBezTo>
                  <a:pt x="151" y="597"/>
                  <a:pt x="151" y="597"/>
                  <a:pt x="145" y="604"/>
                </a:cubicBezTo>
                <a:cubicBezTo>
                  <a:pt x="151" y="597"/>
                  <a:pt x="157" y="591"/>
                  <a:pt x="170" y="584"/>
                </a:cubicBezTo>
                <a:close/>
                <a:moveTo>
                  <a:pt x="214" y="540"/>
                </a:moveTo>
                <a:cubicBezTo>
                  <a:pt x="208" y="540"/>
                  <a:pt x="208" y="540"/>
                  <a:pt x="208" y="540"/>
                </a:cubicBezTo>
                <a:cubicBezTo>
                  <a:pt x="201" y="546"/>
                  <a:pt x="195" y="553"/>
                  <a:pt x="189" y="559"/>
                </a:cubicBezTo>
                <a:cubicBezTo>
                  <a:pt x="195" y="553"/>
                  <a:pt x="201" y="553"/>
                  <a:pt x="214" y="540"/>
                </a:cubicBezTo>
                <a:close/>
                <a:moveTo>
                  <a:pt x="1695" y="699"/>
                </a:moveTo>
                <a:cubicBezTo>
                  <a:pt x="1701" y="692"/>
                  <a:pt x="1701" y="686"/>
                  <a:pt x="1707" y="673"/>
                </a:cubicBezTo>
                <a:cubicBezTo>
                  <a:pt x="1701" y="686"/>
                  <a:pt x="1695" y="699"/>
                  <a:pt x="1689" y="718"/>
                </a:cubicBezTo>
                <a:cubicBezTo>
                  <a:pt x="1689" y="718"/>
                  <a:pt x="1689" y="724"/>
                  <a:pt x="1695" y="699"/>
                </a:cubicBezTo>
                <a:close/>
                <a:moveTo>
                  <a:pt x="1720" y="388"/>
                </a:moveTo>
                <a:cubicBezTo>
                  <a:pt x="1720" y="400"/>
                  <a:pt x="1720" y="400"/>
                  <a:pt x="1720" y="400"/>
                </a:cubicBezTo>
                <a:cubicBezTo>
                  <a:pt x="1720" y="388"/>
                  <a:pt x="1720" y="388"/>
                  <a:pt x="1720" y="388"/>
                </a:cubicBezTo>
                <a:close/>
                <a:moveTo>
                  <a:pt x="1419" y="953"/>
                </a:moveTo>
                <a:cubicBezTo>
                  <a:pt x="1419" y="953"/>
                  <a:pt x="1419" y="953"/>
                  <a:pt x="1419" y="953"/>
                </a:cubicBezTo>
                <a:cubicBezTo>
                  <a:pt x="1419" y="953"/>
                  <a:pt x="1419" y="953"/>
                  <a:pt x="1419" y="953"/>
                </a:cubicBezTo>
                <a:cubicBezTo>
                  <a:pt x="1412" y="953"/>
                  <a:pt x="1406" y="959"/>
                  <a:pt x="1394" y="965"/>
                </a:cubicBezTo>
                <a:cubicBezTo>
                  <a:pt x="1387" y="965"/>
                  <a:pt x="1381" y="972"/>
                  <a:pt x="1369" y="978"/>
                </a:cubicBezTo>
                <a:cubicBezTo>
                  <a:pt x="1387" y="972"/>
                  <a:pt x="1400" y="959"/>
                  <a:pt x="1412" y="953"/>
                </a:cubicBezTo>
                <a:cubicBezTo>
                  <a:pt x="1406" y="959"/>
                  <a:pt x="1406" y="959"/>
                  <a:pt x="1400" y="965"/>
                </a:cubicBezTo>
                <a:cubicBezTo>
                  <a:pt x="1400" y="965"/>
                  <a:pt x="1400" y="959"/>
                  <a:pt x="1406" y="959"/>
                </a:cubicBezTo>
                <a:cubicBezTo>
                  <a:pt x="1419" y="953"/>
                  <a:pt x="1419" y="953"/>
                  <a:pt x="1419" y="953"/>
                </a:cubicBezTo>
                <a:close/>
                <a:moveTo>
                  <a:pt x="1707" y="356"/>
                </a:moveTo>
                <a:cubicBezTo>
                  <a:pt x="1707" y="350"/>
                  <a:pt x="1707" y="350"/>
                  <a:pt x="1707" y="350"/>
                </a:cubicBezTo>
                <a:cubicBezTo>
                  <a:pt x="1714" y="375"/>
                  <a:pt x="1714" y="375"/>
                  <a:pt x="1714" y="375"/>
                </a:cubicBezTo>
                <a:cubicBezTo>
                  <a:pt x="1714" y="369"/>
                  <a:pt x="1714" y="369"/>
                  <a:pt x="1714" y="369"/>
                </a:cubicBezTo>
                <a:cubicBezTo>
                  <a:pt x="1714" y="369"/>
                  <a:pt x="1714" y="369"/>
                  <a:pt x="1714" y="369"/>
                </a:cubicBezTo>
                <a:cubicBezTo>
                  <a:pt x="1714" y="369"/>
                  <a:pt x="1714" y="369"/>
                  <a:pt x="1714" y="369"/>
                </a:cubicBezTo>
                <a:cubicBezTo>
                  <a:pt x="1714" y="369"/>
                  <a:pt x="1714" y="369"/>
                  <a:pt x="1714" y="369"/>
                </a:cubicBezTo>
                <a:cubicBezTo>
                  <a:pt x="1714" y="362"/>
                  <a:pt x="1714" y="362"/>
                  <a:pt x="1714" y="362"/>
                </a:cubicBezTo>
                <a:cubicBezTo>
                  <a:pt x="1707" y="356"/>
                  <a:pt x="1707" y="356"/>
                  <a:pt x="1707" y="356"/>
                </a:cubicBezTo>
                <a:close/>
                <a:moveTo>
                  <a:pt x="1626" y="800"/>
                </a:moveTo>
                <a:cubicBezTo>
                  <a:pt x="1626" y="800"/>
                  <a:pt x="1626" y="800"/>
                  <a:pt x="1626" y="800"/>
                </a:cubicBezTo>
                <a:cubicBezTo>
                  <a:pt x="1626" y="800"/>
                  <a:pt x="1626" y="800"/>
                  <a:pt x="1626" y="800"/>
                </a:cubicBezTo>
                <a:cubicBezTo>
                  <a:pt x="1626" y="800"/>
                  <a:pt x="1626" y="800"/>
                  <a:pt x="1626" y="800"/>
                </a:cubicBezTo>
                <a:close/>
                <a:moveTo>
                  <a:pt x="1607" y="826"/>
                </a:moveTo>
                <a:cubicBezTo>
                  <a:pt x="1601" y="832"/>
                  <a:pt x="1607" y="813"/>
                  <a:pt x="1613" y="813"/>
                </a:cubicBezTo>
                <a:cubicBezTo>
                  <a:pt x="1620" y="807"/>
                  <a:pt x="1620" y="807"/>
                  <a:pt x="1620" y="807"/>
                </a:cubicBezTo>
                <a:cubicBezTo>
                  <a:pt x="1620" y="807"/>
                  <a:pt x="1620" y="807"/>
                  <a:pt x="1620" y="807"/>
                </a:cubicBezTo>
                <a:cubicBezTo>
                  <a:pt x="1620" y="807"/>
                  <a:pt x="1620" y="807"/>
                  <a:pt x="1607" y="826"/>
                </a:cubicBezTo>
                <a:close/>
                <a:moveTo>
                  <a:pt x="1620" y="807"/>
                </a:moveTo>
                <a:cubicBezTo>
                  <a:pt x="1626" y="800"/>
                  <a:pt x="1626" y="800"/>
                  <a:pt x="1626" y="800"/>
                </a:cubicBezTo>
                <a:cubicBezTo>
                  <a:pt x="1620" y="807"/>
                  <a:pt x="1620" y="807"/>
                  <a:pt x="1620" y="807"/>
                </a:cubicBezTo>
                <a:cubicBezTo>
                  <a:pt x="1620" y="807"/>
                  <a:pt x="1620" y="807"/>
                  <a:pt x="1620" y="807"/>
                </a:cubicBezTo>
                <a:close/>
                <a:moveTo>
                  <a:pt x="1638" y="788"/>
                </a:moveTo>
                <a:cubicBezTo>
                  <a:pt x="1638" y="788"/>
                  <a:pt x="1638" y="788"/>
                  <a:pt x="1638" y="781"/>
                </a:cubicBezTo>
                <a:cubicBezTo>
                  <a:pt x="1657" y="762"/>
                  <a:pt x="1645" y="775"/>
                  <a:pt x="1645" y="775"/>
                </a:cubicBezTo>
                <a:cubicBezTo>
                  <a:pt x="1645" y="775"/>
                  <a:pt x="1645" y="775"/>
                  <a:pt x="1651" y="769"/>
                </a:cubicBezTo>
                <a:cubicBezTo>
                  <a:pt x="1670" y="743"/>
                  <a:pt x="1670" y="743"/>
                  <a:pt x="1682" y="737"/>
                </a:cubicBezTo>
                <a:cubicBezTo>
                  <a:pt x="1682" y="737"/>
                  <a:pt x="1682" y="737"/>
                  <a:pt x="1689" y="724"/>
                </a:cubicBezTo>
                <a:cubicBezTo>
                  <a:pt x="1689" y="718"/>
                  <a:pt x="1689" y="718"/>
                  <a:pt x="1689" y="718"/>
                </a:cubicBezTo>
                <a:cubicBezTo>
                  <a:pt x="1689" y="718"/>
                  <a:pt x="1689" y="718"/>
                  <a:pt x="1689" y="724"/>
                </a:cubicBezTo>
                <a:cubicBezTo>
                  <a:pt x="1689" y="724"/>
                  <a:pt x="1689" y="724"/>
                  <a:pt x="1689" y="718"/>
                </a:cubicBezTo>
                <a:cubicBezTo>
                  <a:pt x="1695" y="699"/>
                  <a:pt x="1701" y="686"/>
                  <a:pt x="1707" y="673"/>
                </a:cubicBezTo>
                <a:cubicBezTo>
                  <a:pt x="1707" y="673"/>
                  <a:pt x="1707" y="680"/>
                  <a:pt x="1695" y="699"/>
                </a:cubicBezTo>
                <a:cubicBezTo>
                  <a:pt x="1689" y="724"/>
                  <a:pt x="1664" y="750"/>
                  <a:pt x="1632" y="788"/>
                </a:cubicBezTo>
                <a:cubicBezTo>
                  <a:pt x="1626" y="800"/>
                  <a:pt x="1632" y="794"/>
                  <a:pt x="1632" y="788"/>
                </a:cubicBezTo>
                <a:cubicBezTo>
                  <a:pt x="1632" y="794"/>
                  <a:pt x="1632" y="794"/>
                  <a:pt x="1632" y="794"/>
                </a:cubicBezTo>
                <a:cubicBezTo>
                  <a:pt x="1632" y="794"/>
                  <a:pt x="1626" y="794"/>
                  <a:pt x="1626" y="800"/>
                </a:cubicBezTo>
                <a:cubicBezTo>
                  <a:pt x="1632" y="794"/>
                  <a:pt x="1632" y="788"/>
                  <a:pt x="1638" y="781"/>
                </a:cubicBezTo>
                <a:cubicBezTo>
                  <a:pt x="1638" y="788"/>
                  <a:pt x="1638" y="788"/>
                  <a:pt x="1638" y="788"/>
                </a:cubicBezTo>
                <a:close/>
                <a:moveTo>
                  <a:pt x="1707" y="350"/>
                </a:moveTo>
                <a:cubicBezTo>
                  <a:pt x="1701" y="343"/>
                  <a:pt x="1701" y="343"/>
                  <a:pt x="1701" y="337"/>
                </a:cubicBezTo>
                <a:cubicBezTo>
                  <a:pt x="1701" y="343"/>
                  <a:pt x="1707" y="343"/>
                  <a:pt x="1707" y="350"/>
                </a:cubicBezTo>
                <a:close/>
                <a:moveTo>
                  <a:pt x="1720" y="381"/>
                </a:moveTo>
                <a:cubicBezTo>
                  <a:pt x="1720" y="381"/>
                  <a:pt x="1720" y="381"/>
                  <a:pt x="1714" y="369"/>
                </a:cubicBezTo>
                <a:cubicBezTo>
                  <a:pt x="1714" y="375"/>
                  <a:pt x="1714" y="375"/>
                  <a:pt x="1714" y="375"/>
                </a:cubicBezTo>
                <a:cubicBezTo>
                  <a:pt x="1720" y="381"/>
                  <a:pt x="1720" y="381"/>
                  <a:pt x="1720" y="381"/>
                </a:cubicBezTo>
                <a:close/>
                <a:moveTo>
                  <a:pt x="917" y="242"/>
                </a:moveTo>
                <a:cubicBezTo>
                  <a:pt x="942" y="242"/>
                  <a:pt x="942" y="242"/>
                  <a:pt x="942" y="242"/>
                </a:cubicBezTo>
                <a:cubicBezTo>
                  <a:pt x="948" y="242"/>
                  <a:pt x="948" y="242"/>
                  <a:pt x="948" y="242"/>
                </a:cubicBezTo>
                <a:cubicBezTo>
                  <a:pt x="929" y="242"/>
                  <a:pt x="929" y="242"/>
                  <a:pt x="929" y="242"/>
                </a:cubicBezTo>
                <a:cubicBezTo>
                  <a:pt x="917" y="242"/>
                  <a:pt x="917" y="242"/>
                  <a:pt x="917" y="242"/>
                </a:cubicBezTo>
                <a:close/>
                <a:moveTo>
                  <a:pt x="1733" y="451"/>
                </a:moveTo>
                <a:cubicBezTo>
                  <a:pt x="1733" y="458"/>
                  <a:pt x="1733" y="451"/>
                  <a:pt x="1733" y="464"/>
                </a:cubicBezTo>
                <a:cubicBezTo>
                  <a:pt x="1733" y="451"/>
                  <a:pt x="1733" y="451"/>
                  <a:pt x="1733" y="451"/>
                </a:cubicBezTo>
                <a:close/>
                <a:moveTo>
                  <a:pt x="314" y="458"/>
                </a:moveTo>
                <a:cubicBezTo>
                  <a:pt x="314" y="458"/>
                  <a:pt x="314" y="458"/>
                  <a:pt x="302" y="464"/>
                </a:cubicBezTo>
                <a:cubicBezTo>
                  <a:pt x="302" y="464"/>
                  <a:pt x="302" y="464"/>
                  <a:pt x="327" y="451"/>
                </a:cubicBezTo>
                <a:cubicBezTo>
                  <a:pt x="346" y="445"/>
                  <a:pt x="333" y="451"/>
                  <a:pt x="333" y="445"/>
                </a:cubicBezTo>
                <a:cubicBezTo>
                  <a:pt x="333" y="445"/>
                  <a:pt x="333" y="445"/>
                  <a:pt x="327" y="451"/>
                </a:cubicBezTo>
                <a:cubicBezTo>
                  <a:pt x="358" y="432"/>
                  <a:pt x="358" y="432"/>
                  <a:pt x="358" y="432"/>
                </a:cubicBezTo>
                <a:cubicBezTo>
                  <a:pt x="346" y="445"/>
                  <a:pt x="346" y="445"/>
                  <a:pt x="346" y="445"/>
                </a:cubicBezTo>
                <a:cubicBezTo>
                  <a:pt x="321" y="451"/>
                  <a:pt x="321" y="451"/>
                  <a:pt x="321" y="451"/>
                </a:cubicBezTo>
                <a:cubicBezTo>
                  <a:pt x="321" y="451"/>
                  <a:pt x="321" y="451"/>
                  <a:pt x="321" y="451"/>
                </a:cubicBezTo>
                <a:cubicBezTo>
                  <a:pt x="321" y="458"/>
                  <a:pt x="321" y="458"/>
                  <a:pt x="314" y="458"/>
                </a:cubicBezTo>
                <a:close/>
                <a:moveTo>
                  <a:pt x="1733" y="477"/>
                </a:moveTo>
                <a:cubicBezTo>
                  <a:pt x="1733" y="477"/>
                  <a:pt x="1733" y="477"/>
                  <a:pt x="1739" y="508"/>
                </a:cubicBezTo>
                <a:cubicBezTo>
                  <a:pt x="1739" y="502"/>
                  <a:pt x="1739" y="502"/>
                  <a:pt x="1739" y="502"/>
                </a:cubicBezTo>
                <a:cubicBezTo>
                  <a:pt x="1739" y="502"/>
                  <a:pt x="1739" y="502"/>
                  <a:pt x="1733" y="477"/>
                </a:cubicBezTo>
                <a:close/>
                <a:moveTo>
                  <a:pt x="754" y="273"/>
                </a:moveTo>
                <a:cubicBezTo>
                  <a:pt x="747" y="273"/>
                  <a:pt x="747" y="273"/>
                  <a:pt x="747" y="273"/>
                </a:cubicBezTo>
                <a:cubicBezTo>
                  <a:pt x="754" y="273"/>
                  <a:pt x="754" y="273"/>
                  <a:pt x="754" y="273"/>
                </a:cubicBezTo>
                <a:close/>
                <a:moveTo>
                  <a:pt x="1670" y="292"/>
                </a:moveTo>
                <a:cubicBezTo>
                  <a:pt x="1670" y="292"/>
                  <a:pt x="1670" y="292"/>
                  <a:pt x="1682" y="299"/>
                </a:cubicBezTo>
                <a:cubicBezTo>
                  <a:pt x="1670" y="292"/>
                  <a:pt x="1682" y="299"/>
                  <a:pt x="1670" y="292"/>
                </a:cubicBezTo>
                <a:close/>
                <a:moveTo>
                  <a:pt x="446" y="381"/>
                </a:moveTo>
                <a:cubicBezTo>
                  <a:pt x="446" y="381"/>
                  <a:pt x="446" y="381"/>
                  <a:pt x="465" y="375"/>
                </a:cubicBezTo>
                <a:cubicBezTo>
                  <a:pt x="459" y="375"/>
                  <a:pt x="465" y="375"/>
                  <a:pt x="446" y="381"/>
                </a:cubicBezTo>
                <a:close/>
                <a:moveTo>
                  <a:pt x="1080" y="229"/>
                </a:moveTo>
                <a:cubicBezTo>
                  <a:pt x="1048" y="229"/>
                  <a:pt x="1067" y="229"/>
                  <a:pt x="1042" y="229"/>
                </a:cubicBezTo>
                <a:cubicBezTo>
                  <a:pt x="1036" y="229"/>
                  <a:pt x="1036" y="229"/>
                  <a:pt x="1036" y="229"/>
                </a:cubicBezTo>
                <a:cubicBezTo>
                  <a:pt x="1055" y="229"/>
                  <a:pt x="1074" y="229"/>
                  <a:pt x="1092" y="229"/>
                </a:cubicBezTo>
                <a:cubicBezTo>
                  <a:pt x="1080" y="229"/>
                  <a:pt x="1080" y="229"/>
                  <a:pt x="1080" y="229"/>
                </a:cubicBezTo>
                <a:close/>
                <a:moveTo>
                  <a:pt x="1011" y="235"/>
                </a:moveTo>
                <a:cubicBezTo>
                  <a:pt x="1023" y="235"/>
                  <a:pt x="1023" y="235"/>
                  <a:pt x="1036" y="229"/>
                </a:cubicBezTo>
                <a:cubicBezTo>
                  <a:pt x="1030" y="229"/>
                  <a:pt x="1017" y="229"/>
                  <a:pt x="1011" y="235"/>
                </a:cubicBezTo>
                <a:close/>
                <a:moveTo>
                  <a:pt x="164" y="584"/>
                </a:moveTo>
                <a:cubicBezTo>
                  <a:pt x="145" y="604"/>
                  <a:pt x="145" y="604"/>
                  <a:pt x="132" y="623"/>
                </a:cubicBezTo>
                <a:cubicBezTo>
                  <a:pt x="145" y="604"/>
                  <a:pt x="151" y="597"/>
                  <a:pt x="164" y="584"/>
                </a:cubicBezTo>
                <a:close/>
                <a:moveTo>
                  <a:pt x="804" y="261"/>
                </a:moveTo>
                <a:cubicBezTo>
                  <a:pt x="810" y="261"/>
                  <a:pt x="816" y="261"/>
                  <a:pt x="823" y="254"/>
                </a:cubicBezTo>
                <a:cubicBezTo>
                  <a:pt x="823" y="261"/>
                  <a:pt x="816" y="261"/>
                  <a:pt x="810" y="261"/>
                </a:cubicBezTo>
                <a:cubicBezTo>
                  <a:pt x="810" y="261"/>
                  <a:pt x="810" y="261"/>
                  <a:pt x="804" y="261"/>
                </a:cubicBezTo>
                <a:close/>
                <a:moveTo>
                  <a:pt x="1739" y="502"/>
                </a:moveTo>
                <a:cubicBezTo>
                  <a:pt x="1739" y="502"/>
                  <a:pt x="1739" y="502"/>
                  <a:pt x="1739" y="508"/>
                </a:cubicBezTo>
                <a:cubicBezTo>
                  <a:pt x="1739" y="508"/>
                  <a:pt x="1739" y="508"/>
                  <a:pt x="1739" y="508"/>
                </a:cubicBezTo>
                <a:cubicBezTo>
                  <a:pt x="1739" y="508"/>
                  <a:pt x="1739" y="508"/>
                  <a:pt x="1739" y="515"/>
                </a:cubicBezTo>
                <a:cubicBezTo>
                  <a:pt x="1733" y="515"/>
                  <a:pt x="1733" y="508"/>
                  <a:pt x="1733" y="502"/>
                </a:cubicBezTo>
                <a:cubicBezTo>
                  <a:pt x="1733" y="508"/>
                  <a:pt x="1733" y="515"/>
                  <a:pt x="1733" y="534"/>
                </a:cubicBezTo>
                <a:cubicBezTo>
                  <a:pt x="1733" y="527"/>
                  <a:pt x="1733" y="527"/>
                  <a:pt x="1733" y="515"/>
                </a:cubicBezTo>
                <a:cubicBezTo>
                  <a:pt x="1733" y="515"/>
                  <a:pt x="1733" y="515"/>
                  <a:pt x="1733" y="502"/>
                </a:cubicBezTo>
                <a:cubicBezTo>
                  <a:pt x="1733" y="515"/>
                  <a:pt x="1733" y="534"/>
                  <a:pt x="1733" y="553"/>
                </a:cubicBezTo>
                <a:cubicBezTo>
                  <a:pt x="1726" y="584"/>
                  <a:pt x="1726" y="584"/>
                  <a:pt x="1726" y="584"/>
                </a:cubicBezTo>
                <a:cubicBezTo>
                  <a:pt x="1726" y="584"/>
                  <a:pt x="1726" y="584"/>
                  <a:pt x="1726" y="591"/>
                </a:cubicBezTo>
                <a:cubicBezTo>
                  <a:pt x="1733" y="578"/>
                  <a:pt x="1733" y="565"/>
                  <a:pt x="1733" y="559"/>
                </a:cubicBezTo>
                <a:cubicBezTo>
                  <a:pt x="1733" y="559"/>
                  <a:pt x="1733" y="559"/>
                  <a:pt x="1733" y="578"/>
                </a:cubicBezTo>
                <a:cubicBezTo>
                  <a:pt x="1733" y="559"/>
                  <a:pt x="1733" y="546"/>
                  <a:pt x="1733" y="534"/>
                </a:cubicBezTo>
                <a:cubicBezTo>
                  <a:pt x="1733" y="527"/>
                  <a:pt x="1733" y="527"/>
                  <a:pt x="1739" y="515"/>
                </a:cubicBezTo>
                <a:cubicBezTo>
                  <a:pt x="1733" y="527"/>
                  <a:pt x="1733" y="540"/>
                  <a:pt x="1733" y="553"/>
                </a:cubicBezTo>
                <a:cubicBezTo>
                  <a:pt x="1739" y="534"/>
                  <a:pt x="1739" y="534"/>
                  <a:pt x="1739" y="534"/>
                </a:cubicBezTo>
                <a:cubicBezTo>
                  <a:pt x="1739" y="527"/>
                  <a:pt x="1739" y="527"/>
                  <a:pt x="1739" y="527"/>
                </a:cubicBezTo>
                <a:cubicBezTo>
                  <a:pt x="1739" y="527"/>
                  <a:pt x="1739" y="527"/>
                  <a:pt x="1739" y="527"/>
                </a:cubicBezTo>
                <a:cubicBezTo>
                  <a:pt x="1739" y="515"/>
                  <a:pt x="1739" y="508"/>
                  <a:pt x="1739" y="502"/>
                </a:cubicBezTo>
                <a:cubicBezTo>
                  <a:pt x="1739" y="502"/>
                  <a:pt x="1739" y="502"/>
                  <a:pt x="1739" y="508"/>
                </a:cubicBezTo>
                <a:cubicBezTo>
                  <a:pt x="1739" y="502"/>
                  <a:pt x="1739" y="502"/>
                  <a:pt x="1739" y="502"/>
                </a:cubicBezTo>
                <a:close/>
                <a:moveTo>
                  <a:pt x="590" y="324"/>
                </a:moveTo>
                <a:cubicBezTo>
                  <a:pt x="597" y="318"/>
                  <a:pt x="603" y="318"/>
                  <a:pt x="609" y="318"/>
                </a:cubicBezTo>
                <a:cubicBezTo>
                  <a:pt x="603" y="318"/>
                  <a:pt x="597" y="318"/>
                  <a:pt x="597" y="318"/>
                </a:cubicBezTo>
                <a:cubicBezTo>
                  <a:pt x="597" y="324"/>
                  <a:pt x="590" y="324"/>
                  <a:pt x="590" y="324"/>
                </a:cubicBezTo>
                <a:close/>
                <a:moveTo>
                  <a:pt x="910" y="242"/>
                </a:moveTo>
                <a:cubicBezTo>
                  <a:pt x="904" y="242"/>
                  <a:pt x="904" y="242"/>
                  <a:pt x="904" y="242"/>
                </a:cubicBezTo>
                <a:cubicBezTo>
                  <a:pt x="892" y="242"/>
                  <a:pt x="892" y="242"/>
                  <a:pt x="892" y="242"/>
                </a:cubicBezTo>
                <a:cubicBezTo>
                  <a:pt x="910" y="242"/>
                  <a:pt x="910" y="242"/>
                  <a:pt x="910" y="242"/>
                </a:cubicBezTo>
                <a:close/>
                <a:moveTo>
                  <a:pt x="722" y="280"/>
                </a:moveTo>
                <a:cubicBezTo>
                  <a:pt x="754" y="267"/>
                  <a:pt x="747" y="273"/>
                  <a:pt x="747" y="273"/>
                </a:cubicBezTo>
                <a:cubicBezTo>
                  <a:pt x="760" y="267"/>
                  <a:pt x="766" y="267"/>
                  <a:pt x="779" y="267"/>
                </a:cubicBezTo>
                <a:cubicBezTo>
                  <a:pt x="797" y="261"/>
                  <a:pt x="797" y="261"/>
                  <a:pt x="797" y="261"/>
                </a:cubicBezTo>
                <a:cubicBezTo>
                  <a:pt x="791" y="261"/>
                  <a:pt x="791" y="261"/>
                  <a:pt x="791" y="261"/>
                </a:cubicBezTo>
                <a:cubicBezTo>
                  <a:pt x="816" y="261"/>
                  <a:pt x="841" y="254"/>
                  <a:pt x="860" y="248"/>
                </a:cubicBezTo>
                <a:cubicBezTo>
                  <a:pt x="867" y="248"/>
                  <a:pt x="867" y="248"/>
                  <a:pt x="867" y="248"/>
                </a:cubicBezTo>
                <a:cubicBezTo>
                  <a:pt x="848" y="248"/>
                  <a:pt x="841" y="254"/>
                  <a:pt x="823" y="254"/>
                </a:cubicBezTo>
                <a:cubicBezTo>
                  <a:pt x="854" y="248"/>
                  <a:pt x="860" y="248"/>
                  <a:pt x="904" y="242"/>
                </a:cubicBezTo>
                <a:cubicBezTo>
                  <a:pt x="885" y="248"/>
                  <a:pt x="885" y="248"/>
                  <a:pt x="885" y="248"/>
                </a:cubicBezTo>
                <a:cubicBezTo>
                  <a:pt x="879" y="248"/>
                  <a:pt x="879" y="248"/>
                  <a:pt x="873" y="248"/>
                </a:cubicBezTo>
                <a:cubicBezTo>
                  <a:pt x="885" y="242"/>
                  <a:pt x="885" y="242"/>
                  <a:pt x="904" y="242"/>
                </a:cubicBezTo>
                <a:cubicBezTo>
                  <a:pt x="923" y="242"/>
                  <a:pt x="923" y="242"/>
                  <a:pt x="936" y="242"/>
                </a:cubicBezTo>
                <a:cubicBezTo>
                  <a:pt x="929" y="242"/>
                  <a:pt x="929" y="242"/>
                  <a:pt x="942" y="242"/>
                </a:cubicBezTo>
                <a:cubicBezTo>
                  <a:pt x="942" y="242"/>
                  <a:pt x="942" y="242"/>
                  <a:pt x="986" y="235"/>
                </a:cubicBezTo>
                <a:cubicBezTo>
                  <a:pt x="973" y="235"/>
                  <a:pt x="961" y="235"/>
                  <a:pt x="967" y="235"/>
                </a:cubicBezTo>
                <a:cubicBezTo>
                  <a:pt x="992" y="235"/>
                  <a:pt x="998" y="235"/>
                  <a:pt x="1011" y="235"/>
                </a:cubicBezTo>
                <a:cubicBezTo>
                  <a:pt x="1011" y="235"/>
                  <a:pt x="1011" y="235"/>
                  <a:pt x="986" y="235"/>
                </a:cubicBezTo>
                <a:cubicBezTo>
                  <a:pt x="1042" y="229"/>
                  <a:pt x="1080" y="229"/>
                  <a:pt x="1143" y="229"/>
                </a:cubicBezTo>
                <a:cubicBezTo>
                  <a:pt x="1130" y="229"/>
                  <a:pt x="1136" y="229"/>
                  <a:pt x="1099" y="229"/>
                </a:cubicBezTo>
                <a:cubicBezTo>
                  <a:pt x="1118" y="229"/>
                  <a:pt x="1143" y="229"/>
                  <a:pt x="1161" y="229"/>
                </a:cubicBezTo>
                <a:cubicBezTo>
                  <a:pt x="1161" y="229"/>
                  <a:pt x="1161" y="229"/>
                  <a:pt x="1161" y="229"/>
                </a:cubicBezTo>
                <a:cubicBezTo>
                  <a:pt x="1168" y="229"/>
                  <a:pt x="1168" y="229"/>
                  <a:pt x="1168" y="229"/>
                </a:cubicBezTo>
                <a:cubicBezTo>
                  <a:pt x="1143" y="229"/>
                  <a:pt x="1149" y="229"/>
                  <a:pt x="1130" y="229"/>
                </a:cubicBezTo>
                <a:cubicBezTo>
                  <a:pt x="1092" y="229"/>
                  <a:pt x="1074" y="229"/>
                  <a:pt x="1042" y="229"/>
                </a:cubicBezTo>
                <a:cubicBezTo>
                  <a:pt x="998" y="235"/>
                  <a:pt x="1036" y="229"/>
                  <a:pt x="1011" y="229"/>
                </a:cubicBezTo>
                <a:cubicBezTo>
                  <a:pt x="1017" y="229"/>
                  <a:pt x="1011" y="235"/>
                  <a:pt x="979" y="235"/>
                </a:cubicBezTo>
                <a:cubicBezTo>
                  <a:pt x="979" y="235"/>
                  <a:pt x="973" y="235"/>
                  <a:pt x="967" y="235"/>
                </a:cubicBezTo>
                <a:cubicBezTo>
                  <a:pt x="973" y="235"/>
                  <a:pt x="979" y="235"/>
                  <a:pt x="992" y="235"/>
                </a:cubicBezTo>
                <a:cubicBezTo>
                  <a:pt x="992" y="235"/>
                  <a:pt x="992" y="235"/>
                  <a:pt x="1011" y="229"/>
                </a:cubicBezTo>
                <a:cubicBezTo>
                  <a:pt x="986" y="235"/>
                  <a:pt x="998" y="235"/>
                  <a:pt x="986" y="235"/>
                </a:cubicBezTo>
                <a:cubicBezTo>
                  <a:pt x="923" y="235"/>
                  <a:pt x="854" y="248"/>
                  <a:pt x="791" y="261"/>
                </a:cubicBezTo>
                <a:cubicBezTo>
                  <a:pt x="791" y="261"/>
                  <a:pt x="791" y="261"/>
                  <a:pt x="791" y="261"/>
                </a:cubicBezTo>
                <a:cubicBezTo>
                  <a:pt x="791" y="261"/>
                  <a:pt x="791" y="261"/>
                  <a:pt x="791" y="261"/>
                </a:cubicBezTo>
                <a:cubicBezTo>
                  <a:pt x="747" y="273"/>
                  <a:pt x="710" y="280"/>
                  <a:pt x="685" y="286"/>
                </a:cubicBezTo>
                <a:cubicBezTo>
                  <a:pt x="685" y="286"/>
                  <a:pt x="685" y="286"/>
                  <a:pt x="666" y="292"/>
                </a:cubicBezTo>
                <a:cubicBezTo>
                  <a:pt x="653" y="292"/>
                  <a:pt x="634" y="299"/>
                  <a:pt x="609" y="318"/>
                </a:cubicBezTo>
                <a:cubicBezTo>
                  <a:pt x="641" y="299"/>
                  <a:pt x="697" y="286"/>
                  <a:pt x="722" y="280"/>
                </a:cubicBezTo>
                <a:close/>
                <a:moveTo>
                  <a:pt x="691" y="286"/>
                </a:moveTo>
                <a:cubicBezTo>
                  <a:pt x="703" y="280"/>
                  <a:pt x="703" y="280"/>
                  <a:pt x="703" y="280"/>
                </a:cubicBezTo>
                <a:cubicBezTo>
                  <a:pt x="691" y="286"/>
                  <a:pt x="703" y="280"/>
                  <a:pt x="691" y="286"/>
                </a:cubicBezTo>
                <a:close/>
                <a:moveTo>
                  <a:pt x="1431" y="946"/>
                </a:moveTo>
                <a:cubicBezTo>
                  <a:pt x="1431" y="953"/>
                  <a:pt x="1431" y="946"/>
                  <a:pt x="1425" y="953"/>
                </a:cubicBezTo>
                <a:cubicBezTo>
                  <a:pt x="1431" y="953"/>
                  <a:pt x="1431" y="953"/>
                  <a:pt x="1431" y="946"/>
                </a:cubicBezTo>
                <a:close/>
                <a:moveTo>
                  <a:pt x="1651" y="261"/>
                </a:moveTo>
                <a:cubicBezTo>
                  <a:pt x="1664" y="267"/>
                  <a:pt x="1670" y="280"/>
                  <a:pt x="1682" y="292"/>
                </a:cubicBezTo>
                <a:cubicBezTo>
                  <a:pt x="1689" y="299"/>
                  <a:pt x="1689" y="305"/>
                  <a:pt x="1695" y="318"/>
                </a:cubicBezTo>
                <a:cubicBezTo>
                  <a:pt x="1682" y="286"/>
                  <a:pt x="1664" y="273"/>
                  <a:pt x="1664" y="267"/>
                </a:cubicBezTo>
                <a:cubicBezTo>
                  <a:pt x="1664" y="267"/>
                  <a:pt x="1664" y="267"/>
                  <a:pt x="1657" y="267"/>
                </a:cubicBezTo>
                <a:cubicBezTo>
                  <a:pt x="1657" y="267"/>
                  <a:pt x="1657" y="267"/>
                  <a:pt x="1651" y="261"/>
                </a:cubicBezTo>
                <a:close/>
                <a:moveTo>
                  <a:pt x="1720" y="388"/>
                </a:moveTo>
                <a:cubicBezTo>
                  <a:pt x="1720" y="381"/>
                  <a:pt x="1720" y="381"/>
                  <a:pt x="1720" y="381"/>
                </a:cubicBezTo>
                <a:cubicBezTo>
                  <a:pt x="1720" y="375"/>
                  <a:pt x="1720" y="375"/>
                  <a:pt x="1720" y="388"/>
                </a:cubicBezTo>
                <a:close/>
                <a:moveTo>
                  <a:pt x="1726" y="400"/>
                </a:moveTo>
                <a:cubicBezTo>
                  <a:pt x="1726" y="394"/>
                  <a:pt x="1726" y="388"/>
                  <a:pt x="1720" y="388"/>
                </a:cubicBezTo>
                <a:cubicBezTo>
                  <a:pt x="1720" y="388"/>
                  <a:pt x="1720" y="388"/>
                  <a:pt x="1720" y="388"/>
                </a:cubicBezTo>
                <a:cubicBezTo>
                  <a:pt x="1726" y="400"/>
                  <a:pt x="1726" y="419"/>
                  <a:pt x="1726" y="400"/>
                </a:cubicBezTo>
                <a:close/>
                <a:moveTo>
                  <a:pt x="302" y="464"/>
                </a:moveTo>
                <a:cubicBezTo>
                  <a:pt x="302" y="464"/>
                  <a:pt x="302" y="464"/>
                  <a:pt x="302" y="464"/>
                </a:cubicBezTo>
                <a:cubicBezTo>
                  <a:pt x="302" y="464"/>
                  <a:pt x="302" y="464"/>
                  <a:pt x="302" y="464"/>
                </a:cubicBezTo>
                <a:close/>
                <a:moveTo>
                  <a:pt x="277" y="483"/>
                </a:moveTo>
                <a:cubicBezTo>
                  <a:pt x="277" y="483"/>
                  <a:pt x="277" y="483"/>
                  <a:pt x="295" y="470"/>
                </a:cubicBezTo>
                <a:cubicBezTo>
                  <a:pt x="302" y="464"/>
                  <a:pt x="302" y="464"/>
                  <a:pt x="302" y="464"/>
                </a:cubicBezTo>
                <a:cubicBezTo>
                  <a:pt x="302" y="464"/>
                  <a:pt x="302" y="464"/>
                  <a:pt x="283" y="477"/>
                </a:cubicBezTo>
                <a:cubicBezTo>
                  <a:pt x="283" y="477"/>
                  <a:pt x="283" y="477"/>
                  <a:pt x="277" y="483"/>
                </a:cubicBezTo>
                <a:close/>
                <a:moveTo>
                  <a:pt x="1695" y="318"/>
                </a:moveTo>
                <a:cubicBezTo>
                  <a:pt x="1695" y="318"/>
                  <a:pt x="1695" y="318"/>
                  <a:pt x="1701" y="331"/>
                </a:cubicBezTo>
                <a:cubicBezTo>
                  <a:pt x="1695" y="318"/>
                  <a:pt x="1701" y="324"/>
                  <a:pt x="1695" y="318"/>
                </a:cubicBezTo>
                <a:close/>
                <a:moveTo>
                  <a:pt x="816" y="26"/>
                </a:moveTo>
                <a:cubicBezTo>
                  <a:pt x="810" y="26"/>
                  <a:pt x="810" y="26"/>
                  <a:pt x="810" y="26"/>
                </a:cubicBezTo>
                <a:cubicBezTo>
                  <a:pt x="816" y="26"/>
                  <a:pt x="816" y="26"/>
                  <a:pt x="823" y="26"/>
                </a:cubicBezTo>
                <a:cubicBezTo>
                  <a:pt x="816" y="26"/>
                  <a:pt x="816" y="26"/>
                  <a:pt x="816" y="26"/>
                </a:cubicBezTo>
                <a:close/>
                <a:moveTo>
                  <a:pt x="1218" y="20"/>
                </a:moveTo>
                <a:cubicBezTo>
                  <a:pt x="1218" y="20"/>
                  <a:pt x="1218" y="20"/>
                  <a:pt x="1218" y="20"/>
                </a:cubicBezTo>
                <a:cubicBezTo>
                  <a:pt x="1218" y="20"/>
                  <a:pt x="1218" y="20"/>
                  <a:pt x="1218" y="20"/>
                </a:cubicBezTo>
                <a:cubicBezTo>
                  <a:pt x="1218" y="20"/>
                  <a:pt x="1218" y="20"/>
                  <a:pt x="1218" y="20"/>
                </a:cubicBezTo>
                <a:close/>
                <a:moveTo>
                  <a:pt x="1212" y="20"/>
                </a:moveTo>
                <a:cubicBezTo>
                  <a:pt x="1212" y="20"/>
                  <a:pt x="1212" y="20"/>
                  <a:pt x="1212" y="20"/>
                </a:cubicBezTo>
                <a:cubicBezTo>
                  <a:pt x="1218" y="20"/>
                  <a:pt x="1224" y="20"/>
                  <a:pt x="1249" y="26"/>
                </a:cubicBezTo>
                <a:cubicBezTo>
                  <a:pt x="1256" y="26"/>
                  <a:pt x="1262" y="26"/>
                  <a:pt x="1268" y="26"/>
                </a:cubicBezTo>
                <a:cubicBezTo>
                  <a:pt x="1249" y="20"/>
                  <a:pt x="1249" y="26"/>
                  <a:pt x="1243" y="20"/>
                </a:cubicBezTo>
                <a:cubicBezTo>
                  <a:pt x="1199" y="7"/>
                  <a:pt x="1199" y="20"/>
                  <a:pt x="1199" y="20"/>
                </a:cubicBezTo>
                <a:cubicBezTo>
                  <a:pt x="1161" y="7"/>
                  <a:pt x="1193" y="20"/>
                  <a:pt x="1161" y="7"/>
                </a:cubicBezTo>
                <a:cubicBezTo>
                  <a:pt x="1161" y="7"/>
                  <a:pt x="1161" y="7"/>
                  <a:pt x="1130" y="7"/>
                </a:cubicBezTo>
                <a:cubicBezTo>
                  <a:pt x="1105" y="0"/>
                  <a:pt x="1105" y="0"/>
                  <a:pt x="1118" y="0"/>
                </a:cubicBezTo>
                <a:cubicBezTo>
                  <a:pt x="1111" y="0"/>
                  <a:pt x="1105" y="0"/>
                  <a:pt x="1099" y="0"/>
                </a:cubicBezTo>
                <a:cubicBezTo>
                  <a:pt x="1099" y="0"/>
                  <a:pt x="1099" y="0"/>
                  <a:pt x="1118" y="7"/>
                </a:cubicBezTo>
                <a:cubicBezTo>
                  <a:pt x="1086" y="0"/>
                  <a:pt x="1074" y="0"/>
                  <a:pt x="1080" y="0"/>
                </a:cubicBezTo>
                <a:cubicBezTo>
                  <a:pt x="1074" y="0"/>
                  <a:pt x="1074" y="0"/>
                  <a:pt x="1074" y="0"/>
                </a:cubicBezTo>
                <a:cubicBezTo>
                  <a:pt x="1061" y="0"/>
                  <a:pt x="1061" y="0"/>
                  <a:pt x="1048" y="0"/>
                </a:cubicBezTo>
                <a:cubicBezTo>
                  <a:pt x="1023" y="0"/>
                  <a:pt x="1030" y="0"/>
                  <a:pt x="992" y="0"/>
                </a:cubicBezTo>
                <a:cubicBezTo>
                  <a:pt x="992" y="0"/>
                  <a:pt x="992" y="0"/>
                  <a:pt x="998" y="0"/>
                </a:cubicBezTo>
                <a:cubicBezTo>
                  <a:pt x="1055" y="0"/>
                  <a:pt x="1149" y="7"/>
                  <a:pt x="1193" y="20"/>
                </a:cubicBezTo>
                <a:cubicBezTo>
                  <a:pt x="1199" y="20"/>
                  <a:pt x="1205" y="20"/>
                  <a:pt x="1218" y="20"/>
                </a:cubicBezTo>
                <a:cubicBezTo>
                  <a:pt x="1205" y="20"/>
                  <a:pt x="1199" y="20"/>
                  <a:pt x="1193" y="20"/>
                </a:cubicBezTo>
                <a:cubicBezTo>
                  <a:pt x="1199" y="20"/>
                  <a:pt x="1205" y="20"/>
                  <a:pt x="1212" y="20"/>
                </a:cubicBezTo>
                <a:close/>
                <a:moveTo>
                  <a:pt x="1532" y="115"/>
                </a:moveTo>
                <a:cubicBezTo>
                  <a:pt x="1532" y="115"/>
                  <a:pt x="1532" y="115"/>
                  <a:pt x="1538" y="121"/>
                </a:cubicBezTo>
                <a:cubicBezTo>
                  <a:pt x="1532" y="115"/>
                  <a:pt x="1519" y="102"/>
                  <a:pt x="1513" y="96"/>
                </a:cubicBezTo>
                <a:cubicBezTo>
                  <a:pt x="1532" y="115"/>
                  <a:pt x="1532" y="115"/>
                  <a:pt x="1532" y="115"/>
                </a:cubicBezTo>
                <a:close/>
                <a:moveTo>
                  <a:pt x="1155" y="32"/>
                </a:moveTo>
                <a:cubicBezTo>
                  <a:pt x="1155" y="32"/>
                  <a:pt x="1155" y="32"/>
                  <a:pt x="1155" y="32"/>
                </a:cubicBezTo>
                <a:cubicBezTo>
                  <a:pt x="1155" y="32"/>
                  <a:pt x="1155" y="32"/>
                  <a:pt x="1155" y="32"/>
                </a:cubicBezTo>
                <a:cubicBezTo>
                  <a:pt x="1161" y="32"/>
                  <a:pt x="1161" y="32"/>
                  <a:pt x="1168" y="32"/>
                </a:cubicBezTo>
                <a:cubicBezTo>
                  <a:pt x="1161" y="32"/>
                  <a:pt x="1161" y="32"/>
                  <a:pt x="1155" y="32"/>
                </a:cubicBezTo>
                <a:close/>
                <a:moveTo>
                  <a:pt x="873" y="26"/>
                </a:moveTo>
                <a:cubicBezTo>
                  <a:pt x="867" y="26"/>
                  <a:pt x="867" y="26"/>
                  <a:pt x="860" y="26"/>
                </a:cubicBezTo>
                <a:cubicBezTo>
                  <a:pt x="867" y="26"/>
                  <a:pt x="873" y="26"/>
                  <a:pt x="879" y="26"/>
                </a:cubicBezTo>
                <a:cubicBezTo>
                  <a:pt x="879" y="26"/>
                  <a:pt x="879" y="26"/>
                  <a:pt x="879" y="26"/>
                </a:cubicBezTo>
                <a:cubicBezTo>
                  <a:pt x="873" y="26"/>
                  <a:pt x="873" y="26"/>
                  <a:pt x="873" y="26"/>
                </a:cubicBezTo>
                <a:close/>
                <a:moveTo>
                  <a:pt x="647" y="58"/>
                </a:moveTo>
                <a:cubicBezTo>
                  <a:pt x="647" y="58"/>
                  <a:pt x="647" y="58"/>
                  <a:pt x="653" y="58"/>
                </a:cubicBezTo>
                <a:cubicBezTo>
                  <a:pt x="710" y="45"/>
                  <a:pt x="697" y="51"/>
                  <a:pt x="728" y="45"/>
                </a:cubicBezTo>
                <a:cubicBezTo>
                  <a:pt x="754" y="39"/>
                  <a:pt x="741" y="39"/>
                  <a:pt x="754" y="39"/>
                </a:cubicBezTo>
                <a:cubicBezTo>
                  <a:pt x="754" y="39"/>
                  <a:pt x="754" y="39"/>
                  <a:pt x="766" y="32"/>
                </a:cubicBezTo>
                <a:cubicBezTo>
                  <a:pt x="754" y="39"/>
                  <a:pt x="760" y="39"/>
                  <a:pt x="741" y="39"/>
                </a:cubicBezTo>
                <a:cubicBezTo>
                  <a:pt x="747" y="39"/>
                  <a:pt x="754" y="39"/>
                  <a:pt x="760" y="32"/>
                </a:cubicBezTo>
                <a:cubicBezTo>
                  <a:pt x="710" y="45"/>
                  <a:pt x="691" y="51"/>
                  <a:pt x="659" y="51"/>
                </a:cubicBezTo>
                <a:cubicBezTo>
                  <a:pt x="659" y="51"/>
                  <a:pt x="659" y="51"/>
                  <a:pt x="647" y="58"/>
                </a:cubicBezTo>
                <a:close/>
                <a:moveTo>
                  <a:pt x="1576" y="864"/>
                </a:moveTo>
                <a:cubicBezTo>
                  <a:pt x="1576" y="864"/>
                  <a:pt x="1576" y="864"/>
                  <a:pt x="1576" y="864"/>
                </a:cubicBezTo>
                <a:cubicBezTo>
                  <a:pt x="1576" y="864"/>
                  <a:pt x="1576" y="864"/>
                  <a:pt x="1576" y="864"/>
                </a:cubicBezTo>
                <a:cubicBezTo>
                  <a:pt x="1576" y="864"/>
                  <a:pt x="1576" y="864"/>
                  <a:pt x="1576" y="864"/>
                </a:cubicBezTo>
                <a:close/>
                <a:moveTo>
                  <a:pt x="772" y="32"/>
                </a:moveTo>
                <a:cubicBezTo>
                  <a:pt x="772" y="32"/>
                  <a:pt x="772" y="32"/>
                  <a:pt x="772" y="32"/>
                </a:cubicBezTo>
                <a:cubicBezTo>
                  <a:pt x="772" y="32"/>
                  <a:pt x="766" y="32"/>
                  <a:pt x="760" y="32"/>
                </a:cubicBezTo>
                <a:cubicBezTo>
                  <a:pt x="760" y="32"/>
                  <a:pt x="766" y="32"/>
                  <a:pt x="772" y="32"/>
                </a:cubicBezTo>
                <a:close/>
                <a:moveTo>
                  <a:pt x="628" y="64"/>
                </a:moveTo>
                <a:cubicBezTo>
                  <a:pt x="622" y="70"/>
                  <a:pt x="622" y="70"/>
                  <a:pt x="622" y="70"/>
                </a:cubicBezTo>
                <a:cubicBezTo>
                  <a:pt x="634" y="64"/>
                  <a:pt x="634" y="64"/>
                  <a:pt x="641" y="64"/>
                </a:cubicBezTo>
                <a:cubicBezTo>
                  <a:pt x="641" y="64"/>
                  <a:pt x="641" y="64"/>
                  <a:pt x="634" y="64"/>
                </a:cubicBezTo>
                <a:cubicBezTo>
                  <a:pt x="647" y="64"/>
                  <a:pt x="647" y="58"/>
                  <a:pt x="653" y="58"/>
                </a:cubicBezTo>
                <a:cubicBezTo>
                  <a:pt x="647" y="64"/>
                  <a:pt x="641" y="64"/>
                  <a:pt x="641" y="64"/>
                </a:cubicBezTo>
                <a:cubicBezTo>
                  <a:pt x="641" y="64"/>
                  <a:pt x="647" y="64"/>
                  <a:pt x="653" y="58"/>
                </a:cubicBezTo>
                <a:cubicBezTo>
                  <a:pt x="653" y="58"/>
                  <a:pt x="653" y="58"/>
                  <a:pt x="653" y="58"/>
                </a:cubicBezTo>
                <a:cubicBezTo>
                  <a:pt x="653" y="58"/>
                  <a:pt x="653" y="58"/>
                  <a:pt x="653" y="58"/>
                </a:cubicBezTo>
                <a:cubicBezTo>
                  <a:pt x="653" y="58"/>
                  <a:pt x="653" y="58"/>
                  <a:pt x="653" y="58"/>
                </a:cubicBezTo>
                <a:cubicBezTo>
                  <a:pt x="641" y="64"/>
                  <a:pt x="641" y="64"/>
                  <a:pt x="641" y="64"/>
                </a:cubicBezTo>
                <a:cubicBezTo>
                  <a:pt x="628" y="64"/>
                  <a:pt x="628" y="64"/>
                  <a:pt x="628" y="64"/>
                </a:cubicBezTo>
                <a:close/>
                <a:moveTo>
                  <a:pt x="1707" y="686"/>
                </a:moveTo>
                <a:cubicBezTo>
                  <a:pt x="1701" y="699"/>
                  <a:pt x="1707" y="692"/>
                  <a:pt x="1701" y="705"/>
                </a:cubicBezTo>
                <a:cubicBezTo>
                  <a:pt x="1701" y="699"/>
                  <a:pt x="1707" y="692"/>
                  <a:pt x="1707" y="686"/>
                </a:cubicBezTo>
                <a:close/>
                <a:moveTo>
                  <a:pt x="1739" y="559"/>
                </a:moveTo>
                <a:cubicBezTo>
                  <a:pt x="1739" y="565"/>
                  <a:pt x="1739" y="565"/>
                  <a:pt x="1739" y="565"/>
                </a:cubicBezTo>
                <a:cubicBezTo>
                  <a:pt x="1739" y="565"/>
                  <a:pt x="1739" y="565"/>
                  <a:pt x="1739" y="559"/>
                </a:cubicBezTo>
                <a:close/>
                <a:moveTo>
                  <a:pt x="1739" y="559"/>
                </a:moveTo>
                <a:cubicBezTo>
                  <a:pt x="1739" y="553"/>
                  <a:pt x="1739" y="546"/>
                  <a:pt x="1739" y="540"/>
                </a:cubicBezTo>
                <a:cubicBezTo>
                  <a:pt x="1739" y="534"/>
                  <a:pt x="1739" y="534"/>
                  <a:pt x="1739" y="527"/>
                </a:cubicBezTo>
                <a:cubicBezTo>
                  <a:pt x="1739" y="553"/>
                  <a:pt x="1739" y="559"/>
                  <a:pt x="1739" y="559"/>
                </a:cubicBezTo>
                <a:close/>
                <a:moveTo>
                  <a:pt x="697" y="51"/>
                </a:moveTo>
                <a:cubicBezTo>
                  <a:pt x="691" y="58"/>
                  <a:pt x="691" y="58"/>
                  <a:pt x="691" y="58"/>
                </a:cubicBezTo>
                <a:cubicBezTo>
                  <a:pt x="691" y="58"/>
                  <a:pt x="691" y="51"/>
                  <a:pt x="697" y="51"/>
                </a:cubicBezTo>
                <a:cubicBezTo>
                  <a:pt x="697" y="51"/>
                  <a:pt x="697" y="51"/>
                  <a:pt x="691" y="58"/>
                </a:cubicBezTo>
                <a:cubicBezTo>
                  <a:pt x="697" y="51"/>
                  <a:pt x="697" y="51"/>
                  <a:pt x="697" y="51"/>
                </a:cubicBezTo>
                <a:cubicBezTo>
                  <a:pt x="710" y="51"/>
                  <a:pt x="716" y="51"/>
                  <a:pt x="728" y="45"/>
                </a:cubicBezTo>
                <a:cubicBezTo>
                  <a:pt x="716" y="51"/>
                  <a:pt x="710" y="51"/>
                  <a:pt x="697" y="51"/>
                </a:cubicBezTo>
                <a:cubicBezTo>
                  <a:pt x="697" y="51"/>
                  <a:pt x="697" y="51"/>
                  <a:pt x="697" y="51"/>
                </a:cubicBezTo>
                <a:close/>
                <a:moveTo>
                  <a:pt x="1281" y="32"/>
                </a:moveTo>
                <a:cubicBezTo>
                  <a:pt x="1274" y="26"/>
                  <a:pt x="1274" y="26"/>
                  <a:pt x="1274" y="26"/>
                </a:cubicBezTo>
                <a:cubicBezTo>
                  <a:pt x="1281" y="32"/>
                  <a:pt x="1281" y="32"/>
                  <a:pt x="1281" y="32"/>
                </a:cubicBezTo>
                <a:close/>
                <a:moveTo>
                  <a:pt x="1525" y="115"/>
                </a:moveTo>
                <a:cubicBezTo>
                  <a:pt x="1519" y="102"/>
                  <a:pt x="1519" y="102"/>
                  <a:pt x="1519" y="102"/>
                </a:cubicBezTo>
                <a:cubicBezTo>
                  <a:pt x="1519" y="115"/>
                  <a:pt x="1525" y="115"/>
                  <a:pt x="1525" y="115"/>
                </a:cubicBezTo>
                <a:cubicBezTo>
                  <a:pt x="1525" y="115"/>
                  <a:pt x="1525" y="115"/>
                  <a:pt x="1525" y="115"/>
                </a:cubicBezTo>
                <a:close/>
                <a:moveTo>
                  <a:pt x="1281" y="32"/>
                </a:moveTo>
                <a:cubicBezTo>
                  <a:pt x="1281" y="26"/>
                  <a:pt x="1281" y="26"/>
                  <a:pt x="1281" y="26"/>
                </a:cubicBezTo>
                <a:cubicBezTo>
                  <a:pt x="1274" y="26"/>
                  <a:pt x="1274" y="26"/>
                  <a:pt x="1268" y="26"/>
                </a:cubicBezTo>
                <a:cubicBezTo>
                  <a:pt x="1268" y="26"/>
                  <a:pt x="1268" y="26"/>
                  <a:pt x="1274" y="26"/>
                </a:cubicBezTo>
                <a:cubicBezTo>
                  <a:pt x="1274" y="26"/>
                  <a:pt x="1274" y="26"/>
                  <a:pt x="1281" y="32"/>
                </a:cubicBezTo>
                <a:close/>
                <a:moveTo>
                  <a:pt x="1525" y="115"/>
                </a:moveTo>
                <a:cubicBezTo>
                  <a:pt x="1525" y="115"/>
                  <a:pt x="1525" y="115"/>
                  <a:pt x="1525" y="115"/>
                </a:cubicBezTo>
                <a:cubicBezTo>
                  <a:pt x="1525" y="115"/>
                  <a:pt x="1525" y="115"/>
                  <a:pt x="1525" y="115"/>
                </a:cubicBezTo>
                <a:cubicBezTo>
                  <a:pt x="1525" y="115"/>
                  <a:pt x="1525" y="115"/>
                  <a:pt x="1525" y="115"/>
                </a:cubicBezTo>
                <a:close/>
                <a:moveTo>
                  <a:pt x="1726" y="292"/>
                </a:moveTo>
                <a:cubicBezTo>
                  <a:pt x="1726" y="292"/>
                  <a:pt x="1726" y="292"/>
                  <a:pt x="1726" y="292"/>
                </a:cubicBezTo>
                <a:cubicBezTo>
                  <a:pt x="1726" y="292"/>
                  <a:pt x="1726" y="292"/>
                  <a:pt x="1726" y="292"/>
                </a:cubicBezTo>
                <a:cubicBezTo>
                  <a:pt x="1726" y="292"/>
                  <a:pt x="1726" y="292"/>
                  <a:pt x="1726" y="292"/>
                </a:cubicBezTo>
                <a:close/>
                <a:moveTo>
                  <a:pt x="1212" y="20"/>
                </a:moveTo>
                <a:cubicBezTo>
                  <a:pt x="1212" y="20"/>
                  <a:pt x="1212" y="20"/>
                  <a:pt x="1212" y="20"/>
                </a:cubicBezTo>
                <a:cubicBezTo>
                  <a:pt x="1218" y="20"/>
                  <a:pt x="1218" y="20"/>
                  <a:pt x="1212" y="20"/>
                </a:cubicBezTo>
                <a:close/>
                <a:moveTo>
                  <a:pt x="961" y="0"/>
                </a:moveTo>
                <a:cubicBezTo>
                  <a:pt x="986" y="0"/>
                  <a:pt x="967" y="0"/>
                  <a:pt x="992" y="0"/>
                </a:cubicBezTo>
                <a:cubicBezTo>
                  <a:pt x="986" y="0"/>
                  <a:pt x="979" y="0"/>
                  <a:pt x="973" y="0"/>
                </a:cubicBezTo>
                <a:cubicBezTo>
                  <a:pt x="973" y="0"/>
                  <a:pt x="973" y="0"/>
                  <a:pt x="961" y="0"/>
                </a:cubicBezTo>
                <a:close/>
                <a:moveTo>
                  <a:pt x="1519" y="946"/>
                </a:moveTo>
                <a:cubicBezTo>
                  <a:pt x="1513" y="953"/>
                  <a:pt x="1507" y="953"/>
                  <a:pt x="1500" y="959"/>
                </a:cubicBezTo>
                <a:cubicBezTo>
                  <a:pt x="1513" y="953"/>
                  <a:pt x="1513" y="946"/>
                  <a:pt x="1519" y="946"/>
                </a:cubicBezTo>
                <a:close/>
                <a:moveTo>
                  <a:pt x="810" y="26"/>
                </a:moveTo>
                <a:cubicBezTo>
                  <a:pt x="797" y="26"/>
                  <a:pt x="779" y="32"/>
                  <a:pt x="760" y="32"/>
                </a:cubicBezTo>
                <a:cubicBezTo>
                  <a:pt x="791" y="32"/>
                  <a:pt x="779" y="32"/>
                  <a:pt x="772" y="32"/>
                </a:cubicBezTo>
                <a:cubicBezTo>
                  <a:pt x="779" y="32"/>
                  <a:pt x="791" y="32"/>
                  <a:pt x="791" y="32"/>
                </a:cubicBezTo>
                <a:cubicBezTo>
                  <a:pt x="791" y="32"/>
                  <a:pt x="791" y="32"/>
                  <a:pt x="797" y="32"/>
                </a:cubicBezTo>
                <a:cubicBezTo>
                  <a:pt x="816" y="26"/>
                  <a:pt x="829" y="26"/>
                  <a:pt x="835" y="26"/>
                </a:cubicBezTo>
                <a:cubicBezTo>
                  <a:pt x="829" y="26"/>
                  <a:pt x="829" y="26"/>
                  <a:pt x="829" y="26"/>
                </a:cubicBezTo>
                <a:cubicBezTo>
                  <a:pt x="835" y="26"/>
                  <a:pt x="810" y="26"/>
                  <a:pt x="810" y="26"/>
                </a:cubicBezTo>
                <a:close/>
                <a:moveTo>
                  <a:pt x="835" y="20"/>
                </a:moveTo>
                <a:cubicBezTo>
                  <a:pt x="848" y="20"/>
                  <a:pt x="848" y="20"/>
                  <a:pt x="854" y="20"/>
                </a:cubicBezTo>
                <a:cubicBezTo>
                  <a:pt x="848" y="20"/>
                  <a:pt x="841" y="20"/>
                  <a:pt x="835" y="20"/>
                </a:cubicBezTo>
                <a:close/>
                <a:moveTo>
                  <a:pt x="1532" y="940"/>
                </a:moveTo>
                <a:cubicBezTo>
                  <a:pt x="1538" y="934"/>
                  <a:pt x="1544" y="927"/>
                  <a:pt x="1557" y="921"/>
                </a:cubicBezTo>
                <a:cubicBezTo>
                  <a:pt x="1544" y="927"/>
                  <a:pt x="1538" y="934"/>
                  <a:pt x="1532" y="940"/>
                </a:cubicBezTo>
                <a:close/>
                <a:moveTo>
                  <a:pt x="835" y="26"/>
                </a:moveTo>
                <a:cubicBezTo>
                  <a:pt x="841" y="26"/>
                  <a:pt x="848" y="26"/>
                  <a:pt x="848" y="26"/>
                </a:cubicBezTo>
                <a:cubicBezTo>
                  <a:pt x="848" y="26"/>
                  <a:pt x="848" y="26"/>
                  <a:pt x="848" y="26"/>
                </a:cubicBezTo>
                <a:cubicBezTo>
                  <a:pt x="841" y="26"/>
                  <a:pt x="841" y="26"/>
                  <a:pt x="835" y="26"/>
                </a:cubicBezTo>
                <a:close/>
                <a:moveTo>
                  <a:pt x="829" y="20"/>
                </a:moveTo>
                <a:cubicBezTo>
                  <a:pt x="829" y="20"/>
                  <a:pt x="823" y="20"/>
                  <a:pt x="823" y="26"/>
                </a:cubicBezTo>
                <a:cubicBezTo>
                  <a:pt x="829" y="20"/>
                  <a:pt x="829" y="20"/>
                  <a:pt x="835" y="20"/>
                </a:cubicBezTo>
                <a:cubicBezTo>
                  <a:pt x="829" y="20"/>
                  <a:pt x="829" y="20"/>
                  <a:pt x="829" y="20"/>
                </a:cubicBezTo>
                <a:close/>
                <a:moveTo>
                  <a:pt x="1776" y="515"/>
                </a:moveTo>
                <a:cubicBezTo>
                  <a:pt x="1776" y="502"/>
                  <a:pt x="1776" y="496"/>
                  <a:pt x="1776" y="489"/>
                </a:cubicBezTo>
                <a:cubicBezTo>
                  <a:pt x="1776" y="496"/>
                  <a:pt x="1776" y="508"/>
                  <a:pt x="1776" y="515"/>
                </a:cubicBezTo>
                <a:close/>
                <a:moveTo>
                  <a:pt x="1764" y="635"/>
                </a:moveTo>
                <a:cubicBezTo>
                  <a:pt x="1758" y="642"/>
                  <a:pt x="1758" y="642"/>
                  <a:pt x="1758" y="642"/>
                </a:cubicBezTo>
                <a:cubicBezTo>
                  <a:pt x="1764" y="635"/>
                  <a:pt x="1764" y="635"/>
                  <a:pt x="1764" y="635"/>
                </a:cubicBezTo>
                <a:close/>
                <a:moveTo>
                  <a:pt x="1770" y="458"/>
                </a:moveTo>
                <a:cubicBezTo>
                  <a:pt x="1770" y="470"/>
                  <a:pt x="1776" y="477"/>
                  <a:pt x="1776" y="489"/>
                </a:cubicBezTo>
                <a:cubicBezTo>
                  <a:pt x="1776" y="483"/>
                  <a:pt x="1776" y="477"/>
                  <a:pt x="1776" y="477"/>
                </a:cubicBezTo>
                <a:cubicBezTo>
                  <a:pt x="1776" y="477"/>
                  <a:pt x="1776" y="470"/>
                  <a:pt x="1770" y="458"/>
                </a:cubicBezTo>
                <a:close/>
                <a:moveTo>
                  <a:pt x="929" y="223"/>
                </a:moveTo>
                <a:cubicBezTo>
                  <a:pt x="923" y="223"/>
                  <a:pt x="917" y="223"/>
                  <a:pt x="917" y="223"/>
                </a:cubicBezTo>
                <a:cubicBezTo>
                  <a:pt x="917" y="223"/>
                  <a:pt x="917" y="223"/>
                  <a:pt x="917" y="223"/>
                </a:cubicBezTo>
                <a:cubicBezTo>
                  <a:pt x="910" y="223"/>
                  <a:pt x="910" y="223"/>
                  <a:pt x="910" y="223"/>
                </a:cubicBezTo>
                <a:cubicBezTo>
                  <a:pt x="910" y="223"/>
                  <a:pt x="910" y="223"/>
                  <a:pt x="904" y="223"/>
                </a:cubicBezTo>
                <a:cubicBezTo>
                  <a:pt x="904" y="223"/>
                  <a:pt x="904" y="223"/>
                  <a:pt x="904" y="229"/>
                </a:cubicBezTo>
                <a:cubicBezTo>
                  <a:pt x="917" y="223"/>
                  <a:pt x="923" y="223"/>
                  <a:pt x="929" y="223"/>
                </a:cubicBezTo>
                <a:cubicBezTo>
                  <a:pt x="929" y="223"/>
                  <a:pt x="929" y="223"/>
                  <a:pt x="929" y="223"/>
                </a:cubicBezTo>
                <a:close/>
                <a:moveTo>
                  <a:pt x="848" y="223"/>
                </a:moveTo>
                <a:cubicBezTo>
                  <a:pt x="848" y="223"/>
                  <a:pt x="848" y="223"/>
                  <a:pt x="885" y="216"/>
                </a:cubicBezTo>
                <a:cubicBezTo>
                  <a:pt x="910" y="216"/>
                  <a:pt x="885" y="216"/>
                  <a:pt x="910" y="216"/>
                </a:cubicBezTo>
                <a:cubicBezTo>
                  <a:pt x="910" y="216"/>
                  <a:pt x="917" y="216"/>
                  <a:pt x="917" y="204"/>
                </a:cubicBezTo>
                <a:cubicBezTo>
                  <a:pt x="910" y="216"/>
                  <a:pt x="910" y="216"/>
                  <a:pt x="910" y="216"/>
                </a:cubicBezTo>
                <a:cubicBezTo>
                  <a:pt x="892" y="216"/>
                  <a:pt x="892" y="216"/>
                  <a:pt x="892" y="216"/>
                </a:cubicBezTo>
                <a:cubicBezTo>
                  <a:pt x="923" y="216"/>
                  <a:pt x="923" y="216"/>
                  <a:pt x="923" y="216"/>
                </a:cubicBezTo>
                <a:cubicBezTo>
                  <a:pt x="923" y="204"/>
                  <a:pt x="923" y="204"/>
                  <a:pt x="923" y="204"/>
                </a:cubicBezTo>
                <a:cubicBezTo>
                  <a:pt x="923" y="204"/>
                  <a:pt x="929" y="204"/>
                  <a:pt x="936" y="204"/>
                </a:cubicBezTo>
                <a:cubicBezTo>
                  <a:pt x="923" y="204"/>
                  <a:pt x="910" y="204"/>
                  <a:pt x="892" y="216"/>
                </a:cubicBezTo>
                <a:cubicBezTo>
                  <a:pt x="892" y="216"/>
                  <a:pt x="892" y="216"/>
                  <a:pt x="892" y="216"/>
                </a:cubicBezTo>
                <a:cubicBezTo>
                  <a:pt x="879" y="216"/>
                  <a:pt x="873" y="216"/>
                  <a:pt x="873" y="216"/>
                </a:cubicBezTo>
                <a:cubicBezTo>
                  <a:pt x="873" y="216"/>
                  <a:pt x="873" y="216"/>
                  <a:pt x="873" y="216"/>
                </a:cubicBezTo>
                <a:cubicBezTo>
                  <a:pt x="854" y="223"/>
                  <a:pt x="835" y="223"/>
                  <a:pt x="835" y="223"/>
                </a:cubicBezTo>
                <a:cubicBezTo>
                  <a:pt x="823" y="229"/>
                  <a:pt x="816" y="229"/>
                  <a:pt x="810" y="229"/>
                </a:cubicBezTo>
                <a:cubicBezTo>
                  <a:pt x="816" y="229"/>
                  <a:pt x="823" y="229"/>
                  <a:pt x="841" y="223"/>
                </a:cubicBezTo>
                <a:cubicBezTo>
                  <a:pt x="848" y="223"/>
                  <a:pt x="848" y="223"/>
                  <a:pt x="848" y="223"/>
                </a:cubicBezTo>
                <a:close/>
                <a:moveTo>
                  <a:pt x="929" y="223"/>
                </a:moveTo>
                <a:cubicBezTo>
                  <a:pt x="923" y="223"/>
                  <a:pt x="923" y="223"/>
                  <a:pt x="923" y="223"/>
                </a:cubicBezTo>
                <a:cubicBezTo>
                  <a:pt x="929" y="223"/>
                  <a:pt x="929" y="223"/>
                  <a:pt x="929" y="223"/>
                </a:cubicBezTo>
                <a:close/>
                <a:moveTo>
                  <a:pt x="245" y="464"/>
                </a:moveTo>
                <a:cubicBezTo>
                  <a:pt x="245" y="458"/>
                  <a:pt x="245" y="464"/>
                  <a:pt x="245" y="458"/>
                </a:cubicBezTo>
                <a:cubicBezTo>
                  <a:pt x="245" y="464"/>
                  <a:pt x="245" y="464"/>
                  <a:pt x="245" y="464"/>
                </a:cubicBezTo>
                <a:cubicBezTo>
                  <a:pt x="245" y="464"/>
                  <a:pt x="245" y="464"/>
                  <a:pt x="245" y="464"/>
                </a:cubicBezTo>
                <a:close/>
                <a:moveTo>
                  <a:pt x="1243" y="1042"/>
                </a:moveTo>
                <a:cubicBezTo>
                  <a:pt x="1243" y="1035"/>
                  <a:pt x="1243" y="1035"/>
                  <a:pt x="1243" y="1035"/>
                </a:cubicBezTo>
                <a:cubicBezTo>
                  <a:pt x="1243" y="1042"/>
                  <a:pt x="1243" y="1042"/>
                  <a:pt x="1243" y="1042"/>
                </a:cubicBezTo>
                <a:close/>
                <a:moveTo>
                  <a:pt x="1287" y="1022"/>
                </a:moveTo>
                <a:cubicBezTo>
                  <a:pt x="1287" y="1022"/>
                  <a:pt x="1293" y="1022"/>
                  <a:pt x="1300" y="1016"/>
                </a:cubicBezTo>
                <a:cubicBezTo>
                  <a:pt x="1306" y="1016"/>
                  <a:pt x="1312" y="1003"/>
                  <a:pt x="1325" y="997"/>
                </a:cubicBezTo>
                <a:cubicBezTo>
                  <a:pt x="1312" y="1003"/>
                  <a:pt x="1300" y="1016"/>
                  <a:pt x="1287" y="1022"/>
                </a:cubicBezTo>
                <a:close/>
                <a:moveTo>
                  <a:pt x="1224" y="1042"/>
                </a:moveTo>
                <a:cubicBezTo>
                  <a:pt x="1243" y="1042"/>
                  <a:pt x="1237" y="1042"/>
                  <a:pt x="1243" y="1042"/>
                </a:cubicBezTo>
                <a:cubicBezTo>
                  <a:pt x="1237" y="1042"/>
                  <a:pt x="1237" y="1042"/>
                  <a:pt x="1237" y="1042"/>
                </a:cubicBezTo>
                <a:cubicBezTo>
                  <a:pt x="1224" y="1042"/>
                  <a:pt x="1224" y="1042"/>
                  <a:pt x="1224" y="1042"/>
                </a:cubicBezTo>
                <a:close/>
                <a:moveTo>
                  <a:pt x="1237" y="1042"/>
                </a:moveTo>
                <a:cubicBezTo>
                  <a:pt x="1237" y="1042"/>
                  <a:pt x="1237" y="1042"/>
                  <a:pt x="1243" y="1042"/>
                </a:cubicBezTo>
                <a:cubicBezTo>
                  <a:pt x="1237" y="1042"/>
                  <a:pt x="1237" y="1042"/>
                  <a:pt x="1237" y="1042"/>
                </a:cubicBezTo>
                <a:close/>
                <a:moveTo>
                  <a:pt x="1425" y="959"/>
                </a:moveTo>
                <a:cubicBezTo>
                  <a:pt x="1425" y="959"/>
                  <a:pt x="1425" y="959"/>
                  <a:pt x="1425" y="959"/>
                </a:cubicBezTo>
                <a:cubicBezTo>
                  <a:pt x="1425" y="959"/>
                  <a:pt x="1425" y="959"/>
                  <a:pt x="1425" y="959"/>
                </a:cubicBezTo>
                <a:close/>
                <a:moveTo>
                  <a:pt x="672" y="267"/>
                </a:moveTo>
                <a:cubicBezTo>
                  <a:pt x="685" y="267"/>
                  <a:pt x="691" y="267"/>
                  <a:pt x="691" y="267"/>
                </a:cubicBezTo>
                <a:cubicBezTo>
                  <a:pt x="672" y="267"/>
                  <a:pt x="672" y="267"/>
                  <a:pt x="672" y="267"/>
                </a:cubicBezTo>
                <a:close/>
                <a:moveTo>
                  <a:pt x="1425" y="959"/>
                </a:moveTo>
                <a:cubicBezTo>
                  <a:pt x="1425" y="959"/>
                  <a:pt x="1425" y="959"/>
                  <a:pt x="1425" y="959"/>
                </a:cubicBezTo>
                <a:cubicBezTo>
                  <a:pt x="1419" y="959"/>
                  <a:pt x="1419" y="959"/>
                  <a:pt x="1419" y="959"/>
                </a:cubicBezTo>
                <a:cubicBezTo>
                  <a:pt x="1425" y="959"/>
                  <a:pt x="1425" y="959"/>
                  <a:pt x="1425" y="959"/>
                </a:cubicBezTo>
                <a:close/>
                <a:moveTo>
                  <a:pt x="904" y="223"/>
                </a:moveTo>
                <a:cubicBezTo>
                  <a:pt x="910" y="223"/>
                  <a:pt x="910" y="223"/>
                  <a:pt x="910" y="223"/>
                </a:cubicBezTo>
                <a:cubicBezTo>
                  <a:pt x="910" y="223"/>
                  <a:pt x="910" y="223"/>
                  <a:pt x="917" y="223"/>
                </a:cubicBezTo>
                <a:cubicBezTo>
                  <a:pt x="910" y="223"/>
                  <a:pt x="910" y="223"/>
                  <a:pt x="904" y="223"/>
                </a:cubicBezTo>
                <a:close/>
                <a:moveTo>
                  <a:pt x="1325" y="997"/>
                </a:moveTo>
                <a:cubicBezTo>
                  <a:pt x="1331" y="997"/>
                  <a:pt x="1331" y="997"/>
                  <a:pt x="1331" y="997"/>
                </a:cubicBezTo>
                <a:cubicBezTo>
                  <a:pt x="1331" y="997"/>
                  <a:pt x="1331" y="997"/>
                  <a:pt x="1325" y="997"/>
                </a:cubicBezTo>
                <a:close/>
                <a:moveTo>
                  <a:pt x="1431" y="953"/>
                </a:moveTo>
                <a:cubicBezTo>
                  <a:pt x="1431" y="953"/>
                  <a:pt x="1431" y="953"/>
                  <a:pt x="1431" y="953"/>
                </a:cubicBezTo>
                <a:cubicBezTo>
                  <a:pt x="1431" y="953"/>
                  <a:pt x="1431" y="959"/>
                  <a:pt x="1425" y="959"/>
                </a:cubicBezTo>
                <a:cubicBezTo>
                  <a:pt x="1431" y="959"/>
                  <a:pt x="1431" y="953"/>
                  <a:pt x="1431" y="953"/>
                </a:cubicBezTo>
                <a:close/>
                <a:moveTo>
                  <a:pt x="1425" y="959"/>
                </a:moveTo>
                <a:cubicBezTo>
                  <a:pt x="1431" y="953"/>
                  <a:pt x="1438" y="953"/>
                  <a:pt x="1444" y="946"/>
                </a:cubicBezTo>
                <a:cubicBezTo>
                  <a:pt x="1438" y="953"/>
                  <a:pt x="1431" y="953"/>
                  <a:pt x="1425" y="959"/>
                </a:cubicBezTo>
                <a:close/>
                <a:moveTo>
                  <a:pt x="157" y="534"/>
                </a:moveTo>
                <a:cubicBezTo>
                  <a:pt x="145" y="546"/>
                  <a:pt x="139" y="553"/>
                  <a:pt x="132" y="559"/>
                </a:cubicBezTo>
                <a:cubicBezTo>
                  <a:pt x="139" y="553"/>
                  <a:pt x="145" y="553"/>
                  <a:pt x="145" y="546"/>
                </a:cubicBezTo>
                <a:cubicBezTo>
                  <a:pt x="157" y="534"/>
                  <a:pt x="151" y="540"/>
                  <a:pt x="157" y="534"/>
                </a:cubicBezTo>
                <a:close/>
                <a:moveTo>
                  <a:pt x="1011" y="32"/>
                </a:moveTo>
                <a:cubicBezTo>
                  <a:pt x="1017" y="32"/>
                  <a:pt x="1017" y="32"/>
                  <a:pt x="1023" y="32"/>
                </a:cubicBezTo>
                <a:cubicBezTo>
                  <a:pt x="1017" y="32"/>
                  <a:pt x="1011" y="32"/>
                  <a:pt x="1011" y="32"/>
                </a:cubicBezTo>
                <a:close/>
                <a:moveTo>
                  <a:pt x="998" y="32"/>
                </a:moveTo>
                <a:cubicBezTo>
                  <a:pt x="998" y="32"/>
                  <a:pt x="998" y="32"/>
                  <a:pt x="1011" y="32"/>
                </a:cubicBezTo>
                <a:cubicBezTo>
                  <a:pt x="998" y="32"/>
                  <a:pt x="998" y="32"/>
                  <a:pt x="998" y="32"/>
                </a:cubicBezTo>
                <a:close/>
                <a:moveTo>
                  <a:pt x="779" y="39"/>
                </a:moveTo>
                <a:cubicBezTo>
                  <a:pt x="760" y="39"/>
                  <a:pt x="766" y="39"/>
                  <a:pt x="766" y="39"/>
                </a:cubicBezTo>
                <a:cubicBezTo>
                  <a:pt x="754" y="45"/>
                  <a:pt x="741" y="45"/>
                  <a:pt x="728" y="45"/>
                </a:cubicBezTo>
                <a:cubicBezTo>
                  <a:pt x="741" y="45"/>
                  <a:pt x="747" y="45"/>
                  <a:pt x="779" y="39"/>
                </a:cubicBezTo>
                <a:close/>
                <a:moveTo>
                  <a:pt x="1387" y="83"/>
                </a:moveTo>
                <a:cubicBezTo>
                  <a:pt x="1387" y="83"/>
                  <a:pt x="1387" y="83"/>
                  <a:pt x="1387" y="83"/>
                </a:cubicBezTo>
                <a:cubicBezTo>
                  <a:pt x="1381" y="83"/>
                  <a:pt x="1381" y="83"/>
                  <a:pt x="1381" y="83"/>
                </a:cubicBezTo>
                <a:cubicBezTo>
                  <a:pt x="1387" y="83"/>
                  <a:pt x="1387" y="83"/>
                  <a:pt x="1387" y="83"/>
                </a:cubicBezTo>
                <a:close/>
                <a:moveTo>
                  <a:pt x="327" y="400"/>
                </a:moveTo>
                <a:cubicBezTo>
                  <a:pt x="333" y="394"/>
                  <a:pt x="333" y="394"/>
                  <a:pt x="333" y="394"/>
                </a:cubicBezTo>
                <a:cubicBezTo>
                  <a:pt x="327" y="394"/>
                  <a:pt x="327" y="400"/>
                  <a:pt x="327" y="400"/>
                </a:cubicBezTo>
                <a:close/>
                <a:moveTo>
                  <a:pt x="892" y="39"/>
                </a:moveTo>
                <a:cubicBezTo>
                  <a:pt x="904" y="39"/>
                  <a:pt x="904" y="39"/>
                  <a:pt x="904" y="39"/>
                </a:cubicBezTo>
                <a:cubicBezTo>
                  <a:pt x="904" y="39"/>
                  <a:pt x="904" y="39"/>
                  <a:pt x="892" y="39"/>
                </a:cubicBezTo>
                <a:close/>
                <a:moveTo>
                  <a:pt x="873" y="39"/>
                </a:moveTo>
                <a:cubicBezTo>
                  <a:pt x="873" y="39"/>
                  <a:pt x="879" y="39"/>
                  <a:pt x="885" y="39"/>
                </a:cubicBezTo>
                <a:cubicBezTo>
                  <a:pt x="879" y="39"/>
                  <a:pt x="879" y="39"/>
                  <a:pt x="873" y="39"/>
                </a:cubicBezTo>
                <a:close/>
                <a:moveTo>
                  <a:pt x="1262" y="51"/>
                </a:moveTo>
                <a:cubicBezTo>
                  <a:pt x="1268" y="51"/>
                  <a:pt x="1274" y="51"/>
                  <a:pt x="1274" y="51"/>
                </a:cubicBezTo>
                <a:cubicBezTo>
                  <a:pt x="1281" y="51"/>
                  <a:pt x="1287" y="51"/>
                  <a:pt x="1300" y="58"/>
                </a:cubicBezTo>
                <a:cubicBezTo>
                  <a:pt x="1262" y="51"/>
                  <a:pt x="1262" y="51"/>
                  <a:pt x="1262" y="51"/>
                </a:cubicBezTo>
                <a:close/>
                <a:moveTo>
                  <a:pt x="885" y="26"/>
                </a:moveTo>
                <a:cubicBezTo>
                  <a:pt x="879" y="26"/>
                  <a:pt x="879" y="26"/>
                  <a:pt x="873" y="26"/>
                </a:cubicBezTo>
                <a:cubicBezTo>
                  <a:pt x="885" y="26"/>
                  <a:pt x="885" y="26"/>
                  <a:pt x="885" y="26"/>
                </a:cubicBezTo>
                <a:close/>
                <a:moveTo>
                  <a:pt x="860" y="32"/>
                </a:moveTo>
                <a:cubicBezTo>
                  <a:pt x="867" y="32"/>
                  <a:pt x="867" y="32"/>
                  <a:pt x="867" y="32"/>
                </a:cubicBezTo>
                <a:cubicBezTo>
                  <a:pt x="885" y="26"/>
                  <a:pt x="904" y="26"/>
                  <a:pt x="910" y="26"/>
                </a:cubicBezTo>
                <a:cubicBezTo>
                  <a:pt x="860" y="32"/>
                  <a:pt x="860" y="32"/>
                  <a:pt x="860" y="32"/>
                </a:cubicBezTo>
                <a:close/>
                <a:moveTo>
                  <a:pt x="816" y="32"/>
                </a:moveTo>
                <a:cubicBezTo>
                  <a:pt x="816" y="32"/>
                  <a:pt x="816" y="32"/>
                  <a:pt x="810" y="32"/>
                </a:cubicBezTo>
                <a:cubicBezTo>
                  <a:pt x="835" y="32"/>
                  <a:pt x="854" y="32"/>
                  <a:pt x="860" y="26"/>
                </a:cubicBezTo>
                <a:cubicBezTo>
                  <a:pt x="841" y="32"/>
                  <a:pt x="816" y="32"/>
                  <a:pt x="791" y="39"/>
                </a:cubicBezTo>
                <a:cubicBezTo>
                  <a:pt x="797" y="39"/>
                  <a:pt x="804" y="39"/>
                  <a:pt x="816" y="32"/>
                </a:cubicBezTo>
                <a:close/>
                <a:moveTo>
                  <a:pt x="936" y="32"/>
                </a:moveTo>
                <a:cubicBezTo>
                  <a:pt x="942" y="32"/>
                  <a:pt x="948" y="32"/>
                  <a:pt x="954" y="26"/>
                </a:cubicBezTo>
                <a:cubicBezTo>
                  <a:pt x="942" y="26"/>
                  <a:pt x="936" y="32"/>
                  <a:pt x="923" y="32"/>
                </a:cubicBezTo>
                <a:cubicBezTo>
                  <a:pt x="936" y="32"/>
                  <a:pt x="923" y="32"/>
                  <a:pt x="936" y="32"/>
                </a:cubicBezTo>
                <a:close/>
                <a:moveTo>
                  <a:pt x="904" y="39"/>
                </a:moveTo>
                <a:cubicBezTo>
                  <a:pt x="910" y="39"/>
                  <a:pt x="910" y="39"/>
                  <a:pt x="910" y="39"/>
                </a:cubicBezTo>
                <a:cubicBezTo>
                  <a:pt x="910" y="39"/>
                  <a:pt x="910" y="39"/>
                  <a:pt x="904" y="39"/>
                </a:cubicBezTo>
                <a:close/>
                <a:moveTo>
                  <a:pt x="1419" y="96"/>
                </a:moveTo>
                <a:cubicBezTo>
                  <a:pt x="1412" y="89"/>
                  <a:pt x="1406" y="89"/>
                  <a:pt x="1387" y="83"/>
                </a:cubicBezTo>
                <a:cubicBezTo>
                  <a:pt x="1394" y="83"/>
                  <a:pt x="1394" y="83"/>
                  <a:pt x="1400" y="89"/>
                </a:cubicBezTo>
                <a:cubicBezTo>
                  <a:pt x="1400" y="89"/>
                  <a:pt x="1400" y="89"/>
                  <a:pt x="1419" y="96"/>
                </a:cubicBezTo>
                <a:close/>
                <a:moveTo>
                  <a:pt x="829" y="223"/>
                </a:moveTo>
                <a:cubicBezTo>
                  <a:pt x="816" y="223"/>
                  <a:pt x="797" y="229"/>
                  <a:pt x="829" y="223"/>
                </a:cubicBezTo>
                <a:close/>
                <a:moveTo>
                  <a:pt x="1431" y="102"/>
                </a:moveTo>
                <a:cubicBezTo>
                  <a:pt x="1444" y="115"/>
                  <a:pt x="1463" y="115"/>
                  <a:pt x="1469" y="121"/>
                </a:cubicBezTo>
                <a:cubicBezTo>
                  <a:pt x="1456" y="115"/>
                  <a:pt x="1444" y="115"/>
                  <a:pt x="1431" y="102"/>
                </a:cubicBezTo>
                <a:cubicBezTo>
                  <a:pt x="1431" y="102"/>
                  <a:pt x="1431" y="102"/>
                  <a:pt x="1431" y="102"/>
                </a:cubicBezTo>
                <a:close/>
                <a:moveTo>
                  <a:pt x="986" y="229"/>
                </a:moveTo>
                <a:cubicBezTo>
                  <a:pt x="973" y="229"/>
                  <a:pt x="967" y="235"/>
                  <a:pt x="961" y="235"/>
                </a:cubicBezTo>
                <a:cubicBezTo>
                  <a:pt x="954" y="235"/>
                  <a:pt x="954" y="235"/>
                  <a:pt x="954" y="235"/>
                </a:cubicBezTo>
                <a:cubicBezTo>
                  <a:pt x="986" y="229"/>
                  <a:pt x="986" y="229"/>
                  <a:pt x="986" y="229"/>
                </a:cubicBezTo>
                <a:close/>
                <a:moveTo>
                  <a:pt x="1494" y="127"/>
                </a:moveTo>
                <a:cubicBezTo>
                  <a:pt x="1494" y="134"/>
                  <a:pt x="1494" y="134"/>
                  <a:pt x="1500" y="134"/>
                </a:cubicBezTo>
                <a:cubicBezTo>
                  <a:pt x="1494" y="134"/>
                  <a:pt x="1494" y="134"/>
                  <a:pt x="1494" y="127"/>
                </a:cubicBezTo>
                <a:cubicBezTo>
                  <a:pt x="1494" y="127"/>
                  <a:pt x="1494" y="127"/>
                  <a:pt x="1494" y="127"/>
                </a:cubicBezTo>
                <a:close/>
                <a:moveTo>
                  <a:pt x="810" y="229"/>
                </a:moveTo>
                <a:cubicBezTo>
                  <a:pt x="810" y="229"/>
                  <a:pt x="810" y="229"/>
                  <a:pt x="810" y="229"/>
                </a:cubicBezTo>
                <a:cubicBezTo>
                  <a:pt x="810" y="229"/>
                  <a:pt x="810" y="229"/>
                  <a:pt x="810" y="229"/>
                </a:cubicBezTo>
                <a:cubicBezTo>
                  <a:pt x="810" y="229"/>
                  <a:pt x="810" y="229"/>
                  <a:pt x="810" y="229"/>
                </a:cubicBezTo>
                <a:close/>
                <a:moveTo>
                  <a:pt x="327" y="400"/>
                </a:moveTo>
                <a:cubicBezTo>
                  <a:pt x="327" y="400"/>
                  <a:pt x="327" y="400"/>
                  <a:pt x="327" y="400"/>
                </a:cubicBezTo>
                <a:cubicBezTo>
                  <a:pt x="327" y="400"/>
                  <a:pt x="327" y="400"/>
                  <a:pt x="327" y="400"/>
                </a:cubicBezTo>
                <a:cubicBezTo>
                  <a:pt x="327" y="400"/>
                  <a:pt x="327" y="400"/>
                  <a:pt x="327" y="400"/>
                </a:cubicBezTo>
                <a:close/>
                <a:moveTo>
                  <a:pt x="327" y="400"/>
                </a:moveTo>
                <a:cubicBezTo>
                  <a:pt x="314" y="407"/>
                  <a:pt x="308" y="419"/>
                  <a:pt x="295" y="426"/>
                </a:cubicBezTo>
                <a:cubicBezTo>
                  <a:pt x="302" y="419"/>
                  <a:pt x="314" y="407"/>
                  <a:pt x="321" y="407"/>
                </a:cubicBezTo>
                <a:cubicBezTo>
                  <a:pt x="321" y="400"/>
                  <a:pt x="321" y="400"/>
                  <a:pt x="327" y="400"/>
                </a:cubicBezTo>
                <a:close/>
                <a:moveTo>
                  <a:pt x="1463" y="115"/>
                </a:moveTo>
                <a:cubicBezTo>
                  <a:pt x="1463" y="115"/>
                  <a:pt x="1463" y="115"/>
                  <a:pt x="1456" y="115"/>
                </a:cubicBezTo>
                <a:cubicBezTo>
                  <a:pt x="1463" y="115"/>
                  <a:pt x="1469" y="121"/>
                  <a:pt x="1475" y="121"/>
                </a:cubicBezTo>
                <a:cubicBezTo>
                  <a:pt x="1475" y="121"/>
                  <a:pt x="1475" y="121"/>
                  <a:pt x="1475" y="121"/>
                </a:cubicBezTo>
                <a:cubicBezTo>
                  <a:pt x="1469" y="121"/>
                  <a:pt x="1469" y="121"/>
                  <a:pt x="1469" y="121"/>
                </a:cubicBezTo>
                <a:cubicBezTo>
                  <a:pt x="1475" y="121"/>
                  <a:pt x="1475" y="121"/>
                  <a:pt x="1475" y="121"/>
                </a:cubicBezTo>
                <a:cubicBezTo>
                  <a:pt x="1475" y="121"/>
                  <a:pt x="1475" y="121"/>
                  <a:pt x="1475" y="121"/>
                </a:cubicBezTo>
                <a:cubicBezTo>
                  <a:pt x="1475" y="121"/>
                  <a:pt x="1475" y="121"/>
                  <a:pt x="1475" y="121"/>
                </a:cubicBezTo>
                <a:cubicBezTo>
                  <a:pt x="1482" y="127"/>
                  <a:pt x="1494" y="134"/>
                  <a:pt x="1507" y="140"/>
                </a:cubicBezTo>
                <a:cubicBezTo>
                  <a:pt x="1500" y="134"/>
                  <a:pt x="1494" y="134"/>
                  <a:pt x="1482" y="127"/>
                </a:cubicBezTo>
                <a:cubicBezTo>
                  <a:pt x="1488" y="127"/>
                  <a:pt x="1494" y="127"/>
                  <a:pt x="1494" y="127"/>
                </a:cubicBezTo>
                <a:cubicBezTo>
                  <a:pt x="1482" y="121"/>
                  <a:pt x="1463" y="115"/>
                  <a:pt x="1444" y="102"/>
                </a:cubicBezTo>
                <a:cubicBezTo>
                  <a:pt x="1444" y="102"/>
                  <a:pt x="1444" y="102"/>
                  <a:pt x="1463" y="115"/>
                </a:cubicBezTo>
                <a:close/>
                <a:moveTo>
                  <a:pt x="1431" y="102"/>
                </a:moveTo>
                <a:cubicBezTo>
                  <a:pt x="1406" y="89"/>
                  <a:pt x="1387" y="83"/>
                  <a:pt x="1369" y="77"/>
                </a:cubicBezTo>
                <a:cubicBezTo>
                  <a:pt x="1381" y="83"/>
                  <a:pt x="1394" y="83"/>
                  <a:pt x="1400" y="89"/>
                </a:cubicBezTo>
                <a:cubicBezTo>
                  <a:pt x="1406" y="89"/>
                  <a:pt x="1419" y="96"/>
                  <a:pt x="1419" y="96"/>
                </a:cubicBezTo>
                <a:cubicBezTo>
                  <a:pt x="1425" y="102"/>
                  <a:pt x="1425" y="102"/>
                  <a:pt x="1431" y="102"/>
                </a:cubicBezTo>
                <a:cubicBezTo>
                  <a:pt x="1431" y="102"/>
                  <a:pt x="1431" y="102"/>
                  <a:pt x="1431" y="102"/>
                </a:cubicBezTo>
                <a:close/>
                <a:moveTo>
                  <a:pt x="565" y="286"/>
                </a:moveTo>
                <a:cubicBezTo>
                  <a:pt x="572" y="286"/>
                  <a:pt x="572" y="286"/>
                  <a:pt x="572" y="286"/>
                </a:cubicBezTo>
                <a:cubicBezTo>
                  <a:pt x="553" y="292"/>
                  <a:pt x="540" y="299"/>
                  <a:pt x="534" y="299"/>
                </a:cubicBezTo>
                <a:cubicBezTo>
                  <a:pt x="540" y="299"/>
                  <a:pt x="540" y="299"/>
                  <a:pt x="540" y="299"/>
                </a:cubicBezTo>
                <a:cubicBezTo>
                  <a:pt x="546" y="292"/>
                  <a:pt x="553" y="292"/>
                  <a:pt x="565" y="286"/>
                </a:cubicBezTo>
                <a:close/>
                <a:moveTo>
                  <a:pt x="1444" y="102"/>
                </a:moveTo>
                <a:cubicBezTo>
                  <a:pt x="1431" y="102"/>
                  <a:pt x="1438" y="102"/>
                  <a:pt x="1431" y="96"/>
                </a:cubicBezTo>
                <a:cubicBezTo>
                  <a:pt x="1431" y="102"/>
                  <a:pt x="1431" y="102"/>
                  <a:pt x="1431" y="102"/>
                </a:cubicBezTo>
                <a:cubicBezTo>
                  <a:pt x="1438" y="102"/>
                  <a:pt x="1444" y="102"/>
                  <a:pt x="1456" y="115"/>
                </a:cubicBezTo>
                <a:cubicBezTo>
                  <a:pt x="1444" y="102"/>
                  <a:pt x="1444" y="102"/>
                  <a:pt x="1444" y="102"/>
                </a:cubicBezTo>
                <a:close/>
                <a:moveTo>
                  <a:pt x="1325" y="70"/>
                </a:moveTo>
                <a:cubicBezTo>
                  <a:pt x="1325" y="70"/>
                  <a:pt x="1325" y="70"/>
                  <a:pt x="1318" y="70"/>
                </a:cubicBezTo>
                <a:cubicBezTo>
                  <a:pt x="1331" y="70"/>
                  <a:pt x="1350" y="77"/>
                  <a:pt x="1362" y="77"/>
                </a:cubicBezTo>
                <a:cubicBezTo>
                  <a:pt x="1356" y="77"/>
                  <a:pt x="1337" y="70"/>
                  <a:pt x="1325" y="70"/>
                </a:cubicBezTo>
                <a:close/>
                <a:moveTo>
                  <a:pt x="628" y="70"/>
                </a:moveTo>
                <a:cubicBezTo>
                  <a:pt x="641" y="64"/>
                  <a:pt x="647" y="64"/>
                  <a:pt x="647" y="64"/>
                </a:cubicBezTo>
                <a:cubicBezTo>
                  <a:pt x="647" y="64"/>
                  <a:pt x="647" y="64"/>
                  <a:pt x="647" y="64"/>
                </a:cubicBezTo>
                <a:cubicBezTo>
                  <a:pt x="641" y="64"/>
                  <a:pt x="634" y="70"/>
                  <a:pt x="628" y="70"/>
                </a:cubicBezTo>
                <a:close/>
                <a:moveTo>
                  <a:pt x="659" y="64"/>
                </a:moveTo>
                <a:cubicBezTo>
                  <a:pt x="653" y="64"/>
                  <a:pt x="634" y="70"/>
                  <a:pt x="659" y="64"/>
                </a:cubicBezTo>
                <a:close/>
                <a:moveTo>
                  <a:pt x="0" y="845"/>
                </a:moveTo>
                <a:cubicBezTo>
                  <a:pt x="0" y="851"/>
                  <a:pt x="13" y="851"/>
                  <a:pt x="13" y="857"/>
                </a:cubicBezTo>
                <a:cubicBezTo>
                  <a:pt x="0" y="851"/>
                  <a:pt x="0" y="845"/>
                  <a:pt x="0" y="845"/>
                </a:cubicBezTo>
                <a:close/>
                <a:moveTo>
                  <a:pt x="19" y="889"/>
                </a:moveTo>
                <a:cubicBezTo>
                  <a:pt x="19" y="889"/>
                  <a:pt x="19" y="889"/>
                  <a:pt x="19" y="883"/>
                </a:cubicBezTo>
                <a:cubicBezTo>
                  <a:pt x="19" y="883"/>
                  <a:pt x="19" y="883"/>
                  <a:pt x="19" y="889"/>
                </a:cubicBezTo>
                <a:cubicBezTo>
                  <a:pt x="19" y="883"/>
                  <a:pt x="19" y="883"/>
                  <a:pt x="19" y="883"/>
                </a:cubicBezTo>
                <a:cubicBezTo>
                  <a:pt x="13" y="876"/>
                  <a:pt x="13" y="876"/>
                  <a:pt x="13" y="870"/>
                </a:cubicBezTo>
                <a:cubicBezTo>
                  <a:pt x="13" y="870"/>
                  <a:pt x="13" y="870"/>
                  <a:pt x="13" y="870"/>
                </a:cubicBezTo>
                <a:cubicBezTo>
                  <a:pt x="13" y="864"/>
                  <a:pt x="13" y="864"/>
                  <a:pt x="13" y="864"/>
                </a:cubicBezTo>
                <a:cubicBezTo>
                  <a:pt x="13" y="870"/>
                  <a:pt x="13" y="870"/>
                  <a:pt x="13" y="870"/>
                </a:cubicBezTo>
                <a:cubicBezTo>
                  <a:pt x="13" y="876"/>
                  <a:pt x="13" y="883"/>
                  <a:pt x="19" y="896"/>
                </a:cubicBezTo>
                <a:cubicBezTo>
                  <a:pt x="19" y="889"/>
                  <a:pt x="19" y="889"/>
                  <a:pt x="13" y="889"/>
                </a:cubicBezTo>
                <a:cubicBezTo>
                  <a:pt x="19" y="896"/>
                  <a:pt x="19" y="902"/>
                  <a:pt x="26" y="908"/>
                </a:cubicBezTo>
                <a:cubicBezTo>
                  <a:pt x="26" y="908"/>
                  <a:pt x="26" y="908"/>
                  <a:pt x="26" y="921"/>
                </a:cubicBezTo>
                <a:cubicBezTo>
                  <a:pt x="26" y="908"/>
                  <a:pt x="26" y="908"/>
                  <a:pt x="26" y="908"/>
                </a:cubicBezTo>
                <a:cubicBezTo>
                  <a:pt x="26" y="921"/>
                  <a:pt x="26" y="927"/>
                  <a:pt x="32" y="927"/>
                </a:cubicBezTo>
                <a:cubicBezTo>
                  <a:pt x="26" y="908"/>
                  <a:pt x="19" y="902"/>
                  <a:pt x="19" y="902"/>
                </a:cubicBezTo>
                <a:cubicBezTo>
                  <a:pt x="19" y="896"/>
                  <a:pt x="19" y="896"/>
                  <a:pt x="19" y="896"/>
                </a:cubicBezTo>
                <a:cubicBezTo>
                  <a:pt x="19" y="902"/>
                  <a:pt x="26" y="908"/>
                  <a:pt x="32" y="927"/>
                </a:cubicBezTo>
                <a:cubicBezTo>
                  <a:pt x="26" y="908"/>
                  <a:pt x="19" y="896"/>
                  <a:pt x="19" y="889"/>
                </a:cubicBezTo>
                <a:cubicBezTo>
                  <a:pt x="19" y="889"/>
                  <a:pt x="19" y="889"/>
                  <a:pt x="19" y="889"/>
                </a:cubicBezTo>
                <a:close/>
                <a:moveTo>
                  <a:pt x="13" y="857"/>
                </a:moveTo>
                <a:cubicBezTo>
                  <a:pt x="13" y="864"/>
                  <a:pt x="13" y="864"/>
                  <a:pt x="13" y="864"/>
                </a:cubicBezTo>
                <a:cubicBezTo>
                  <a:pt x="13" y="864"/>
                  <a:pt x="13" y="864"/>
                  <a:pt x="13" y="857"/>
                </a:cubicBezTo>
                <a:cubicBezTo>
                  <a:pt x="13" y="857"/>
                  <a:pt x="13" y="857"/>
                  <a:pt x="13" y="857"/>
                </a:cubicBezTo>
                <a:close/>
                <a:moveTo>
                  <a:pt x="327" y="445"/>
                </a:moveTo>
                <a:cubicBezTo>
                  <a:pt x="327" y="445"/>
                  <a:pt x="327" y="445"/>
                  <a:pt x="333" y="445"/>
                </a:cubicBezTo>
                <a:cubicBezTo>
                  <a:pt x="327" y="445"/>
                  <a:pt x="327" y="445"/>
                  <a:pt x="327" y="445"/>
                </a:cubicBezTo>
                <a:close/>
                <a:moveTo>
                  <a:pt x="321" y="451"/>
                </a:moveTo>
                <a:cubicBezTo>
                  <a:pt x="321" y="451"/>
                  <a:pt x="321" y="451"/>
                  <a:pt x="327" y="445"/>
                </a:cubicBezTo>
                <a:cubicBezTo>
                  <a:pt x="327" y="445"/>
                  <a:pt x="327" y="445"/>
                  <a:pt x="321" y="451"/>
                </a:cubicBezTo>
                <a:close/>
                <a:moveTo>
                  <a:pt x="1714" y="356"/>
                </a:moveTo>
                <a:cubicBezTo>
                  <a:pt x="1707" y="350"/>
                  <a:pt x="1707" y="350"/>
                  <a:pt x="1707" y="350"/>
                </a:cubicBezTo>
                <a:cubicBezTo>
                  <a:pt x="1707" y="343"/>
                  <a:pt x="1707" y="337"/>
                  <a:pt x="1701" y="331"/>
                </a:cubicBezTo>
                <a:cubicBezTo>
                  <a:pt x="1701" y="331"/>
                  <a:pt x="1701" y="331"/>
                  <a:pt x="1701" y="331"/>
                </a:cubicBezTo>
                <a:cubicBezTo>
                  <a:pt x="1701" y="324"/>
                  <a:pt x="1695" y="324"/>
                  <a:pt x="1695" y="318"/>
                </a:cubicBezTo>
                <a:cubicBezTo>
                  <a:pt x="1695" y="318"/>
                  <a:pt x="1701" y="324"/>
                  <a:pt x="1701" y="331"/>
                </a:cubicBezTo>
                <a:cubicBezTo>
                  <a:pt x="1701" y="331"/>
                  <a:pt x="1701" y="331"/>
                  <a:pt x="1701" y="331"/>
                </a:cubicBezTo>
                <a:cubicBezTo>
                  <a:pt x="1701" y="331"/>
                  <a:pt x="1701" y="331"/>
                  <a:pt x="1701" y="331"/>
                </a:cubicBezTo>
                <a:cubicBezTo>
                  <a:pt x="1707" y="337"/>
                  <a:pt x="1707" y="350"/>
                  <a:pt x="1714" y="356"/>
                </a:cubicBezTo>
                <a:close/>
                <a:moveTo>
                  <a:pt x="1664" y="273"/>
                </a:moveTo>
                <a:cubicBezTo>
                  <a:pt x="1664" y="273"/>
                  <a:pt x="1664" y="267"/>
                  <a:pt x="1657" y="267"/>
                </a:cubicBezTo>
                <a:cubicBezTo>
                  <a:pt x="1651" y="254"/>
                  <a:pt x="1651" y="261"/>
                  <a:pt x="1664" y="267"/>
                </a:cubicBezTo>
                <a:cubicBezTo>
                  <a:pt x="1670" y="280"/>
                  <a:pt x="1664" y="273"/>
                  <a:pt x="1664" y="273"/>
                </a:cubicBezTo>
                <a:close/>
                <a:moveTo>
                  <a:pt x="1695" y="324"/>
                </a:moveTo>
                <a:cubicBezTo>
                  <a:pt x="1701" y="324"/>
                  <a:pt x="1701" y="331"/>
                  <a:pt x="1701" y="331"/>
                </a:cubicBezTo>
                <a:cubicBezTo>
                  <a:pt x="1701" y="331"/>
                  <a:pt x="1701" y="331"/>
                  <a:pt x="1701" y="331"/>
                </a:cubicBezTo>
                <a:cubicBezTo>
                  <a:pt x="1701" y="331"/>
                  <a:pt x="1701" y="331"/>
                  <a:pt x="1695" y="324"/>
                </a:cubicBezTo>
                <a:close/>
                <a:moveTo>
                  <a:pt x="1739" y="540"/>
                </a:moveTo>
                <a:cubicBezTo>
                  <a:pt x="1739" y="572"/>
                  <a:pt x="1739" y="572"/>
                  <a:pt x="1739" y="572"/>
                </a:cubicBezTo>
                <a:cubicBezTo>
                  <a:pt x="1739" y="553"/>
                  <a:pt x="1739" y="553"/>
                  <a:pt x="1739" y="553"/>
                </a:cubicBezTo>
                <a:cubicBezTo>
                  <a:pt x="1739" y="540"/>
                  <a:pt x="1739" y="540"/>
                  <a:pt x="1739" y="540"/>
                </a:cubicBezTo>
                <a:close/>
                <a:moveTo>
                  <a:pt x="754" y="1124"/>
                </a:moveTo>
                <a:cubicBezTo>
                  <a:pt x="747" y="1124"/>
                  <a:pt x="741" y="1130"/>
                  <a:pt x="735" y="1130"/>
                </a:cubicBezTo>
                <a:cubicBezTo>
                  <a:pt x="741" y="1130"/>
                  <a:pt x="747" y="1124"/>
                  <a:pt x="754" y="1124"/>
                </a:cubicBezTo>
                <a:close/>
                <a:moveTo>
                  <a:pt x="754" y="1124"/>
                </a:moveTo>
                <a:cubicBezTo>
                  <a:pt x="760" y="1124"/>
                  <a:pt x="772" y="1124"/>
                  <a:pt x="791" y="1124"/>
                </a:cubicBezTo>
                <a:cubicBezTo>
                  <a:pt x="766" y="1124"/>
                  <a:pt x="766" y="1124"/>
                  <a:pt x="766" y="1124"/>
                </a:cubicBezTo>
                <a:cubicBezTo>
                  <a:pt x="760" y="1124"/>
                  <a:pt x="760" y="1124"/>
                  <a:pt x="754" y="1124"/>
                </a:cubicBezTo>
                <a:close/>
                <a:moveTo>
                  <a:pt x="1375" y="984"/>
                </a:moveTo>
                <a:cubicBezTo>
                  <a:pt x="1381" y="978"/>
                  <a:pt x="1369" y="984"/>
                  <a:pt x="1394" y="972"/>
                </a:cubicBezTo>
                <a:cubicBezTo>
                  <a:pt x="1394" y="972"/>
                  <a:pt x="1394" y="972"/>
                  <a:pt x="1406" y="965"/>
                </a:cubicBezTo>
                <a:cubicBezTo>
                  <a:pt x="1387" y="978"/>
                  <a:pt x="1381" y="978"/>
                  <a:pt x="1369" y="984"/>
                </a:cubicBezTo>
                <a:cubicBezTo>
                  <a:pt x="1369" y="984"/>
                  <a:pt x="1362" y="991"/>
                  <a:pt x="1375" y="984"/>
                </a:cubicBezTo>
                <a:close/>
                <a:moveTo>
                  <a:pt x="1419" y="959"/>
                </a:moveTo>
                <a:cubicBezTo>
                  <a:pt x="1412" y="965"/>
                  <a:pt x="1412" y="965"/>
                  <a:pt x="1406" y="965"/>
                </a:cubicBezTo>
                <a:cubicBezTo>
                  <a:pt x="1412" y="965"/>
                  <a:pt x="1412" y="965"/>
                  <a:pt x="1419" y="959"/>
                </a:cubicBezTo>
                <a:close/>
                <a:moveTo>
                  <a:pt x="1350" y="997"/>
                </a:moveTo>
                <a:cubicBezTo>
                  <a:pt x="1337" y="997"/>
                  <a:pt x="1337" y="997"/>
                  <a:pt x="1331" y="997"/>
                </a:cubicBezTo>
                <a:cubicBezTo>
                  <a:pt x="1331" y="997"/>
                  <a:pt x="1337" y="997"/>
                  <a:pt x="1350" y="997"/>
                </a:cubicBezTo>
                <a:close/>
                <a:moveTo>
                  <a:pt x="1350" y="991"/>
                </a:moveTo>
                <a:cubicBezTo>
                  <a:pt x="1350" y="997"/>
                  <a:pt x="1350" y="997"/>
                  <a:pt x="1350" y="997"/>
                </a:cubicBezTo>
                <a:cubicBezTo>
                  <a:pt x="1350" y="997"/>
                  <a:pt x="1350" y="997"/>
                  <a:pt x="1350" y="991"/>
                </a:cubicBezTo>
                <a:close/>
                <a:moveTo>
                  <a:pt x="1714" y="356"/>
                </a:moveTo>
                <a:cubicBezTo>
                  <a:pt x="1714" y="350"/>
                  <a:pt x="1707" y="337"/>
                  <a:pt x="1707" y="337"/>
                </a:cubicBezTo>
                <a:cubicBezTo>
                  <a:pt x="1707" y="337"/>
                  <a:pt x="1707" y="337"/>
                  <a:pt x="1707" y="331"/>
                </a:cubicBezTo>
                <a:cubicBezTo>
                  <a:pt x="1707" y="337"/>
                  <a:pt x="1707" y="337"/>
                  <a:pt x="1714" y="350"/>
                </a:cubicBezTo>
                <a:cubicBezTo>
                  <a:pt x="1714" y="356"/>
                  <a:pt x="1714" y="350"/>
                  <a:pt x="1714" y="356"/>
                </a:cubicBezTo>
                <a:close/>
                <a:moveTo>
                  <a:pt x="1720" y="362"/>
                </a:moveTo>
                <a:cubicBezTo>
                  <a:pt x="1714" y="356"/>
                  <a:pt x="1714" y="356"/>
                  <a:pt x="1714" y="356"/>
                </a:cubicBezTo>
                <a:cubicBezTo>
                  <a:pt x="1720" y="356"/>
                  <a:pt x="1720" y="356"/>
                  <a:pt x="1720" y="356"/>
                </a:cubicBezTo>
                <a:cubicBezTo>
                  <a:pt x="1714" y="356"/>
                  <a:pt x="1714" y="350"/>
                  <a:pt x="1714" y="356"/>
                </a:cubicBezTo>
                <a:cubicBezTo>
                  <a:pt x="1714" y="356"/>
                  <a:pt x="1714" y="356"/>
                  <a:pt x="1714" y="356"/>
                </a:cubicBezTo>
                <a:cubicBezTo>
                  <a:pt x="1714" y="356"/>
                  <a:pt x="1714" y="356"/>
                  <a:pt x="1714" y="356"/>
                </a:cubicBezTo>
                <a:cubicBezTo>
                  <a:pt x="1714" y="356"/>
                  <a:pt x="1714" y="356"/>
                  <a:pt x="1720" y="362"/>
                </a:cubicBezTo>
                <a:close/>
                <a:moveTo>
                  <a:pt x="1400" y="972"/>
                </a:moveTo>
                <a:cubicBezTo>
                  <a:pt x="1419" y="959"/>
                  <a:pt x="1419" y="959"/>
                  <a:pt x="1419" y="959"/>
                </a:cubicBezTo>
                <a:cubicBezTo>
                  <a:pt x="1400" y="972"/>
                  <a:pt x="1387" y="978"/>
                  <a:pt x="1400" y="972"/>
                </a:cubicBezTo>
                <a:close/>
                <a:moveTo>
                  <a:pt x="1048" y="223"/>
                </a:moveTo>
                <a:cubicBezTo>
                  <a:pt x="1048" y="223"/>
                  <a:pt x="1048" y="223"/>
                  <a:pt x="1055" y="223"/>
                </a:cubicBezTo>
                <a:cubicBezTo>
                  <a:pt x="1048" y="223"/>
                  <a:pt x="1042" y="223"/>
                  <a:pt x="1042" y="223"/>
                </a:cubicBezTo>
                <a:cubicBezTo>
                  <a:pt x="1042" y="223"/>
                  <a:pt x="1042" y="223"/>
                  <a:pt x="1048" y="223"/>
                </a:cubicBezTo>
                <a:close/>
                <a:moveTo>
                  <a:pt x="1067" y="216"/>
                </a:moveTo>
                <a:cubicBezTo>
                  <a:pt x="1061" y="216"/>
                  <a:pt x="1061" y="216"/>
                  <a:pt x="1055" y="223"/>
                </a:cubicBezTo>
                <a:cubicBezTo>
                  <a:pt x="1067" y="216"/>
                  <a:pt x="1067" y="216"/>
                  <a:pt x="1067" y="216"/>
                </a:cubicBezTo>
                <a:close/>
                <a:moveTo>
                  <a:pt x="986" y="223"/>
                </a:moveTo>
                <a:cubicBezTo>
                  <a:pt x="992" y="223"/>
                  <a:pt x="998" y="223"/>
                  <a:pt x="1017" y="216"/>
                </a:cubicBezTo>
                <a:cubicBezTo>
                  <a:pt x="1011" y="223"/>
                  <a:pt x="992" y="223"/>
                  <a:pt x="986" y="223"/>
                </a:cubicBezTo>
                <a:close/>
                <a:moveTo>
                  <a:pt x="1017" y="216"/>
                </a:moveTo>
                <a:cubicBezTo>
                  <a:pt x="1030" y="216"/>
                  <a:pt x="1036" y="216"/>
                  <a:pt x="1048" y="216"/>
                </a:cubicBezTo>
                <a:cubicBezTo>
                  <a:pt x="1036" y="216"/>
                  <a:pt x="1030" y="216"/>
                  <a:pt x="1017" y="216"/>
                </a:cubicBezTo>
                <a:close/>
                <a:moveTo>
                  <a:pt x="1055" y="216"/>
                </a:moveTo>
                <a:cubicBezTo>
                  <a:pt x="1092" y="216"/>
                  <a:pt x="1099" y="216"/>
                  <a:pt x="1149" y="216"/>
                </a:cubicBezTo>
                <a:cubicBezTo>
                  <a:pt x="1130" y="216"/>
                  <a:pt x="1099" y="216"/>
                  <a:pt x="1074" y="216"/>
                </a:cubicBezTo>
                <a:cubicBezTo>
                  <a:pt x="1067" y="216"/>
                  <a:pt x="1061" y="216"/>
                  <a:pt x="1055" y="216"/>
                </a:cubicBezTo>
                <a:close/>
                <a:moveTo>
                  <a:pt x="1130" y="204"/>
                </a:moveTo>
                <a:cubicBezTo>
                  <a:pt x="1130" y="204"/>
                  <a:pt x="1136" y="204"/>
                  <a:pt x="1143" y="204"/>
                </a:cubicBezTo>
                <a:cubicBezTo>
                  <a:pt x="1155" y="204"/>
                  <a:pt x="1155" y="204"/>
                  <a:pt x="1155" y="204"/>
                </a:cubicBezTo>
                <a:cubicBezTo>
                  <a:pt x="1155" y="204"/>
                  <a:pt x="1155" y="204"/>
                  <a:pt x="1155" y="204"/>
                </a:cubicBezTo>
                <a:cubicBezTo>
                  <a:pt x="1130" y="204"/>
                  <a:pt x="1136" y="204"/>
                  <a:pt x="1105" y="204"/>
                </a:cubicBezTo>
                <a:cubicBezTo>
                  <a:pt x="1105" y="204"/>
                  <a:pt x="1105" y="204"/>
                  <a:pt x="1074" y="204"/>
                </a:cubicBezTo>
                <a:cubicBezTo>
                  <a:pt x="1086" y="204"/>
                  <a:pt x="1092" y="204"/>
                  <a:pt x="1099" y="204"/>
                </a:cubicBezTo>
                <a:cubicBezTo>
                  <a:pt x="1105" y="204"/>
                  <a:pt x="1105" y="204"/>
                  <a:pt x="1111" y="204"/>
                </a:cubicBezTo>
                <a:cubicBezTo>
                  <a:pt x="1118" y="204"/>
                  <a:pt x="1118" y="204"/>
                  <a:pt x="1130" y="204"/>
                </a:cubicBezTo>
                <a:close/>
                <a:moveTo>
                  <a:pt x="948" y="216"/>
                </a:moveTo>
                <a:cubicBezTo>
                  <a:pt x="936" y="216"/>
                  <a:pt x="936" y="216"/>
                  <a:pt x="936" y="216"/>
                </a:cubicBezTo>
                <a:cubicBezTo>
                  <a:pt x="923" y="223"/>
                  <a:pt x="923" y="223"/>
                  <a:pt x="923" y="223"/>
                </a:cubicBezTo>
                <a:cubicBezTo>
                  <a:pt x="948" y="216"/>
                  <a:pt x="948" y="216"/>
                  <a:pt x="948" y="216"/>
                </a:cubicBezTo>
                <a:close/>
                <a:moveTo>
                  <a:pt x="979" y="216"/>
                </a:moveTo>
                <a:cubicBezTo>
                  <a:pt x="986" y="216"/>
                  <a:pt x="986" y="216"/>
                  <a:pt x="986" y="216"/>
                </a:cubicBezTo>
                <a:cubicBezTo>
                  <a:pt x="1023" y="204"/>
                  <a:pt x="1023" y="204"/>
                  <a:pt x="1023" y="204"/>
                </a:cubicBezTo>
                <a:cubicBezTo>
                  <a:pt x="1011" y="204"/>
                  <a:pt x="1011" y="204"/>
                  <a:pt x="1011" y="204"/>
                </a:cubicBezTo>
                <a:cubicBezTo>
                  <a:pt x="979" y="216"/>
                  <a:pt x="979" y="216"/>
                  <a:pt x="979" y="216"/>
                </a:cubicBezTo>
                <a:close/>
                <a:moveTo>
                  <a:pt x="1030" y="204"/>
                </a:moveTo>
                <a:cubicBezTo>
                  <a:pt x="1023" y="204"/>
                  <a:pt x="1023" y="204"/>
                  <a:pt x="1023" y="204"/>
                </a:cubicBezTo>
                <a:cubicBezTo>
                  <a:pt x="1030" y="204"/>
                  <a:pt x="1036" y="204"/>
                  <a:pt x="1042" y="204"/>
                </a:cubicBezTo>
                <a:cubicBezTo>
                  <a:pt x="1042" y="204"/>
                  <a:pt x="1048" y="204"/>
                  <a:pt x="1055" y="204"/>
                </a:cubicBezTo>
                <a:cubicBezTo>
                  <a:pt x="1055" y="204"/>
                  <a:pt x="1055" y="204"/>
                  <a:pt x="1055" y="204"/>
                </a:cubicBezTo>
                <a:cubicBezTo>
                  <a:pt x="998" y="204"/>
                  <a:pt x="1023" y="204"/>
                  <a:pt x="961" y="216"/>
                </a:cubicBezTo>
                <a:cubicBezTo>
                  <a:pt x="942" y="216"/>
                  <a:pt x="948" y="216"/>
                  <a:pt x="936" y="216"/>
                </a:cubicBezTo>
                <a:cubicBezTo>
                  <a:pt x="992" y="216"/>
                  <a:pt x="986" y="204"/>
                  <a:pt x="1030" y="204"/>
                </a:cubicBezTo>
                <a:close/>
                <a:moveTo>
                  <a:pt x="873" y="223"/>
                </a:moveTo>
                <a:cubicBezTo>
                  <a:pt x="892" y="223"/>
                  <a:pt x="892" y="223"/>
                  <a:pt x="892" y="223"/>
                </a:cubicBezTo>
                <a:cubicBezTo>
                  <a:pt x="873" y="223"/>
                  <a:pt x="867" y="223"/>
                  <a:pt x="873" y="223"/>
                </a:cubicBezTo>
                <a:close/>
                <a:moveTo>
                  <a:pt x="823" y="235"/>
                </a:moveTo>
                <a:cubicBezTo>
                  <a:pt x="823" y="235"/>
                  <a:pt x="823" y="235"/>
                  <a:pt x="829" y="235"/>
                </a:cubicBezTo>
                <a:cubicBezTo>
                  <a:pt x="797" y="242"/>
                  <a:pt x="797" y="242"/>
                  <a:pt x="797" y="242"/>
                </a:cubicBezTo>
                <a:cubicBezTo>
                  <a:pt x="804" y="235"/>
                  <a:pt x="810" y="235"/>
                  <a:pt x="823" y="235"/>
                </a:cubicBezTo>
                <a:close/>
                <a:moveTo>
                  <a:pt x="772" y="248"/>
                </a:moveTo>
                <a:cubicBezTo>
                  <a:pt x="766" y="248"/>
                  <a:pt x="766" y="248"/>
                  <a:pt x="760" y="248"/>
                </a:cubicBezTo>
                <a:cubicBezTo>
                  <a:pt x="766" y="248"/>
                  <a:pt x="766" y="248"/>
                  <a:pt x="772" y="248"/>
                </a:cubicBezTo>
                <a:close/>
                <a:moveTo>
                  <a:pt x="741" y="254"/>
                </a:moveTo>
                <a:cubicBezTo>
                  <a:pt x="741" y="254"/>
                  <a:pt x="741" y="254"/>
                  <a:pt x="754" y="248"/>
                </a:cubicBezTo>
                <a:cubicBezTo>
                  <a:pt x="754" y="248"/>
                  <a:pt x="754" y="248"/>
                  <a:pt x="766" y="248"/>
                </a:cubicBezTo>
                <a:cubicBezTo>
                  <a:pt x="760" y="248"/>
                  <a:pt x="754" y="248"/>
                  <a:pt x="747" y="248"/>
                </a:cubicBezTo>
                <a:cubicBezTo>
                  <a:pt x="747" y="248"/>
                  <a:pt x="716" y="261"/>
                  <a:pt x="691" y="267"/>
                </a:cubicBezTo>
                <a:cubicBezTo>
                  <a:pt x="722" y="254"/>
                  <a:pt x="722" y="261"/>
                  <a:pt x="741" y="254"/>
                </a:cubicBezTo>
                <a:close/>
                <a:moveTo>
                  <a:pt x="841" y="235"/>
                </a:moveTo>
                <a:cubicBezTo>
                  <a:pt x="848" y="229"/>
                  <a:pt x="848" y="229"/>
                  <a:pt x="848" y="229"/>
                </a:cubicBezTo>
                <a:cubicBezTo>
                  <a:pt x="841" y="235"/>
                  <a:pt x="835" y="235"/>
                  <a:pt x="829" y="235"/>
                </a:cubicBezTo>
                <a:cubicBezTo>
                  <a:pt x="829" y="235"/>
                  <a:pt x="835" y="235"/>
                  <a:pt x="841" y="235"/>
                </a:cubicBezTo>
                <a:close/>
                <a:moveTo>
                  <a:pt x="829" y="235"/>
                </a:moveTo>
                <a:cubicBezTo>
                  <a:pt x="829" y="235"/>
                  <a:pt x="829" y="235"/>
                  <a:pt x="829" y="235"/>
                </a:cubicBezTo>
                <a:cubicBezTo>
                  <a:pt x="829" y="235"/>
                  <a:pt x="829" y="235"/>
                  <a:pt x="829" y="235"/>
                </a:cubicBezTo>
                <a:cubicBezTo>
                  <a:pt x="829" y="235"/>
                  <a:pt x="829" y="235"/>
                  <a:pt x="829" y="235"/>
                </a:cubicBezTo>
                <a:close/>
                <a:moveTo>
                  <a:pt x="823" y="235"/>
                </a:moveTo>
                <a:cubicBezTo>
                  <a:pt x="816" y="235"/>
                  <a:pt x="816" y="235"/>
                  <a:pt x="791" y="242"/>
                </a:cubicBezTo>
                <a:cubicBezTo>
                  <a:pt x="779" y="242"/>
                  <a:pt x="779" y="242"/>
                  <a:pt x="772" y="242"/>
                </a:cubicBezTo>
                <a:cubicBezTo>
                  <a:pt x="772" y="248"/>
                  <a:pt x="772" y="248"/>
                  <a:pt x="772" y="248"/>
                </a:cubicBezTo>
                <a:cubicBezTo>
                  <a:pt x="797" y="242"/>
                  <a:pt x="791" y="242"/>
                  <a:pt x="779" y="242"/>
                </a:cubicBezTo>
                <a:cubicBezTo>
                  <a:pt x="779" y="242"/>
                  <a:pt x="779" y="242"/>
                  <a:pt x="816" y="235"/>
                </a:cubicBezTo>
                <a:cubicBezTo>
                  <a:pt x="816" y="235"/>
                  <a:pt x="816" y="235"/>
                  <a:pt x="829" y="235"/>
                </a:cubicBezTo>
                <a:cubicBezTo>
                  <a:pt x="829" y="235"/>
                  <a:pt x="829" y="235"/>
                  <a:pt x="829" y="235"/>
                </a:cubicBezTo>
                <a:cubicBezTo>
                  <a:pt x="829" y="235"/>
                  <a:pt x="829" y="235"/>
                  <a:pt x="829" y="235"/>
                </a:cubicBezTo>
                <a:cubicBezTo>
                  <a:pt x="829" y="235"/>
                  <a:pt x="829" y="235"/>
                  <a:pt x="829" y="235"/>
                </a:cubicBezTo>
                <a:cubicBezTo>
                  <a:pt x="835" y="235"/>
                  <a:pt x="841" y="235"/>
                  <a:pt x="848" y="229"/>
                </a:cubicBezTo>
                <a:cubicBezTo>
                  <a:pt x="848" y="229"/>
                  <a:pt x="848" y="229"/>
                  <a:pt x="848" y="229"/>
                </a:cubicBezTo>
                <a:cubicBezTo>
                  <a:pt x="854" y="229"/>
                  <a:pt x="854" y="229"/>
                  <a:pt x="854" y="229"/>
                </a:cubicBezTo>
                <a:cubicBezTo>
                  <a:pt x="860" y="229"/>
                  <a:pt x="873" y="229"/>
                  <a:pt x="885" y="223"/>
                </a:cubicBezTo>
                <a:cubicBezTo>
                  <a:pt x="879" y="223"/>
                  <a:pt x="879" y="223"/>
                  <a:pt x="873" y="223"/>
                </a:cubicBezTo>
                <a:cubicBezTo>
                  <a:pt x="873" y="229"/>
                  <a:pt x="867" y="229"/>
                  <a:pt x="854" y="229"/>
                </a:cubicBezTo>
                <a:cubicBezTo>
                  <a:pt x="854" y="229"/>
                  <a:pt x="854" y="229"/>
                  <a:pt x="867" y="229"/>
                </a:cubicBezTo>
                <a:cubicBezTo>
                  <a:pt x="860" y="229"/>
                  <a:pt x="848" y="229"/>
                  <a:pt x="841" y="229"/>
                </a:cubicBezTo>
                <a:cubicBezTo>
                  <a:pt x="848" y="229"/>
                  <a:pt x="848" y="229"/>
                  <a:pt x="848" y="229"/>
                </a:cubicBezTo>
                <a:cubicBezTo>
                  <a:pt x="829" y="235"/>
                  <a:pt x="829" y="235"/>
                  <a:pt x="829" y="235"/>
                </a:cubicBezTo>
                <a:cubicBezTo>
                  <a:pt x="835" y="229"/>
                  <a:pt x="841" y="229"/>
                  <a:pt x="841" y="229"/>
                </a:cubicBezTo>
                <a:cubicBezTo>
                  <a:pt x="835" y="229"/>
                  <a:pt x="829" y="235"/>
                  <a:pt x="823" y="235"/>
                </a:cubicBezTo>
                <a:close/>
                <a:moveTo>
                  <a:pt x="760" y="248"/>
                </a:moveTo>
                <a:cubicBezTo>
                  <a:pt x="754" y="248"/>
                  <a:pt x="754" y="248"/>
                  <a:pt x="741" y="254"/>
                </a:cubicBezTo>
                <a:cubicBezTo>
                  <a:pt x="741" y="254"/>
                  <a:pt x="747" y="254"/>
                  <a:pt x="760" y="248"/>
                </a:cubicBezTo>
                <a:close/>
                <a:moveTo>
                  <a:pt x="848" y="229"/>
                </a:moveTo>
                <a:cubicBezTo>
                  <a:pt x="848" y="229"/>
                  <a:pt x="848" y="229"/>
                  <a:pt x="848" y="229"/>
                </a:cubicBezTo>
                <a:cubicBezTo>
                  <a:pt x="854" y="229"/>
                  <a:pt x="848" y="229"/>
                  <a:pt x="873" y="229"/>
                </a:cubicBezTo>
                <a:cubicBezTo>
                  <a:pt x="867" y="229"/>
                  <a:pt x="867" y="229"/>
                  <a:pt x="854" y="229"/>
                </a:cubicBezTo>
                <a:cubicBezTo>
                  <a:pt x="848" y="229"/>
                  <a:pt x="848" y="229"/>
                  <a:pt x="848" y="229"/>
                </a:cubicBezTo>
                <a:close/>
                <a:moveTo>
                  <a:pt x="772" y="242"/>
                </a:moveTo>
                <a:cubicBezTo>
                  <a:pt x="772" y="242"/>
                  <a:pt x="772" y="242"/>
                  <a:pt x="766" y="248"/>
                </a:cubicBezTo>
                <a:cubicBezTo>
                  <a:pt x="772" y="242"/>
                  <a:pt x="772" y="242"/>
                  <a:pt x="772" y="242"/>
                </a:cubicBezTo>
                <a:cubicBezTo>
                  <a:pt x="772" y="242"/>
                  <a:pt x="772" y="242"/>
                  <a:pt x="772" y="242"/>
                </a:cubicBezTo>
                <a:close/>
                <a:moveTo>
                  <a:pt x="961" y="216"/>
                </a:moveTo>
                <a:cubicBezTo>
                  <a:pt x="986" y="204"/>
                  <a:pt x="986" y="204"/>
                  <a:pt x="986" y="204"/>
                </a:cubicBezTo>
                <a:cubicBezTo>
                  <a:pt x="961" y="216"/>
                  <a:pt x="936" y="216"/>
                  <a:pt x="904" y="216"/>
                </a:cubicBezTo>
                <a:cubicBezTo>
                  <a:pt x="904" y="216"/>
                  <a:pt x="904" y="216"/>
                  <a:pt x="892" y="223"/>
                </a:cubicBezTo>
                <a:cubicBezTo>
                  <a:pt x="910" y="216"/>
                  <a:pt x="910" y="216"/>
                  <a:pt x="923" y="216"/>
                </a:cubicBezTo>
                <a:cubicBezTo>
                  <a:pt x="923" y="216"/>
                  <a:pt x="923" y="216"/>
                  <a:pt x="961" y="216"/>
                </a:cubicBezTo>
                <a:close/>
                <a:moveTo>
                  <a:pt x="854" y="229"/>
                </a:moveTo>
                <a:cubicBezTo>
                  <a:pt x="848" y="229"/>
                  <a:pt x="848" y="229"/>
                  <a:pt x="848" y="229"/>
                </a:cubicBezTo>
                <a:cubicBezTo>
                  <a:pt x="848" y="229"/>
                  <a:pt x="848" y="229"/>
                  <a:pt x="848" y="229"/>
                </a:cubicBezTo>
                <a:cubicBezTo>
                  <a:pt x="854" y="229"/>
                  <a:pt x="854" y="229"/>
                  <a:pt x="854" y="229"/>
                </a:cubicBezTo>
                <a:close/>
                <a:moveTo>
                  <a:pt x="867" y="229"/>
                </a:moveTo>
                <a:cubicBezTo>
                  <a:pt x="879" y="223"/>
                  <a:pt x="879" y="223"/>
                  <a:pt x="879" y="223"/>
                </a:cubicBezTo>
                <a:cubicBezTo>
                  <a:pt x="867" y="229"/>
                  <a:pt x="873" y="223"/>
                  <a:pt x="867" y="229"/>
                </a:cubicBezTo>
                <a:close/>
                <a:moveTo>
                  <a:pt x="816" y="235"/>
                </a:moveTo>
                <a:cubicBezTo>
                  <a:pt x="816" y="235"/>
                  <a:pt x="816" y="235"/>
                  <a:pt x="829" y="235"/>
                </a:cubicBezTo>
                <a:cubicBezTo>
                  <a:pt x="816" y="235"/>
                  <a:pt x="823" y="235"/>
                  <a:pt x="816" y="235"/>
                </a:cubicBezTo>
                <a:close/>
                <a:moveTo>
                  <a:pt x="923" y="216"/>
                </a:moveTo>
                <a:cubicBezTo>
                  <a:pt x="923" y="216"/>
                  <a:pt x="923" y="216"/>
                  <a:pt x="929" y="216"/>
                </a:cubicBezTo>
                <a:cubicBezTo>
                  <a:pt x="929" y="216"/>
                  <a:pt x="929" y="216"/>
                  <a:pt x="923" y="216"/>
                </a:cubicBezTo>
                <a:close/>
                <a:moveTo>
                  <a:pt x="1017" y="197"/>
                </a:moveTo>
                <a:cubicBezTo>
                  <a:pt x="1017" y="197"/>
                  <a:pt x="1017" y="197"/>
                  <a:pt x="1023" y="197"/>
                </a:cubicBezTo>
                <a:cubicBezTo>
                  <a:pt x="1055" y="197"/>
                  <a:pt x="1055" y="197"/>
                  <a:pt x="1055" y="197"/>
                </a:cubicBezTo>
                <a:cubicBezTo>
                  <a:pt x="1036" y="197"/>
                  <a:pt x="1042" y="197"/>
                  <a:pt x="1017" y="197"/>
                </a:cubicBezTo>
                <a:close/>
                <a:moveTo>
                  <a:pt x="892" y="216"/>
                </a:moveTo>
                <a:cubicBezTo>
                  <a:pt x="904" y="216"/>
                  <a:pt x="904" y="216"/>
                  <a:pt x="910" y="204"/>
                </a:cubicBezTo>
                <a:cubicBezTo>
                  <a:pt x="904" y="216"/>
                  <a:pt x="904" y="216"/>
                  <a:pt x="892" y="216"/>
                </a:cubicBezTo>
                <a:close/>
                <a:moveTo>
                  <a:pt x="546" y="292"/>
                </a:moveTo>
                <a:cubicBezTo>
                  <a:pt x="565" y="292"/>
                  <a:pt x="540" y="299"/>
                  <a:pt x="578" y="286"/>
                </a:cubicBezTo>
                <a:cubicBezTo>
                  <a:pt x="572" y="292"/>
                  <a:pt x="578" y="286"/>
                  <a:pt x="572" y="286"/>
                </a:cubicBezTo>
                <a:cubicBezTo>
                  <a:pt x="584" y="286"/>
                  <a:pt x="584" y="286"/>
                  <a:pt x="603" y="273"/>
                </a:cubicBezTo>
                <a:cubicBezTo>
                  <a:pt x="603" y="273"/>
                  <a:pt x="603" y="273"/>
                  <a:pt x="590" y="280"/>
                </a:cubicBezTo>
                <a:cubicBezTo>
                  <a:pt x="584" y="286"/>
                  <a:pt x="584" y="286"/>
                  <a:pt x="584" y="286"/>
                </a:cubicBezTo>
                <a:cubicBezTo>
                  <a:pt x="578" y="286"/>
                  <a:pt x="578" y="286"/>
                  <a:pt x="578" y="286"/>
                </a:cubicBezTo>
                <a:cubicBezTo>
                  <a:pt x="578" y="286"/>
                  <a:pt x="578" y="286"/>
                  <a:pt x="584" y="286"/>
                </a:cubicBezTo>
                <a:cubicBezTo>
                  <a:pt x="584" y="286"/>
                  <a:pt x="584" y="286"/>
                  <a:pt x="584" y="286"/>
                </a:cubicBezTo>
                <a:cubicBezTo>
                  <a:pt x="597" y="280"/>
                  <a:pt x="615" y="273"/>
                  <a:pt x="634" y="267"/>
                </a:cubicBezTo>
                <a:cubicBezTo>
                  <a:pt x="622" y="273"/>
                  <a:pt x="615" y="273"/>
                  <a:pt x="609" y="273"/>
                </a:cubicBezTo>
                <a:cubicBezTo>
                  <a:pt x="609" y="273"/>
                  <a:pt x="609" y="273"/>
                  <a:pt x="609" y="273"/>
                </a:cubicBezTo>
                <a:cubicBezTo>
                  <a:pt x="615" y="273"/>
                  <a:pt x="622" y="267"/>
                  <a:pt x="647" y="261"/>
                </a:cubicBezTo>
                <a:cubicBezTo>
                  <a:pt x="647" y="261"/>
                  <a:pt x="647" y="261"/>
                  <a:pt x="647" y="261"/>
                </a:cubicBezTo>
                <a:cubicBezTo>
                  <a:pt x="647" y="261"/>
                  <a:pt x="647" y="261"/>
                  <a:pt x="647" y="261"/>
                </a:cubicBezTo>
                <a:cubicBezTo>
                  <a:pt x="647" y="261"/>
                  <a:pt x="647" y="261"/>
                  <a:pt x="647" y="261"/>
                </a:cubicBezTo>
                <a:cubicBezTo>
                  <a:pt x="634" y="267"/>
                  <a:pt x="615" y="273"/>
                  <a:pt x="603" y="273"/>
                </a:cubicBezTo>
                <a:cubicBezTo>
                  <a:pt x="603" y="273"/>
                  <a:pt x="603" y="273"/>
                  <a:pt x="603" y="273"/>
                </a:cubicBezTo>
                <a:cubicBezTo>
                  <a:pt x="603" y="273"/>
                  <a:pt x="603" y="273"/>
                  <a:pt x="603" y="273"/>
                </a:cubicBezTo>
                <a:cubicBezTo>
                  <a:pt x="590" y="280"/>
                  <a:pt x="578" y="286"/>
                  <a:pt x="565" y="286"/>
                </a:cubicBezTo>
                <a:cubicBezTo>
                  <a:pt x="565" y="286"/>
                  <a:pt x="565" y="292"/>
                  <a:pt x="553" y="292"/>
                </a:cubicBezTo>
                <a:cubicBezTo>
                  <a:pt x="553" y="292"/>
                  <a:pt x="553" y="292"/>
                  <a:pt x="546" y="292"/>
                </a:cubicBezTo>
                <a:close/>
                <a:moveTo>
                  <a:pt x="653" y="261"/>
                </a:moveTo>
                <a:cubicBezTo>
                  <a:pt x="647" y="261"/>
                  <a:pt x="647" y="261"/>
                  <a:pt x="647" y="261"/>
                </a:cubicBezTo>
                <a:cubicBezTo>
                  <a:pt x="653" y="261"/>
                  <a:pt x="653" y="261"/>
                  <a:pt x="653" y="261"/>
                </a:cubicBezTo>
                <a:close/>
                <a:moveTo>
                  <a:pt x="653" y="261"/>
                </a:moveTo>
                <a:cubicBezTo>
                  <a:pt x="653" y="261"/>
                  <a:pt x="659" y="261"/>
                  <a:pt x="666" y="254"/>
                </a:cubicBezTo>
                <a:cubicBezTo>
                  <a:pt x="666" y="254"/>
                  <a:pt x="666" y="254"/>
                  <a:pt x="666" y="254"/>
                </a:cubicBezTo>
                <a:cubicBezTo>
                  <a:pt x="672" y="254"/>
                  <a:pt x="672" y="254"/>
                  <a:pt x="666" y="254"/>
                </a:cubicBezTo>
                <a:cubicBezTo>
                  <a:pt x="666" y="254"/>
                  <a:pt x="666" y="254"/>
                  <a:pt x="659" y="261"/>
                </a:cubicBezTo>
                <a:cubicBezTo>
                  <a:pt x="653" y="261"/>
                  <a:pt x="653" y="261"/>
                  <a:pt x="653" y="261"/>
                </a:cubicBezTo>
                <a:cubicBezTo>
                  <a:pt x="653" y="261"/>
                  <a:pt x="653" y="261"/>
                  <a:pt x="647" y="261"/>
                </a:cubicBezTo>
                <a:cubicBezTo>
                  <a:pt x="653" y="261"/>
                  <a:pt x="653" y="261"/>
                  <a:pt x="653" y="261"/>
                </a:cubicBezTo>
                <a:cubicBezTo>
                  <a:pt x="653" y="261"/>
                  <a:pt x="653" y="261"/>
                  <a:pt x="653" y="261"/>
                </a:cubicBezTo>
                <a:close/>
                <a:moveTo>
                  <a:pt x="622" y="267"/>
                </a:moveTo>
                <a:cubicBezTo>
                  <a:pt x="615" y="267"/>
                  <a:pt x="615" y="267"/>
                  <a:pt x="615" y="267"/>
                </a:cubicBezTo>
                <a:cubicBezTo>
                  <a:pt x="628" y="267"/>
                  <a:pt x="628" y="267"/>
                  <a:pt x="628" y="267"/>
                </a:cubicBezTo>
                <a:cubicBezTo>
                  <a:pt x="622" y="267"/>
                  <a:pt x="622" y="267"/>
                  <a:pt x="622" y="267"/>
                </a:cubicBezTo>
                <a:close/>
                <a:moveTo>
                  <a:pt x="603" y="273"/>
                </a:moveTo>
                <a:cubicBezTo>
                  <a:pt x="609" y="273"/>
                  <a:pt x="609" y="273"/>
                  <a:pt x="609" y="273"/>
                </a:cubicBezTo>
                <a:cubicBezTo>
                  <a:pt x="603" y="273"/>
                  <a:pt x="603" y="273"/>
                  <a:pt x="603" y="273"/>
                </a:cubicBezTo>
                <a:close/>
                <a:moveTo>
                  <a:pt x="251" y="458"/>
                </a:moveTo>
                <a:cubicBezTo>
                  <a:pt x="258" y="451"/>
                  <a:pt x="258" y="451"/>
                  <a:pt x="258" y="451"/>
                </a:cubicBezTo>
                <a:cubicBezTo>
                  <a:pt x="258" y="451"/>
                  <a:pt x="258" y="451"/>
                  <a:pt x="258" y="451"/>
                </a:cubicBezTo>
                <a:cubicBezTo>
                  <a:pt x="251" y="458"/>
                  <a:pt x="251" y="458"/>
                  <a:pt x="251" y="458"/>
                </a:cubicBezTo>
                <a:close/>
                <a:moveTo>
                  <a:pt x="1369" y="1029"/>
                </a:moveTo>
                <a:cubicBezTo>
                  <a:pt x="1350" y="1035"/>
                  <a:pt x="1350" y="1035"/>
                  <a:pt x="1350" y="1035"/>
                </a:cubicBezTo>
                <a:cubicBezTo>
                  <a:pt x="1362" y="1029"/>
                  <a:pt x="1350" y="1035"/>
                  <a:pt x="1369" y="1029"/>
                </a:cubicBezTo>
                <a:close/>
                <a:moveTo>
                  <a:pt x="1274" y="1067"/>
                </a:moveTo>
                <a:cubicBezTo>
                  <a:pt x="1268" y="1067"/>
                  <a:pt x="1256" y="1067"/>
                  <a:pt x="1249" y="1073"/>
                </a:cubicBezTo>
                <a:cubicBezTo>
                  <a:pt x="1256" y="1067"/>
                  <a:pt x="1262" y="1067"/>
                  <a:pt x="1274" y="1067"/>
                </a:cubicBezTo>
                <a:close/>
                <a:moveTo>
                  <a:pt x="1525" y="115"/>
                </a:moveTo>
                <a:cubicBezTo>
                  <a:pt x="1525" y="115"/>
                  <a:pt x="1525" y="115"/>
                  <a:pt x="1532" y="115"/>
                </a:cubicBezTo>
                <a:cubicBezTo>
                  <a:pt x="1525" y="115"/>
                  <a:pt x="1532" y="115"/>
                  <a:pt x="1525" y="115"/>
                </a:cubicBezTo>
                <a:close/>
                <a:moveTo>
                  <a:pt x="1532" y="115"/>
                </a:moveTo>
                <a:cubicBezTo>
                  <a:pt x="1532" y="115"/>
                  <a:pt x="1532" y="115"/>
                  <a:pt x="1538" y="121"/>
                </a:cubicBezTo>
                <a:cubicBezTo>
                  <a:pt x="1532" y="115"/>
                  <a:pt x="1532" y="115"/>
                  <a:pt x="1532" y="115"/>
                </a:cubicBezTo>
                <a:close/>
                <a:moveTo>
                  <a:pt x="333" y="394"/>
                </a:moveTo>
                <a:cubicBezTo>
                  <a:pt x="321" y="400"/>
                  <a:pt x="321" y="400"/>
                  <a:pt x="321" y="400"/>
                </a:cubicBezTo>
                <a:cubicBezTo>
                  <a:pt x="333" y="400"/>
                  <a:pt x="321" y="400"/>
                  <a:pt x="333" y="394"/>
                </a:cubicBezTo>
                <a:close/>
                <a:moveTo>
                  <a:pt x="1337" y="1042"/>
                </a:moveTo>
                <a:cubicBezTo>
                  <a:pt x="1337" y="1042"/>
                  <a:pt x="1337" y="1042"/>
                  <a:pt x="1331" y="1042"/>
                </a:cubicBezTo>
                <a:cubicBezTo>
                  <a:pt x="1337" y="1042"/>
                  <a:pt x="1337" y="1042"/>
                  <a:pt x="1337" y="1042"/>
                </a:cubicBezTo>
                <a:close/>
                <a:moveTo>
                  <a:pt x="1362" y="1035"/>
                </a:moveTo>
                <a:cubicBezTo>
                  <a:pt x="1387" y="1022"/>
                  <a:pt x="1387" y="1022"/>
                  <a:pt x="1387" y="1022"/>
                </a:cubicBezTo>
                <a:cubicBezTo>
                  <a:pt x="1369" y="1029"/>
                  <a:pt x="1369" y="1029"/>
                  <a:pt x="1369" y="1029"/>
                </a:cubicBezTo>
                <a:cubicBezTo>
                  <a:pt x="1350" y="1035"/>
                  <a:pt x="1350" y="1035"/>
                  <a:pt x="1350" y="1035"/>
                </a:cubicBezTo>
                <a:cubicBezTo>
                  <a:pt x="1350" y="1035"/>
                  <a:pt x="1337" y="1035"/>
                  <a:pt x="1337" y="1042"/>
                </a:cubicBezTo>
                <a:cubicBezTo>
                  <a:pt x="1356" y="1035"/>
                  <a:pt x="1337" y="1042"/>
                  <a:pt x="1362" y="1035"/>
                </a:cubicBezTo>
                <a:close/>
                <a:moveTo>
                  <a:pt x="38" y="699"/>
                </a:moveTo>
                <a:cubicBezTo>
                  <a:pt x="38" y="686"/>
                  <a:pt x="44" y="686"/>
                  <a:pt x="44" y="686"/>
                </a:cubicBezTo>
                <a:cubicBezTo>
                  <a:pt x="38" y="686"/>
                  <a:pt x="38" y="692"/>
                  <a:pt x="38" y="699"/>
                </a:cubicBezTo>
                <a:close/>
                <a:moveTo>
                  <a:pt x="44" y="680"/>
                </a:moveTo>
                <a:cubicBezTo>
                  <a:pt x="44" y="680"/>
                  <a:pt x="44" y="680"/>
                  <a:pt x="44" y="686"/>
                </a:cubicBezTo>
                <a:cubicBezTo>
                  <a:pt x="44" y="680"/>
                  <a:pt x="44" y="680"/>
                  <a:pt x="44" y="680"/>
                </a:cubicBezTo>
                <a:cubicBezTo>
                  <a:pt x="44" y="680"/>
                  <a:pt x="44" y="680"/>
                  <a:pt x="44" y="680"/>
                </a:cubicBezTo>
                <a:close/>
                <a:moveTo>
                  <a:pt x="51" y="673"/>
                </a:moveTo>
                <a:cubicBezTo>
                  <a:pt x="51" y="667"/>
                  <a:pt x="51" y="667"/>
                  <a:pt x="51" y="667"/>
                </a:cubicBezTo>
                <a:cubicBezTo>
                  <a:pt x="51" y="667"/>
                  <a:pt x="51" y="667"/>
                  <a:pt x="51" y="673"/>
                </a:cubicBezTo>
                <a:close/>
                <a:moveTo>
                  <a:pt x="44" y="680"/>
                </a:moveTo>
                <a:cubicBezTo>
                  <a:pt x="44" y="680"/>
                  <a:pt x="44" y="673"/>
                  <a:pt x="51" y="673"/>
                </a:cubicBezTo>
                <a:cubicBezTo>
                  <a:pt x="51" y="673"/>
                  <a:pt x="44" y="673"/>
                  <a:pt x="44" y="680"/>
                </a:cubicBezTo>
                <a:close/>
                <a:moveTo>
                  <a:pt x="1701" y="775"/>
                </a:moveTo>
                <a:cubicBezTo>
                  <a:pt x="1695" y="781"/>
                  <a:pt x="1695" y="788"/>
                  <a:pt x="1689" y="794"/>
                </a:cubicBezTo>
                <a:cubicBezTo>
                  <a:pt x="1689" y="794"/>
                  <a:pt x="1689" y="794"/>
                  <a:pt x="1689" y="794"/>
                </a:cubicBezTo>
                <a:cubicBezTo>
                  <a:pt x="1689" y="794"/>
                  <a:pt x="1689" y="794"/>
                  <a:pt x="1701" y="775"/>
                </a:cubicBezTo>
                <a:close/>
                <a:moveTo>
                  <a:pt x="1456" y="984"/>
                </a:moveTo>
                <a:cubicBezTo>
                  <a:pt x="1456" y="984"/>
                  <a:pt x="1456" y="984"/>
                  <a:pt x="1456" y="984"/>
                </a:cubicBezTo>
                <a:cubicBezTo>
                  <a:pt x="1456" y="984"/>
                  <a:pt x="1456" y="984"/>
                  <a:pt x="1456" y="984"/>
                </a:cubicBezTo>
                <a:cubicBezTo>
                  <a:pt x="1456" y="984"/>
                  <a:pt x="1456" y="984"/>
                  <a:pt x="1456" y="984"/>
                </a:cubicBezTo>
                <a:close/>
                <a:moveTo>
                  <a:pt x="622" y="70"/>
                </a:moveTo>
                <a:cubicBezTo>
                  <a:pt x="634" y="70"/>
                  <a:pt x="641" y="64"/>
                  <a:pt x="647" y="64"/>
                </a:cubicBezTo>
                <a:cubicBezTo>
                  <a:pt x="647" y="64"/>
                  <a:pt x="647" y="64"/>
                  <a:pt x="647" y="64"/>
                </a:cubicBezTo>
                <a:cubicBezTo>
                  <a:pt x="634" y="64"/>
                  <a:pt x="628" y="70"/>
                  <a:pt x="622" y="70"/>
                </a:cubicBezTo>
                <a:close/>
                <a:moveTo>
                  <a:pt x="854" y="26"/>
                </a:moveTo>
                <a:cubicBezTo>
                  <a:pt x="854" y="26"/>
                  <a:pt x="860" y="26"/>
                  <a:pt x="860" y="20"/>
                </a:cubicBezTo>
                <a:cubicBezTo>
                  <a:pt x="854" y="26"/>
                  <a:pt x="854" y="26"/>
                  <a:pt x="848" y="26"/>
                </a:cubicBezTo>
                <a:cubicBezTo>
                  <a:pt x="848" y="26"/>
                  <a:pt x="848" y="26"/>
                  <a:pt x="854" y="26"/>
                </a:cubicBezTo>
                <a:close/>
                <a:moveTo>
                  <a:pt x="1463" y="940"/>
                </a:moveTo>
                <a:cubicBezTo>
                  <a:pt x="1469" y="940"/>
                  <a:pt x="1469" y="940"/>
                  <a:pt x="1469" y="940"/>
                </a:cubicBezTo>
                <a:cubicBezTo>
                  <a:pt x="1463" y="940"/>
                  <a:pt x="1463" y="940"/>
                  <a:pt x="1463" y="940"/>
                </a:cubicBezTo>
                <a:close/>
                <a:moveTo>
                  <a:pt x="120" y="972"/>
                </a:moveTo>
                <a:cubicBezTo>
                  <a:pt x="120" y="972"/>
                  <a:pt x="120" y="972"/>
                  <a:pt x="120" y="972"/>
                </a:cubicBezTo>
                <a:cubicBezTo>
                  <a:pt x="120" y="972"/>
                  <a:pt x="120" y="972"/>
                  <a:pt x="120" y="972"/>
                </a:cubicBezTo>
                <a:close/>
                <a:moveTo>
                  <a:pt x="653" y="273"/>
                </a:moveTo>
                <a:cubicBezTo>
                  <a:pt x="659" y="273"/>
                  <a:pt x="659" y="273"/>
                  <a:pt x="659" y="273"/>
                </a:cubicBezTo>
                <a:cubicBezTo>
                  <a:pt x="659" y="273"/>
                  <a:pt x="659" y="273"/>
                  <a:pt x="659" y="273"/>
                </a:cubicBezTo>
                <a:cubicBezTo>
                  <a:pt x="653" y="273"/>
                  <a:pt x="653" y="273"/>
                  <a:pt x="653" y="273"/>
                </a:cubicBezTo>
                <a:close/>
                <a:moveTo>
                  <a:pt x="666" y="267"/>
                </a:moveTo>
                <a:cubicBezTo>
                  <a:pt x="666" y="267"/>
                  <a:pt x="666" y="267"/>
                  <a:pt x="659" y="267"/>
                </a:cubicBezTo>
                <a:cubicBezTo>
                  <a:pt x="659" y="273"/>
                  <a:pt x="659" y="273"/>
                  <a:pt x="659" y="273"/>
                </a:cubicBezTo>
                <a:cubicBezTo>
                  <a:pt x="666" y="267"/>
                  <a:pt x="666" y="267"/>
                  <a:pt x="666" y="267"/>
                </a:cubicBezTo>
                <a:close/>
                <a:moveTo>
                  <a:pt x="44" y="953"/>
                </a:moveTo>
                <a:cubicBezTo>
                  <a:pt x="44" y="953"/>
                  <a:pt x="44" y="953"/>
                  <a:pt x="44" y="953"/>
                </a:cubicBezTo>
                <a:cubicBezTo>
                  <a:pt x="44" y="953"/>
                  <a:pt x="44" y="953"/>
                  <a:pt x="44" y="953"/>
                </a:cubicBezTo>
                <a:cubicBezTo>
                  <a:pt x="44" y="953"/>
                  <a:pt x="44" y="953"/>
                  <a:pt x="44" y="953"/>
                </a:cubicBezTo>
                <a:close/>
                <a:moveTo>
                  <a:pt x="1776" y="534"/>
                </a:moveTo>
                <a:cubicBezTo>
                  <a:pt x="1776" y="534"/>
                  <a:pt x="1776" y="534"/>
                  <a:pt x="1776" y="540"/>
                </a:cubicBezTo>
                <a:cubicBezTo>
                  <a:pt x="1776" y="534"/>
                  <a:pt x="1776" y="534"/>
                  <a:pt x="1776" y="534"/>
                </a:cubicBezTo>
                <a:cubicBezTo>
                  <a:pt x="1776" y="534"/>
                  <a:pt x="1776" y="534"/>
                  <a:pt x="1776" y="534"/>
                </a:cubicBezTo>
                <a:cubicBezTo>
                  <a:pt x="1776" y="534"/>
                  <a:pt x="1776" y="534"/>
                  <a:pt x="1776" y="527"/>
                </a:cubicBezTo>
                <a:cubicBezTo>
                  <a:pt x="1776" y="515"/>
                  <a:pt x="1776" y="515"/>
                  <a:pt x="1776" y="515"/>
                </a:cubicBezTo>
                <a:cubicBezTo>
                  <a:pt x="1776" y="527"/>
                  <a:pt x="1776" y="527"/>
                  <a:pt x="1776" y="527"/>
                </a:cubicBezTo>
                <a:cubicBezTo>
                  <a:pt x="1776" y="527"/>
                  <a:pt x="1776" y="527"/>
                  <a:pt x="1776" y="527"/>
                </a:cubicBezTo>
                <a:cubicBezTo>
                  <a:pt x="1776" y="534"/>
                  <a:pt x="1776" y="534"/>
                  <a:pt x="1776" y="534"/>
                </a:cubicBezTo>
                <a:cubicBezTo>
                  <a:pt x="1776" y="534"/>
                  <a:pt x="1776" y="534"/>
                  <a:pt x="1776" y="540"/>
                </a:cubicBezTo>
                <a:cubicBezTo>
                  <a:pt x="1776" y="540"/>
                  <a:pt x="1776" y="540"/>
                  <a:pt x="1776" y="540"/>
                </a:cubicBezTo>
                <a:cubicBezTo>
                  <a:pt x="1776" y="540"/>
                  <a:pt x="1776" y="534"/>
                  <a:pt x="1776" y="527"/>
                </a:cubicBezTo>
                <a:cubicBezTo>
                  <a:pt x="1776" y="515"/>
                  <a:pt x="1776" y="515"/>
                  <a:pt x="1776" y="515"/>
                </a:cubicBezTo>
                <a:cubicBezTo>
                  <a:pt x="1776" y="534"/>
                  <a:pt x="1776" y="546"/>
                  <a:pt x="1770" y="559"/>
                </a:cubicBezTo>
                <a:cubicBezTo>
                  <a:pt x="1770" y="559"/>
                  <a:pt x="1770" y="559"/>
                  <a:pt x="1770" y="540"/>
                </a:cubicBezTo>
                <a:cubicBezTo>
                  <a:pt x="1776" y="508"/>
                  <a:pt x="1770" y="477"/>
                  <a:pt x="1770" y="445"/>
                </a:cubicBezTo>
                <a:cubicBezTo>
                  <a:pt x="1770" y="445"/>
                  <a:pt x="1770" y="438"/>
                  <a:pt x="1770" y="432"/>
                </a:cubicBezTo>
                <a:cubicBezTo>
                  <a:pt x="1770" y="438"/>
                  <a:pt x="1770" y="438"/>
                  <a:pt x="1770" y="438"/>
                </a:cubicBezTo>
                <a:cubicBezTo>
                  <a:pt x="1770" y="432"/>
                  <a:pt x="1770" y="426"/>
                  <a:pt x="1770" y="419"/>
                </a:cubicBezTo>
                <a:cubicBezTo>
                  <a:pt x="1770" y="432"/>
                  <a:pt x="1770" y="419"/>
                  <a:pt x="1770" y="432"/>
                </a:cubicBezTo>
                <a:cubicBezTo>
                  <a:pt x="1770" y="432"/>
                  <a:pt x="1770" y="426"/>
                  <a:pt x="1770" y="419"/>
                </a:cubicBezTo>
                <a:cubicBezTo>
                  <a:pt x="1764" y="419"/>
                  <a:pt x="1764" y="407"/>
                  <a:pt x="1764" y="400"/>
                </a:cubicBezTo>
                <a:cubicBezTo>
                  <a:pt x="1764" y="388"/>
                  <a:pt x="1764" y="388"/>
                  <a:pt x="1764" y="388"/>
                </a:cubicBezTo>
                <a:cubicBezTo>
                  <a:pt x="1758" y="381"/>
                  <a:pt x="1758" y="375"/>
                  <a:pt x="1758" y="369"/>
                </a:cubicBezTo>
                <a:cubicBezTo>
                  <a:pt x="1758" y="369"/>
                  <a:pt x="1758" y="369"/>
                  <a:pt x="1758" y="369"/>
                </a:cubicBezTo>
                <a:cubicBezTo>
                  <a:pt x="1758" y="369"/>
                  <a:pt x="1758" y="369"/>
                  <a:pt x="1758" y="369"/>
                </a:cubicBezTo>
                <a:cubicBezTo>
                  <a:pt x="1758" y="369"/>
                  <a:pt x="1758" y="369"/>
                  <a:pt x="1758" y="362"/>
                </a:cubicBezTo>
                <a:cubicBezTo>
                  <a:pt x="1758" y="369"/>
                  <a:pt x="1758" y="369"/>
                  <a:pt x="1758" y="369"/>
                </a:cubicBezTo>
                <a:cubicBezTo>
                  <a:pt x="1758" y="369"/>
                  <a:pt x="1758" y="369"/>
                  <a:pt x="1758" y="362"/>
                </a:cubicBezTo>
                <a:cubicBezTo>
                  <a:pt x="1751" y="362"/>
                  <a:pt x="1751" y="356"/>
                  <a:pt x="1751" y="356"/>
                </a:cubicBezTo>
                <a:cubicBezTo>
                  <a:pt x="1751" y="356"/>
                  <a:pt x="1751" y="362"/>
                  <a:pt x="1758" y="362"/>
                </a:cubicBezTo>
                <a:cubicBezTo>
                  <a:pt x="1751" y="356"/>
                  <a:pt x="1751" y="356"/>
                  <a:pt x="1751" y="356"/>
                </a:cubicBezTo>
                <a:cubicBezTo>
                  <a:pt x="1751" y="350"/>
                  <a:pt x="1751" y="350"/>
                  <a:pt x="1745" y="343"/>
                </a:cubicBezTo>
                <a:cubicBezTo>
                  <a:pt x="1745" y="343"/>
                  <a:pt x="1745" y="343"/>
                  <a:pt x="1745" y="343"/>
                </a:cubicBezTo>
                <a:cubicBezTo>
                  <a:pt x="1745" y="337"/>
                  <a:pt x="1745" y="331"/>
                  <a:pt x="1745" y="331"/>
                </a:cubicBezTo>
                <a:cubicBezTo>
                  <a:pt x="1745" y="331"/>
                  <a:pt x="1745" y="331"/>
                  <a:pt x="1745" y="331"/>
                </a:cubicBezTo>
                <a:cubicBezTo>
                  <a:pt x="1739" y="331"/>
                  <a:pt x="1739" y="324"/>
                  <a:pt x="1739" y="318"/>
                </a:cubicBezTo>
                <a:cubicBezTo>
                  <a:pt x="1739" y="324"/>
                  <a:pt x="1739" y="324"/>
                  <a:pt x="1739" y="324"/>
                </a:cubicBezTo>
                <a:cubicBezTo>
                  <a:pt x="1726" y="299"/>
                  <a:pt x="1726" y="299"/>
                  <a:pt x="1726" y="299"/>
                </a:cubicBezTo>
                <a:cubicBezTo>
                  <a:pt x="1726" y="299"/>
                  <a:pt x="1726" y="299"/>
                  <a:pt x="1726" y="292"/>
                </a:cubicBezTo>
                <a:cubicBezTo>
                  <a:pt x="1726" y="299"/>
                  <a:pt x="1733" y="318"/>
                  <a:pt x="1739" y="324"/>
                </a:cubicBezTo>
                <a:cubicBezTo>
                  <a:pt x="1733" y="318"/>
                  <a:pt x="1733" y="299"/>
                  <a:pt x="1726" y="292"/>
                </a:cubicBezTo>
                <a:cubicBezTo>
                  <a:pt x="1739" y="324"/>
                  <a:pt x="1733" y="299"/>
                  <a:pt x="1745" y="337"/>
                </a:cubicBezTo>
                <a:cubicBezTo>
                  <a:pt x="1745" y="337"/>
                  <a:pt x="1745" y="337"/>
                  <a:pt x="1751" y="362"/>
                </a:cubicBezTo>
                <a:cubicBezTo>
                  <a:pt x="1751" y="369"/>
                  <a:pt x="1751" y="369"/>
                  <a:pt x="1751" y="369"/>
                </a:cubicBezTo>
                <a:cubicBezTo>
                  <a:pt x="1751" y="369"/>
                  <a:pt x="1758" y="369"/>
                  <a:pt x="1758" y="375"/>
                </a:cubicBezTo>
                <a:cubicBezTo>
                  <a:pt x="1751" y="356"/>
                  <a:pt x="1745" y="337"/>
                  <a:pt x="1733" y="318"/>
                </a:cubicBezTo>
                <a:cubicBezTo>
                  <a:pt x="1733" y="318"/>
                  <a:pt x="1733" y="318"/>
                  <a:pt x="1733" y="318"/>
                </a:cubicBezTo>
                <a:cubicBezTo>
                  <a:pt x="1733" y="305"/>
                  <a:pt x="1726" y="299"/>
                  <a:pt x="1726" y="299"/>
                </a:cubicBezTo>
                <a:cubicBezTo>
                  <a:pt x="1726" y="299"/>
                  <a:pt x="1726" y="299"/>
                  <a:pt x="1726" y="299"/>
                </a:cubicBezTo>
                <a:cubicBezTo>
                  <a:pt x="1726" y="299"/>
                  <a:pt x="1726" y="292"/>
                  <a:pt x="1720" y="292"/>
                </a:cubicBezTo>
                <a:cubicBezTo>
                  <a:pt x="1726" y="292"/>
                  <a:pt x="1726" y="299"/>
                  <a:pt x="1726" y="299"/>
                </a:cubicBezTo>
                <a:cubicBezTo>
                  <a:pt x="1726" y="292"/>
                  <a:pt x="1726" y="292"/>
                  <a:pt x="1726" y="292"/>
                </a:cubicBezTo>
                <a:cubicBezTo>
                  <a:pt x="1726" y="292"/>
                  <a:pt x="1726" y="292"/>
                  <a:pt x="1726" y="292"/>
                </a:cubicBezTo>
                <a:cubicBezTo>
                  <a:pt x="1720" y="292"/>
                  <a:pt x="1720" y="286"/>
                  <a:pt x="1720" y="286"/>
                </a:cubicBezTo>
                <a:cubicBezTo>
                  <a:pt x="1720" y="286"/>
                  <a:pt x="1720" y="286"/>
                  <a:pt x="1720" y="286"/>
                </a:cubicBezTo>
                <a:cubicBezTo>
                  <a:pt x="1720" y="286"/>
                  <a:pt x="1720" y="286"/>
                  <a:pt x="1720" y="286"/>
                </a:cubicBezTo>
                <a:cubicBezTo>
                  <a:pt x="1720" y="286"/>
                  <a:pt x="1720" y="286"/>
                  <a:pt x="1720" y="286"/>
                </a:cubicBezTo>
                <a:cubicBezTo>
                  <a:pt x="1701" y="261"/>
                  <a:pt x="1689" y="235"/>
                  <a:pt x="1670" y="223"/>
                </a:cubicBezTo>
                <a:cubicBezTo>
                  <a:pt x="1657" y="204"/>
                  <a:pt x="1664" y="216"/>
                  <a:pt x="1645" y="191"/>
                </a:cubicBezTo>
                <a:cubicBezTo>
                  <a:pt x="1651" y="197"/>
                  <a:pt x="1657" y="204"/>
                  <a:pt x="1664" y="216"/>
                </a:cubicBezTo>
                <a:cubicBezTo>
                  <a:pt x="1664" y="216"/>
                  <a:pt x="1664" y="216"/>
                  <a:pt x="1664" y="216"/>
                </a:cubicBezTo>
                <a:cubicBezTo>
                  <a:pt x="1657" y="204"/>
                  <a:pt x="1645" y="191"/>
                  <a:pt x="1638" y="185"/>
                </a:cubicBezTo>
                <a:cubicBezTo>
                  <a:pt x="1638" y="185"/>
                  <a:pt x="1638" y="185"/>
                  <a:pt x="1632" y="178"/>
                </a:cubicBezTo>
                <a:cubicBezTo>
                  <a:pt x="1626" y="178"/>
                  <a:pt x="1626" y="178"/>
                  <a:pt x="1626" y="178"/>
                </a:cubicBezTo>
                <a:cubicBezTo>
                  <a:pt x="1620" y="172"/>
                  <a:pt x="1620" y="172"/>
                  <a:pt x="1626" y="172"/>
                </a:cubicBezTo>
                <a:cubicBezTo>
                  <a:pt x="1626" y="172"/>
                  <a:pt x="1626" y="172"/>
                  <a:pt x="1613" y="166"/>
                </a:cubicBezTo>
                <a:cubicBezTo>
                  <a:pt x="1613" y="166"/>
                  <a:pt x="1613" y="166"/>
                  <a:pt x="1601" y="153"/>
                </a:cubicBezTo>
                <a:cubicBezTo>
                  <a:pt x="1601" y="153"/>
                  <a:pt x="1601" y="153"/>
                  <a:pt x="1594" y="153"/>
                </a:cubicBezTo>
                <a:cubicBezTo>
                  <a:pt x="1601" y="153"/>
                  <a:pt x="1601" y="153"/>
                  <a:pt x="1607" y="159"/>
                </a:cubicBezTo>
                <a:cubicBezTo>
                  <a:pt x="1588" y="146"/>
                  <a:pt x="1601" y="159"/>
                  <a:pt x="1594" y="153"/>
                </a:cubicBezTo>
                <a:cubicBezTo>
                  <a:pt x="1588" y="146"/>
                  <a:pt x="1582" y="140"/>
                  <a:pt x="1576" y="140"/>
                </a:cubicBezTo>
                <a:cubicBezTo>
                  <a:pt x="1576" y="140"/>
                  <a:pt x="1576" y="140"/>
                  <a:pt x="1563" y="134"/>
                </a:cubicBezTo>
                <a:cubicBezTo>
                  <a:pt x="1538" y="121"/>
                  <a:pt x="1551" y="127"/>
                  <a:pt x="1538" y="121"/>
                </a:cubicBezTo>
                <a:cubicBezTo>
                  <a:pt x="1538" y="121"/>
                  <a:pt x="1538" y="121"/>
                  <a:pt x="1525" y="115"/>
                </a:cubicBezTo>
                <a:cubicBezTo>
                  <a:pt x="1525" y="115"/>
                  <a:pt x="1525" y="115"/>
                  <a:pt x="1532" y="115"/>
                </a:cubicBezTo>
                <a:cubicBezTo>
                  <a:pt x="1532" y="115"/>
                  <a:pt x="1532" y="115"/>
                  <a:pt x="1532" y="115"/>
                </a:cubicBezTo>
                <a:cubicBezTo>
                  <a:pt x="1532" y="115"/>
                  <a:pt x="1532" y="121"/>
                  <a:pt x="1538" y="121"/>
                </a:cubicBezTo>
                <a:cubicBezTo>
                  <a:pt x="1532" y="121"/>
                  <a:pt x="1532" y="121"/>
                  <a:pt x="1532" y="115"/>
                </a:cubicBezTo>
                <a:cubicBezTo>
                  <a:pt x="1532" y="115"/>
                  <a:pt x="1532" y="115"/>
                  <a:pt x="1532" y="115"/>
                </a:cubicBezTo>
                <a:cubicBezTo>
                  <a:pt x="1525" y="115"/>
                  <a:pt x="1525" y="115"/>
                  <a:pt x="1525" y="115"/>
                </a:cubicBezTo>
                <a:cubicBezTo>
                  <a:pt x="1525" y="115"/>
                  <a:pt x="1525" y="115"/>
                  <a:pt x="1525" y="115"/>
                </a:cubicBezTo>
                <a:cubicBezTo>
                  <a:pt x="1525" y="115"/>
                  <a:pt x="1525" y="115"/>
                  <a:pt x="1525" y="115"/>
                </a:cubicBezTo>
                <a:cubicBezTo>
                  <a:pt x="1551" y="127"/>
                  <a:pt x="1544" y="121"/>
                  <a:pt x="1551" y="127"/>
                </a:cubicBezTo>
                <a:cubicBezTo>
                  <a:pt x="1551" y="127"/>
                  <a:pt x="1551" y="127"/>
                  <a:pt x="1551" y="127"/>
                </a:cubicBezTo>
                <a:cubicBezTo>
                  <a:pt x="1551" y="127"/>
                  <a:pt x="1551" y="127"/>
                  <a:pt x="1557" y="134"/>
                </a:cubicBezTo>
                <a:cubicBezTo>
                  <a:pt x="1551" y="127"/>
                  <a:pt x="1551" y="127"/>
                  <a:pt x="1551" y="127"/>
                </a:cubicBezTo>
                <a:cubicBezTo>
                  <a:pt x="1551" y="127"/>
                  <a:pt x="1551" y="127"/>
                  <a:pt x="1551" y="127"/>
                </a:cubicBezTo>
                <a:cubicBezTo>
                  <a:pt x="1551" y="127"/>
                  <a:pt x="1551" y="127"/>
                  <a:pt x="1544" y="127"/>
                </a:cubicBezTo>
                <a:cubicBezTo>
                  <a:pt x="1544" y="127"/>
                  <a:pt x="1544" y="127"/>
                  <a:pt x="1507" y="102"/>
                </a:cubicBezTo>
                <a:cubicBezTo>
                  <a:pt x="1513" y="102"/>
                  <a:pt x="1519" y="115"/>
                  <a:pt x="1513" y="102"/>
                </a:cubicBezTo>
                <a:cubicBezTo>
                  <a:pt x="1513" y="102"/>
                  <a:pt x="1513" y="102"/>
                  <a:pt x="1519" y="102"/>
                </a:cubicBezTo>
                <a:cubicBezTo>
                  <a:pt x="1507" y="102"/>
                  <a:pt x="1500" y="96"/>
                  <a:pt x="1488" y="89"/>
                </a:cubicBezTo>
                <a:cubicBezTo>
                  <a:pt x="1494" y="89"/>
                  <a:pt x="1488" y="89"/>
                  <a:pt x="1507" y="96"/>
                </a:cubicBezTo>
                <a:cubicBezTo>
                  <a:pt x="1469" y="77"/>
                  <a:pt x="1419" y="64"/>
                  <a:pt x="1419" y="64"/>
                </a:cubicBezTo>
                <a:cubicBezTo>
                  <a:pt x="1406" y="58"/>
                  <a:pt x="1419" y="64"/>
                  <a:pt x="1400" y="58"/>
                </a:cubicBezTo>
                <a:cubicBezTo>
                  <a:pt x="1394" y="51"/>
                  <a:pt x="1387" y="51"/>
                  <a:pt x="1381" y="51"/>
                </a:cubicBezTo>
                <a:cubicBezTo>
                  <a:pt x="1337" y="39"/>
                  <a:pt x="1300" y="32"/>
                  <a:pt x="1281" y="32"/>
                </a:cubicBezTo>
                <a:cubicBezTo>
                  <a:pt x="1281" y="32"/>
                  <a:pt x="1281" y="32"/>
                  <a:pt x="1281" y="32"/>
                </a:cubicBezTo>
                <a:cubicBezTo>
                  <a:pt x="1300" y="32"/>
                  <a:pt x="1306" y="32"/>
                  <a:pt x="1337" y="45"/>
                </a:cubicBezTo>
                <a:cubicBezTo>
                  <a:pt x="1337" y="45"/>
                  <a:pt x="1337" y="45"/>
                  <a:pt x="1325" y="39"/>
                </a:cubicBezTo>
                <a:cubicBezTo>
                  <a:pt x="1293" y="32"/>
                  <a:pt x="1256" y="26"/>
                  <a:pt x="1218" y="20"/>
                </a:cubicBezTo>
                <a:cubicBezTo>
                  <a:pt x="1199" y="20"/>
                  <a:pt x="1174" y="20"/>
                  <a:pt x="1155" y="7"/>
                </a:cubicBezTo>
                <a:cubicBezTo>
                  <a:pt x="1105" y="7"/>
                  <a:pt x="1105" y="7"/>
                  <a:pt x="1136" y="20"/>
                </a:cubicBezTo>
                <a:cubicBezTo>
                  <a:pt x="1143" y="20"/>
                  <a:pt x="1143" y="20"/>
                  <a:pt x="1143" y="20"/>
                </a:cubicBezTo>
                <a:cubicBezTo>
                  <a:pt x="1055" y="7"/>
                  <a:pt x="961" y="7"/>
                  <a:pt x="860" y="20"/>
                </a:cubicBezTo>
                <a:cubicBezTo>
                  <a:pt x="867" y="20"/>
                  <a:pt x="835" y="26"/>
                  <a:pt x="823" y="26"/>
                </a:cubicBezTo>
                <a:cubicBezTo>
                  <a:pt x="867" y="26"/>
                  <a:pt x="904" y="20"/>
                  <a:pt x="979" y="20"/>
                </a:cubicBezTo>
                <a:cubicBezTo>
                  <a:pt x="1011" y="7"/>
                  <a:pt x="1011" y="20"/>
                  <a:pt x="1011" y="20"/>
                </a:cubicBezTo>
                <a:cubicBezTo>
                  <a:pt x="1023" y="20"/>
                  <a:pt x="1030" y="20"/>
                  <a:pt x="1042" y="20"/>
                </a:cubicBezTo>
                <a:cubicBezTo>
                  <a:pt x="936" y="20"/>
                  <a:pt x="829" y="26"/>
                  <a:pt x="722" y="45"/>
                </a:cubicBezTo>
                <a:cubicBezTo>
                  <a:pt x="728" y="45"/>
                  <a:pt x="741" y="45"/>
                  <a:pt x="754" y="39"/>
                </a:cubicBezTo>
                <a:cubicBezTo>
                  <a:pt x="735" y="45"/>
                  <a:pt x="716" y="45"/>
                  <a:pt x="666" y="58"/>
                </a:cubicBezTo>
                <a:cubicBezTo>
                  <a:pt x="666" y="58"/>
                  <a:pt x="666" y="58"/>
                  <a:pt x="659" y="58"/>
                </a:cubicBezTo>
                <a:cubicBezTo>
                  <a:pt x="659" y="58"/>
                  <a:pt x="659" y="58"/>
                  <a:pt x="653" y="58"/>
                </a:cubicBezTo>
                <a:cubicBezTo>
                  <a:pt x="659" y="58"/>
                  <a:pt x="659" y="58"/>
                  <a:pt x="653" y="64"/>
                </a:cubicBezTo>
                <a:cubicBezTo>
                  <a:pt x="647" y="64"/>
                  <a:pt x="647" y="64"/>
                  <a:pt x="647" y="64"/>
                </a:cubicBezTo>
                <a:cubicBezTo>
                  <a:pt x="647" y="64"/>
                  <a:pt x="647" y="64"/>
                  <a:pt x="647" y="64"/>
                </a:cubicBezTo>
                <a:cubicBezTo>
                  <a:pt x="647" y="64"/>
                  <a:pt x="647" y="64"/>
                  <a:pt x="653" y="64"/>
                </a:cubicBezTo>
                <a:cubicBezTo>
                  <a:pt x="647" y="64"/>
                  <a:pt x="647" y="64"/>
                  <a:pt x="647" y="64"/>
                </a:cubicBezTo>
                <a:cubicBezTo>
                  <a:pt x="647" y="64"/>
                  <a:pt x="647" y="64"/>
                  <a:pt x="659" y="64"/>
                </a:cubicBezTo>
                <a:cubicBezTo>
                  <a:pt x="659" y="64"/>
                  <a:pt x="659" y="64"/>
                  <a:pt x="666" y="64"/>
                </a:cubicBezTo>
                <a:cubicBezTo>
                  <a:pt x="685" y="58"/>
                  <a:pt x="672" y="58"/>
                  <a:pt x="697" y="58"/>
                </a:cubicBezTo>
                <a:cubicBezTo>
                  <a:pt x="697" y="51"/>
                  <a:pt x="697" y="51"/>
                  <a:pt x="697" y="51"/>
                </a:cubicBezTo>
                <a:cubicBezTo>
                  <a:pt x="697" y="58"/>
                  <a:pt x="691" y="58"/>
                  <a:pt x="691" y="58"/>
                </a:cubicBezTo>
                <a:cubicBezTo>
                  <a:pt x="691" y="58"/>
                  <a:pt x="691" y="58"/>
                  <a:pt x="691" y="58"/>
                </a:cubicBezTo>
                <a:cubicBezTo>
                  <a:pt x="691" y="58"/>
                  <a:pt x="685" y="58"/>
                  <a:pt x="672" y="58"/>
                </a:cubicBezTo>
                <a:cubicBezTo>
                  <a:pt x="666" y="58"/>
                  <a:pt x="666" y="58"/>
                  <a:pt x="659" y="58"/>
                </a:cubicBezTo>
                <a:cubicBezTo>
                  <a:pt x="691" y="51"/>
                  <a:pt x="722" y="45"/>
                  <a:pt x="754" y="39"/>
                </a:cubicBezTo>
                <a:cubicBezTo>
                  <a:pt x="754" y="39"/>
                  <a:pt x="754" y="39"/>
                  <a:pt x="754" y="45"/>
                </a:cubicBezTo>
                <a:cubicBezTo>
                  <a:pt x="754" y="39"/>
                  <a:pt x="760" y="39"/>
                  <a:pt x="760" y="39"/>
                </a:cubicBezTo>
                <a:cubicBezTo>
                  <a:pt x="760" y="39"/>
                  <a:pt x="760" y="39"/>
                  <a:pt x="754" y="39"/>
                </a:cubicBezTo>
                <a:cubicBezTo>
                  <a:pt x="766" y="39"/>
                  <a:pt x="766" y="39"/>
                  <a:pt x="766" y="39"/>
                </a:cubicBezTo>
                <a:cubicBezTo>
                  <a:pt x="766" y="39"/>
                  <a:pt x="766" y="39"/>
                  <a:pt x="766" y="39"/>
                </a:cubicBezTo>
                <a:cubicBezTo>
                  <a:pt x="772" y="39"/>
                  <a:pt x="779" y="39"/>
                  <a:pt x="791" y="39"/>
                </a:cubicBezTo>
                <a:cubicBezTo>
                  <a:pt x="779" y="39"/>
                  <a:pt x="779" y="39"/>
                  <a:pt x="779" y="39"/>
                </a:cubicBezTo>
                <a:cubicBezTo>
                  <a:pt x="816" y="32"/>
                  <a:pt x="848" y="32"/>
                  <a:pt x="873" y="26"/>
                </a:cubicBezTo>
                <a:cubicBezTo>
                  <a:pt x="873" y="26"/>
                  <a:pt x="873" y="26"/>
                  <a:pt x="873" y="26"/>
                </a:cubicBezTo>
                <a:cubicBezTo>
                  <a:pt x="873" y="26"/>
                  <a:pt x="873" y="26"/>
                  <a:pt x="879" y="26"/>
                </a:cubicBezTo>
                <a:cubicBezTo>
                  <a:pt x="892" y="26"/>
                  <a:pt x="904" y="26"/>
                  <a:pt x="917" y="26"/>
                </a:cubicBezTo>
                <a:cubicBezTo>
                  <a:pt x="923" y="26"/>
                  <a:pt x="923" y="26"/>
                  <a:pt x="923" y="26"/>
                </a:cubicBezTo>
                <a:cubicBezTo>
                  <a:pt x="923" y="26"/>
                  <a:pt x="923" y="26"/>
                  <a:pt x="917" y="26"/>
                </a:cubicBezTo>
                <a:cubicBezTo>
                  <a:pt x="904" y="26"/>
                  <a:pt x="892" y="26"/>
                  <a:pt x="879" y="26"/>
                </a:cubicBezTo>
                <a:cubicBezTo>
                  <a:pt x="885" y="26"/>
                  <a:pt x="885" y="26"/>
                  <a:pt x="892" y="26"/>
                </a:cubicBezTo>
                <a:cubicBezTo>
                  <a:pt x="892" y="26"/>
                  <a:pt x="892" y="26"/>
                  <a:pt x="885" y="26"/>
                </a:cubicBezTo>
                <a:cubicBezTo>
                  <a:pt x="892" y="26"/>
                  <a:pt x="904" y="26"/>
                  <a:pt x="910" y="26"/>
                </a:cubicBezTo>
                <a:cubicBezTo>
                  <a:pt x="904" y="26"/>
                  <a:pt x="917" y="26"/>
                  <a:pt x="929" y="26"/>
                </a:cubicBezTo>
                <a:cubicBezTo>
                  <a:pt x="910" y="26"/>
                  <a:pt x="885" y="26"/>
                  <a:pt x="867" y="32"/>
                </a:cubicBezTo>
                <a:cubicBezTo>
                  <a:pt x="867" y="32"/>
                  <a:pt x="867" y="32"/>
                  <a:pt x="867" y="32"/>
                </a:cubicBezTo>
                <a:cubicBezTo>
                  <a:pt x="841" y="32"/>
                  <a:pt x="804" y="39"/>
                  <a:pt x="760" y="45"/>
                </a:cubicBezTo>
                <a:cubicBezTo>
                  <a:pt x="816" y="39"/>
                  <a:pt x="860" y="32"/>
                  <a:pt x="917" y="26"/>
                </a:cubicBezTo>
                <a:cubicBezTo>
                  <a:pt x="942" y="26"/>
                  <a:pt x="936" y="26"/>
                  <a:pt x="936" y="26"/>
                </a:cubicBezTo>
                <a:cubicBezTo>
                  <a:pt x="936" y="26"/>
                  <a:pt x="936" y="26"/>
                  <a:pt x="954" y="26"/>
                </a:cubicBezTo>
                <a:cubicBezTo>
                  <a:pt x="986" y="26"/>
                  <a:pt x="986" y="26"/>
                  <a:pt x="1023" y="26"/>
                </a:cubicBezTo>
                <a:cubicBezTo>
                  <a:pt x="1023" y="26"/>
                  <a:pt x="1023" y="26"/>
                  <a:pt x="1023" y="20"/>
                </a:cubicBezTo>
                <a:cubicBezTo>
                  <a:pt x="998" y="20"/>
                  <a:pt x="979" y="26"/>
                  <a:pt x="961" y="26"/>
                </a:cubicBezTo>
                <a:cubicBezTo>
                  <a:pt x="1011" y="20"/>
                  <a:pt x="1023" y="20"/>
                  <a:pt x="1023" y="20"/>
                </a:cubicBezTo>
                <a:cubicBezTo>
                  <a:pt x="1036" y="20"/>
                  <a:pt x="1092" y="20"/>
                  <a:pt x="1155" y="26"/>
                </a:cubicBezTo>
                <a:cubicBezTo>
                  <a:pt x="1092" y="26"/>
                  <a:pt x="1118" y="26"/>
                  <a:pt x="1111" y="26"/>
                </a:cubicBezTo>
                <a:cubicBezTo>
                  <a:pt x="1136" y="32"/>
                  <a:pt x="1149" y="32"/>
                  <a:pt x="1155" y="32"/>
                </a:cubicBezTo>
                <a:cubicBezTo>
                  <a:pt x="1155" y="32"/>
                  <a:pt x="1155" y="32"/>
                  <a:pt x="1155" y="32"/>
                </a:cubicBezTo>
                <a:cubicBezTo>
                  <a:pt x="1155" y="32"/>
                  <a:pt x="1155" y="32"/>
                  <a:pt x="1155" y="32"/>
                </a:cubicBezTo>
                <a:cubicBezTo>
                  <a:pt x="1168" y="32"/>
                  <a:pt x="1174" y="32"/>
                  <a:pt x="1205" y="39"/>
                </a:cubicBezTo>
                <a:cubicBezTo>
                  <a:pt x="1243" y="45"/>
                  <a:pt x="1237" y="39"/>
                  <a:pt x="1243" y="39"/>
                </a:cubicBezTo>
                <a:cubicBezTo>
                  <a:pt x="1256" y="45"/>
                  <a:pt x="1262" y="45"/>
                  <a:pt x="1268" y="45"/>
                </a:cubicBezTo>
                <a:cubicBezTo>
                  <a:pt x="1268" y="45"/>
                  <a:pt x="1262" y="45"/>
                  <a:pt x="1256" y="45"/>
                </a:cubicBezTo>
                <a:cubicBezTo>
                  <a:pt x="1268" y="45"/>
                  <a:pt x="1268" y="45"/>
                  <a:pt x="1274" y="45"/>
                </a:cubicBezTo>
                <a:cubicBezTo>
                  <a:pt x="1281" y="45"/>
                  <a:pt x="1281" y="45"/>
                  <a:pt x="1287" y="51"/>
                </a:cubicBezTo>
                <a:cubicBezTo>
                  <a:pt x="1281" y="51"/>
                  <a:pt x="1256" y="45"/>
                  <a:pt x="1212" y="39"/>
                </a:cubicBezTo>
                <a:cubicBezTo>
                  <a:pt x="1199" y="39"/>
                  <a:pt x="1174" y="32"/>
                  <a:pt x="1161" y="32"/>
                </a:cubicBezTo>
                <a:cubicBezTo>
                  <a:pt x="1161" y="32"/>
                  <a:pt x="1161" y="32"/>
                  <a:pt x="1155" y="32"/>
                </a:cubicBezTo>
                <a:cubicBezTo>
                  <a:pt x="1118" y="32"/>
                  <a:pt x="1118" y="32"/>
                  <a:pt x="1130" y="32"/>
                </a:cubicBezTo>
                <a:cubicBezTo>
                  <a:pt x="1080" y="26"/>
                  <a:pt x="1055" y="26"/>
                  <a:pt x="1017" y="26"/>
                </a:cubicBezTo>
                <a:cubicBezTo>
                  <a:pt x="992" y="26"/>
                  <a:pt x="973" y="26"/>
                  <a:pt x="954" y="26"/>
                </a:cubicBezTo>
                <a:cubicBezTo>
                  <a:pt x="1061" y="26"/>
                  <a:pt x="1224" y="39"/>
                  <a:pt x="1300" y="58"/>
                </a:cubicBezTo>
                <a:cubicBezTo>
                  <a:pt x="1312" y="58"/>
                  <a:pt x="1306" y="58"/>
                  <a:pt x="1312" y="58"/>
                </a:cubicBezTo>
                <a:cubicBezTo>
                  <a:pt x="1419" y="83"/>
                  <a:pt x="1431" y="89"/>
                  <a:pt x="1482" y="115"/>
                </a:cubicBezTo>
                <a:cubicBezTo>
                  <a:pt x="1425" y="89"/>
                  <a:pt x="1350" y="64"/>
                  <a:pt x="1337" y="64"/>
                </a:cubicBezTo>
                <a:cubicBezTo>
                  <a:pt x="1312" y="58"/>
                  <a:pt x="1293" y="58"/>
                  <a:pt x="1274" y="51"/>
                </a:cubicBezTo>
                <a:cubicBezTo>
                  <a:pt x="1274" y="51"/>
                  <a:pt x="1274" y="51"/>
                  <a:pt x="1274" y="51"/>
                </a:cubicBezTo>
                <a:cubicBezTo>
                  <a:pt x="1130" y="26"/>
                  <a:pt x="1042" y="26"/>
                  <a:pt x="923" y="32"/>
                </a:cubicBezTo>
                <a:cubicBezTo>
                  <a:pt x="929" y="32"/>
                  <a:pt x="936" y="32"/>
                  <a:pt x="936" y="32"/>
                </a:cubicBezTo>
                <a:cubicBezTo>
                  <a:pt x="936" y="32"/>
                  <a:pt x="936" y="32"/>
                  <a:pt x="929" y="32"/>
                </a:cubicBezTo>
                <a:cubicBezTo>
                  <a:pt x="929" y="32"/>
                  <a:pt x="929" y="32"/>
                  <a:pt x="923" y="32"/>
                </a:cubicBezTo>
                <a:cubicBezTo>
                  <a:pt x="923" y="32"/>
                  <a:pt x="923" y="32"/>
                  <a:pt x="917" y="32"/>
                </a:cubicBezTo>
                <a:cubicBezTo>
                  <a:pt x="917" y="32"/>
                  <a:pt x="917" y="32"/>
                  <a:pt x="910" y="32"/>
                </a:cubicBezTo>
                <a:cubicBezTo>
                  <a:pt x="867" y="39"/>
                  <a:pt x="892" y="39"/>
                  <a:pt x="867" y="39"/>
                </a:cubicBezTo>
                <a:cubicBezTo>
                  <a:pt x="867" y="39"/>
                  <a:pt x="867" y="39"/>
                  <a:pt x="867" y="39"/>
                </a:cubicBezTo>
                <a:cubicBezTo>
                  <a:pt x="867" y="39"/>
                  <a:pt x="867" y="39"/>
                  <a:pt x="867" y="39"/>
                </a:cubicBezTo>
                <a:cubicBezTo>
                  <a:pt x="873" y="39"/>
                  <a:pt x="873" y="39"/>
                  <a:pt x="873" y="39"/>
                </a:cubicBezTo>
                <a:cubicBezTo>
                  <a:pt x="873" y="39"/>
                  <a:pt x="873" y="39"/>
                  <a:pt x="867" y="39"/>
                </a:cubicBezTo>
                <a:cubicBezTo>
                  <a:pt x="873" y="39"/>
                  <a:pt x="873" y="39"/>
                  <a:pt x="873" y="39"/>
                </a:cubicBezTo>
                <a:cubicBezTo>
                  <a:pt x="873" y="39"/>
                  <a:pt x="873" y="39"/>
                  <a:pt x="873" y="39"/>
                </a:cubicBezTo>
                <a:cubicBezTo>
                  <a:pt x="873" y="39"/>
                  <a:pt x="873" y="39"/>
                  <a:pt x="873" y="39"/>
                </a:cubicBezTo>
                <a:cubicBezTo>
                  <a:pt x="892" y="39"/>
                  <a:pt x="917" y="39"/>
                  <a:pt x="936" y="32"/>
                </a:cubicBezTo>
                <a:cubicBezTo>
                  <a:pt x="929" y="39"/>
                  <a:pt x="929" y="39"/>
                  <a:pt x="929" y="39"/>
                </a:cubicBezTo>
                <a:cubicBezTo>
                  <a:pt x="954" y="32"/>
                  <a:pt x="961" y="32"/>
                  <a:pt x="973" y="32"/>
                </a:cubicBezTo>
                <a:cubicBezTo>
                  <a:pt x="986" y="32"/>
                  <a:pt x="992" y="32"/>
                  <a:pt x="998" y="32"/>
                </a:cubicBezTo>
                <a:cubicBezTo>
                  <a:pt x="986" y="32"/>
                  <a:pt x="973" y="32"/>
                  <a:pt x="961" y="32"/>
                </a:cubicBezTo>
                <a:cubicBezTo>
                  <a:pt x="961" y="32"/>
                  <a:pt x="961" y="32"/>
                  <a:pt x="954" y="32"/>
                </a:cubicBezTo>
                <a:cubicBezTo>
                  <a:pt x="973" y="32"/>
                  <a:pt x="998" y="32"/>
                  <a:pt x="1023" y="32"/>
                </a:cubicBezTo>
                <a:cubicBezTo>
                  <a:pt x="1030" y="32"/>
                  <a:pt x="1030" y="32"/>
                  <a:pt x="1036" y="32"/>
                </a:cubicBezTo>
                <a:cubicBezTo>
                  <a:pt x="1061" y="32"/>
                  <a:pt x="1080" y="32"/>
                  <a:pt x="1118" y="39"/>
                </a:cubicBezTo>
                <a:cubicBezTo>
                  <a:pt x="1130" y="39"/>
                  <a:pt x="1130" y="39"/>
                  <a:pt x="1130" y="39"/>
                </a:cubicBezTo>
                <a:cubicBezTo>
                  <a:pt x="1130" y="39"/>
                  <a:pt x="1130" y="39"/>
                  <a:pt x="1136" y="39"/>
                </a:cubicBezTo>
                <a:cubicBezTo>
                  <a:pt x="1136" y="39"/>
                  <a:pt x="1136" y="39"/>
                  <a:pt x="1143" y="39"/>
                </a:cubicBezTo>
                <a:cubicBezTo>
                  <a:pt x="1149" y="39"/>
                  <a:pt x="1155" y="39"/>
                  <a:pt x="1155" y="39"/>
                </a:cubicBezTo>
                <a:cubicBezTo>
                  <a:pt x="1155" y="39"/>
                  <a:pt x="1155" y="39"/>
                  <a:pt x="1155" y="39"/>
                </a:cubicBezTo>
                <a:cubicBezTo>
                  <a:pt x="1174" y="45"/>
                  <a:pt x="1237" y="51"/>
                  <a:pt x="1262" y="51"/>
                </a:cubicBezTo>
                <a:cubicBezTo>
                  <a:pt x="1262" y="51"/>
                  <a:pt x="1262" y="51"/>
                  <a:pt x="1243" y="51"/>
                </a:cubicBezTo>
                <a:cubicBezTo>
                  <a:pt x="1293" y="58"/>
                  <a:pt x="1300" y="58"/>
                  <a:pt x="1306" y="64"/>
                </a:cubicBezTo>
                <a:cubicBezTo>
                  <a:pt x="1325" y="64"/>
                  <a:pt x="1350" y="70"/>
                  <a:pt x="1369" y="77"/>
                </a:cubicBezTo>
                <a:cubicBezTo>
                  <a:pt x="1369" y="77"/>
                  <a:pt x="1369" y="77"/>
                  <a:pt x="1375" y="77"/>
                </a:cubicBezTo>
                <a:cubicBezTo>
                  <a:pt x="1381" y="83"/>
                  <a:pt x="1387" y="83"/>
                  <a:pt x="1387" y="83"/>
                </a:cubicBezTo>
                <a:cubicBezTo>
                  <a:pt x="1387" y="83"/>
                  <a:pt x="1387" y="83"/>
                  <a:pt x="1387" y="83"/>
                </a:cubicBezTo>
                <a:cubicBezTo>
                  <a:pt x="1425" y="96"/>
                  <a:pt x="1469" y="115"/>
                  <a:pt x="1500" y="134"/>
                </a:cubicBezTo>
                <a:cubicBezTo>
                  <a:pt x="1494" y="127"/>
                  <a:pt x="1500" y="134"/>
                  <a:pt x="1507" y="134"/>
                </a:cubicBezTo>
                <a:cubicBezTo>
                  <a:pt x="1513" y="140"/>
                  <a:pt x="1519" y="140"/>
                  <a:pt x="1519" y="140"/>
                </a:cubicBezTo>
                <a:cubicBezTo>
                  <a:pt x="1544" y="159"/>
                  <a:pt x="1582" y="172"/>
                  <a:pt x="1594" y="191"/>
                </a:cubicBezTo>
                <a:cubicBezTo>
                  <a:pt x="1607" y="197"/>
                  <a:pt x="1620" y="204"/>
                  <a:pt x="1626" y="223"/>
                </a:cubicBezTo>
                <a:cubicBezTo>
                  <a:pt x="1620" y="216"/>
                  <a:pt x="1626" y="223"/>
                  <a:pt x="1626" y="223"/>
                </a:cubicBezTo>
                <a:cubicBezTo>
                  <a:pt x="1626" y="223"/>
                  <a:pt x="1626" y="223"/>
                  <a:pt x="1620" y="216"/>
                </a:cubicBezTo>
                <a:cubicBezTo>
                  <a:pt x="1620" y="216"/>
                  <a:pt x="1613" y="204"/>
                  <a:pt x="1607" y="197"/>
                </a:cubicBezTo>
                <a:cubicBezTo>
                  <a:pt x="1576" y="172"/>
                  <a:pt x="1532" y="153"/>
                  <a:pt x="1500" y="134"/>
                </a:cubicBezTo>
                <a:cubicBezTo>
                  <a:pt x="1519" y="146"/>
                  <a:pt x="1513" y="140"/>
                  <a:pt x="1513" y="140"/>
                </a:cubicBezTo>
                <a:cubicBezTo>
                  <a:pt x="1519" y="146"/>
                  <a:pt x="1532" y="153"/>
                  <a:pt x="1538" y="153"/>
                </a:cubicBezTo>
                <a:cubicBezTo>
                  <a:pt x="1532" y="153"/>
                  <a:pt x="1532" y="153"/>
                  <a:pt x="1525" y="146"/>
                </a:cubicBezTo>
                <a:cubicBezTo>
                  <a:pt x="1538" y="153"/>
                  <a:pt x="1538" y="153"/>
                  <a:pt x="1538" y="153"/>
                </a:cubicBezTo>
                <a:cubicBezTo>
                  <a:pt x="1538" y="153"/>
                  <a:pt x="1538" y="153"/>
                  <a:pt x="1563" y="172"/>
                </a:cubicBezTo>
                <a:cubicBezTo>
                  <a:pt x="1613" y="204"/>
                  <a:pt x="1626" y="229"/>
                  <a:pt x="1626" y="229"/>
                </a:cubicBezTo>
                <a:cubicBezTo>
                  <a:pt x="1626" y="229"/>
                  <a:pt x="1626" y="229"/>
                  <a:pt x="1632" y="229"/>
                </a:cubicBezTo>
                <a:cubicBezTo>
                  <a:pt x="1632" y="235"/>
                  <a:pt x="1638" y="235"/>
                  <a:pt x="1638" y="235"/>
                </a:cubicBezTo>
                <a:cubicBezTo>
                  <a:pt x="1638" y="235"/>
                  <a:pt x="1638" y="235"/>
                  <a:pt x="1638" y="235"/>
                </a:cubicBezTo>
                <a:cubicBezTo>
                  <a:pt x="1638" y="235"/>
                  <a:pt x="1638" y="235"/>
                  <a:pt x="1632" y="229"/>
                </a:cubicBezTo>
                <a:cubicBezTo>
                  <a:pt x="1632" y="235"/>
                  <a:pt x="1632" y="235"/>
                  <a:pt x="1638" y="235"/>
                </a:cubicBezTo>
                <a:cubicBezTo>
                  <a:pt x="1638" y="235"/>
                  <a:pt x="1638" y="235"/>
                  <a:pt x="1645" y="248"/>
                </a:cubicBezTo>
                <a:cubicBezTo>
                  <a:pt x="1645" y="242"/>
                  <a:pt x="1645" y="242"/>
                  <a:pt x="1645" y="242"/>
                </a:cubicBezTo>
                <a:cubicBezTo>
                  <a:pt x="1651" y="254"/>
                  <a:pt x="1664" y="261"/>
                  <a:pt x="1670" y="273"/>
                </a:cubicBezTo>
                <a:cubicBezTo>
                  <a:pt x="1682" y="280"/>
                  <a:pt x="1689" y="292"/>
                  <a:pt x="1695" y="305"/>
                </a:cubicBezTo>
                <a:cubicBezTo>
                  <a:pt x="1689" y="299"/>
                  <a:pt x="1689" y="292"/>
                  <a:pt x="1682" y="286"/>
                </a:cubicBezTo>
                <a:cubicBezTo>
                  <a:pt x="1689" y="286"/>
                  <a:pt x="1689" y="292"/>
                  <a:pt x="1689" y="292"/>
                </a:cubicBezTo>
                <a:cubicBezTo>
                  <a:pt x="1682" y="286"/>
                  <a:pt x="1682" y="286"/>
                  <a:pt x="1682" y="280"/>
                </a:cubicBezTo>
                <a:cubicBezTo>
                  <a:pt x="1682" y="286"/>
                  <a:pt x="1689" y="292"/>
                  <a:pt x="1689" y="299"/>
                </a:cubicBezTo>
                <a:cubicBezTo>
                  <a:pt x="1689" y="292"/>
                  <a:pt x="1689" y="292"/>
                  <a:pt x="1689" y="292"/>
                </a:cubicBezTo>
                <a:cubicBezTo>
                  <a:pt x="1689" y="292"/>
                  <a:pt x="1689" y="292"/>
                  <a:pt x="1689" y="299"/>
                </a:cubicBezTo>
                <a:cubicBezTo>
                  <a:pt x="1695" y="305"/>
                  <a:pt x="1701" y="318"/>
                  <a:pt x="1707" y="324"/>
                </a:cubicBezTo>
                <a:cubicBezTo>
                  <a:pt x="1707" y="324"/>
                  <a:pt x="1707" y="324"/>
                  <a:pt x="1707" y="324"/>
                </a:cubicBezTo>
                <a:cubicBezTo>
                  <a:pt x="1707" y="331"/>
                  <a:pt x="1707" y="331"/>
                  <a:pt x="1707" y="331"/>
                </a:cubicBezTo>
                <a:cubicBezTo>
                  <a:pt x="1707" y="331"/>
                  <a:pt x="1707" y="331"/>
                  <a:pt x="1707" y="331"/>
                </a:cubicBezTo>
                <a:cubicBezTo>
                  <a:pt x="1707" y="324"/>
                  <a:pt x="1707" y="324"/>
                  <a:pt x="1707" y="324"/>
                </a:cubicBezTo>
                <a:cubicBezTo>
                  <a:pt x="1707" y="331"/>
                  <a:pt x="1707" y="331"/>
                  <a:pt x="1707" y="331"/>
                </a:cubicBezTo>
                <a:cubicBezTo>
                  <a:pt x="1701" y="318"/>
                  <a:pt x="1701" y="318"/>
                  <a:pt x="1701" y="318"/>
                </a:cubicBezTo>
                <a:cubicBezTo>
                  <a:pt x="1701" y="324"/>
                  <a:pt x="1701" y="324"/>
                  <a:pt x="1707" y="331"/>
                </a:cubicBezTo>
                <a:cubicBezTo>
                  <a:pt x="1707" y="331"/>
                  <a:pt x="1707" y="331"/>
                  <a:pt x="1707" y="331"/>
                </a:cubicBezTo>
                <a:cubicBezTo>
                  <a:pt x="1707" y="331"/>
                  <a:pt x="1707" y="331"/>
                  <a:pt x="1707" y="331"/>
                </a:cubicBezTo>
                <a:cubicBezTo>
                  <a:pt x="1707" y="337"/>
                  <a:pt x="1707" y="337"/>
                  <a:pt x="1707" y="337"/>
                </a:cubicBezTo>
                <a:cubicBezTo>
                  <a:pt x="1714" y="343"/>
                  <a:pt x="1714" y="343"/>
                  <a:pt x="1714" y="343"/>
                </a:cubicBezTo>
                <a:cubicBezTo>
                  <a:pt x="1714" y="350"/>
                  <a:pt x="1720" y="356"/>
                  <a:pt x="1720" y="369"/>
                </a:cubicBezTo>
                <a:cubicBezTo>
                  <a:pt x="1720" y="362"/>
                  <a:pt x="1714" y="356"/>
                  <a:pt x="1714" y="350"/>
                </a:cubicBezTo>
                <a:cubicBezTo>
                  <a:pt x="1714" y="350"/>
                  <a:pt x="1714" y="350"/>
                  <a:pt x="1714" y="350"/>
                </a:cubicBezTo>
                <a:cubicBezTo>
                  <a:pt x="1714" y="350"/>
                  <a:pt x="1714" y="350"/>
                  <a:pt x="1714" y="350"/>
                </a:cubicBezTo>
                <a:cubicBezTo>
                  <a:pt x="1720" y="362"/>
                  <a:pt x="1720" y="369"/>
                  <a:pt x="1726" y="375"/>
                </a:cubicBezTo>
                <a:cubicBezTo>
                  <a:pt x="1726" y="375"/>
                  <a:pt x="1726" y="375"/>
                  <a:pt x="1720" y="375"/>
                </a:cubicBezTo>
                <a:cubicBezTo>
                  <a:pt x="1726" y="375"/>
                  <a:pt x="1726" y="381"/>
                  <a:pt x="1726" y="388"/>
                </a:cubicBezTo>
                <a:cubicBezTo>
                  <a:pt x="1733" y="394"/>
                  <a:pt x="1733" y="394"/>
                  <a:pt x="1733" y="394"/>
                </a:cubicBezTo>
                <a:cubicBezTo>
                  <a:pt x="1733" y="400"/>
                  <a:pt x="1733" y="407"/>
                  <a:pt x="1733" y="407"/>
                </a:cubicBezTo>
                <a:cubicBezTo>
                  <a:pt x="1733" y="400"/>
                  <a:pt x="1733" y="394"/>
                  <a:pt x="1726" y="388"/>
                </a:cubicBezTo>
                <a:cubicBezTo>
                  <a:pt x="1726" y="388"/>
                  <a:pt x="1739" y="426"/>
                  <a:pt x="1739" y="451"/>
                </a:cubicBezTo>
                <a:cubicBezTo>
                  <a:pt x="1739" y="451"/>
                  <a:pt x="1739" y="451"/>
                  <a:pt x="1733" y="426"/>
                </a:cubicBezTo>
                <a:cubicBezTo>
                  <a:pt x="1739" y="438"/>
                  <a:pt x="1739" y="451"/>
                  <a:pt x="1739" y="464"/>
                </a:cubicBezTo>
                <a:cubicBezTo>
                  <a:pt x="1739" y="483"/>
                  <a:pt x="1739" y="477"/>
                  <a:pt x="1739" y="483"/>
                </a:cubicBezTo>
                <a:cubicBezTo>
                  <a:pt x="1739" y="489"/>
                  <a:pt x="1739" y="496"/>
                  <a:pt x="1739" y="502"/>
                </a:cubicBezTo>
                <a:cubicBezTo>
                  <a:pt x="1739" y="502"/>
                  <a:pt x="1739" y="502"/>
                  <a:pt x="1739" y="502"/>
                </a:cubicBezTo>
                <a:cubicBezTo>
                  <a:pt x="1739" y="502"/>
                  <a:pt x="1739" y="502"/>
                  <a:pt x="1739" y="508"/>
                </a:cubicBezTo>
                <a:cubicBezTo>
                  <a:pt x="1739" y="515"/>
                  <a:pt x="1739" y="534"/>
                  <a:pt x="1739" y="540"/>
                </a:cubicBezTo>
                <a:cubicBezTo>
                  <a:pt x="1739" y="546"/>
                  <a:pt x="1739" y="546"/>
                  <a:pt x="1739" y="546"/>
                </a:cubicBezTo>
                <a:cubicBezTo>
                  <a:pt x="1739" y="553"/>
                  <a:pt x="1739" y="559"/>
                  <a:pt x="1739" y="572"/>
                </a:cubicBezTo>
                <a:cubicBezTo>
                  <a:pt x="1739" y="572"/>
                  <a:pt x="1733" y="623"/>
                  <a:pt x="1720" y="648"/>
                </a:cubicBezTo>
                <a:cubicBezTo>
                  <a:pt x="1720" y="654"/>
                  <a:pt x="1720" y="654"/>
                  <a:pt x="1720" y="661"/>
                </a:cubicBezTo>
                <a:cubicBezTo>
                  <a:pt x="1714" y="667"/>
                  <a:pt x="1714" y="680"/>
                  <a:pt x="1707" y="686"/>
                </a:cubicBezTo>
                <a:cubicBezTo>
                  <a:pt x="1714" y="680"/>
                  <a:pt x="1714" y="673"/>
                  <a:pt x="1720" y="667"/>
                </a:cubicBezTo>
                <a:cubicBezTo>
                  <a:pt x="1720" y="667"/>
                  <a:pt x="1720" y="667"/>
                  <a:pt x="1707" y="705"/>
                </a:cubicBezTo>
                <a:cubicBezTo>
                  <a:pt x="1701" y="718"/>
                  <a:pt x="1695" y="718"/>
                  <a:pt x="1695" y="718"/>
                </a:cubicBezTo>
                <a:cubicBezTo>
                  <a:pt x="1695" y="724"/>
                  <a:pt x="1689" y="730"/>
                  <a:pt x="1689" y="737"/>
                </a:cubicBezTo>
                <a:cubicBezTo>
                  <a:pt x="1689" y="737"/>
                  <a:pt x="1689" y="737"/>
                  <a:pt x="1689" y="737"/>
                </a:cubicBezTo>
                <a:cubicBezTo>
                  <a:pt x="1682" y="743"/>
                  <a:pt x="1682" y="750"/>
                  <a:pt x="1682" y="750"/>
                </a:cubicBezTo>
                <a:cubicBezTo>
                  <a:pt x="1670" y="750"/>
                  <a:pt x="1670" y="750"/>
                  <a:pt x="1670" y="750"/>
                </a:cubicBezTo>
                <a:cubicBezTo>
                  <a:pt x="1670" y="756"/>
                  <a:pt x="1670" y="756"/>
                  <a:pt x="1670" y="756"/>
                </a:cubicBezTo>
                <a:cubicBezTo>
                  <a:pt x="1670" y="750"/>
                  <a:pt x="1670" y="750"/>
                  <a:pt x="1670" y="750"/>
                </a:cubicBezTo>
                <a:cubicBezTo>
                  <a:pt x="1670" y="750"/>
                  <a:pt x="1670" y="750"/>
                  <a:pt x="1670" y="750"/>
                </a:cubicBezTo>
                <a:cubicBezTo>
                  <a:pt x="1682" y="750"/>
                  <a:pt x="1682" y="750"/>
                  <a:pt x="1682" y="750"/>
                </a:cubicBezTo>
                <a:cubicBezTo>
                  <a:pt x="1682" y="750"/>
                  <a:pt x="1682" y="750"/>
                  <a:pt x="1682" y="743"/>
                </a:cubicBezTo>
                <a:cubicBezTo>
                  <a:pt x="1682" y="743"/>
                  <a:pt x="1682" y="743"/>
                  <a:pt x="1682" y="743"/>
                </a:cubicBezTo>
                <a:cubicBezTo>
                  <a:pt x="1682" y="743"/>
                  <a:pt x="1682" y="743"/>
                  <a:pt x="1682" y="743"/>
                </a:cubicBezTo>
                <a:cubicBezTo>
                  <a:pt x="1682" y="743"/>
                  <a:pt x="1682" y="743"/>
                  <a:pt x="1682" y="743"/>
                </a:cubicBezTo>
                <a:cubicBezTo>
                  <a:pt x="1682" y="743"/>
                  <a:pt x="1682" y="743"/>
                  <a:pt x="1682" y="737"/>
                </a:cubicBezTo>
                <a:cubicBezTo>
                  <a:pt x="1682" y="750"/>
                  <a:pt x="1670" y="756"/>
                  <a:pt x="1664" y="762"/>
                </a:cubicBezTo>
                <a:cubicBezTo>
                  <a:pt x="1657" y="769"/>
                  <a:pt x="1651" y="775"/>
                  <a:pt x="1645" y="788"/>
                </a:cubicBezTo>
                <a:cubicBezTo>
                  <a:pt x="1645" y="788"/>
                  <a:pt x="1645" y="788"/>
                  <a:pt x="1645" y="788"/>
                </a:cubicBezTo>
                <a:cubicBezTo>
                  <a:pt x="1645" y="788"/>
                  <a:pt x="1638" y="794"/>
                  <a:pt x="1632" y="800"/>
                </a:cubicBezTo>
                <a:cubicBezTo>
                  <a:pt x="1632" y="807"/>
                  <a:pt x="1632" y="807"/>
                  <a:pt x="1632" y="807"/>
                </a:cubicBezTo>
                <a:cubicBezTo>
                  <a:pt x="1626" y="807"/>
                  <a:pt x="1626" y="807"/>
                  <a:pt x="1626" y="807"/>
                </a:cubicBezTo>
                <a:cubicBezTo>
                  <a:pt x="1632" y="807"/>
                  <a:pt x="1632" y="800"/>
                  <a:pt x="1632" y="800"/>
                </a:cubicBezTo>
                <a:cubicBezTo>
                  <a:pt x="1638" y="794"/>
                  <a:pt x="1638" y="788"/>
                  <a:pt x="1645" y="788"/>
                </a:cubicBezTo>
                <a:cubicBezTo>
                  <a:pt x="1645" y="788"/>
                  <a:pt x="1645" y="788"/>
                  <a:pt x="1645" y="788"/>
                </a:cubicBezTo>
                <a:cubicBezTo>
                  <a:pt x="1638" y="794"/>
                  <a:pt x="1638" y="794"/>
                  <a:pt x="1638" y="800"/>
                </a:cubicBezTo>
                <a:cubicBezTo>
                  <a:pt x="1632" y="800"/>
                  <a:pt x="1632" y="807"/>
                  <a:pt x="1626" y="807"/>
                </a:cubicBezTo>
                <a:cubicBezTo>
                  <a:pt x="1626" y="807"/>
                  <a:pt x="1626" y="807"/>
                  <a:pt x="1626" y="807"/>
                </a:cubicBezTo>
                <a:cubicBezTo>
                  <a:pt x="1632" y="807"/>
                  <a:pt x="1632" y="800"/>
                  <a:pt x="1638" y="800"/>
                </a:cubicBezTo>
                <a:cubicBezTo>
                  <a:pt x="1620" y="813"/>
                  <a:pt x="1607" y="832"/>
                  <a:pt x="1594" y="845"/>
                </a:cubicBezTo>
                <a:cubicBezTo>
                  <a:pt x="1601" y="838"/>
                  <a:pt x="1601" y="838"/>
                  <a:pt x="1601" y="838"/>
                </a:cubicBezTo>
                <a:cubicBezTo>
                  <a:pt x="1594" y="838"/>
                  <a:pt x="1594" y="845"/>
                  <a:pt x="1588" y="845"/>
                </a:cubicBezTo>
                <a:cubicBezTo>
                  <a:pt x="1594" y="845"/>
                  <a:pt x="1594" y="838"/>
                  <a:pt x="1594" y="838"/>
                </a:cubicBezTo>
                <a:cubicBezTo>
                  <a:pt x="1594" y="838"/>
                  <a:pt x="1594" y="838"/>
                  <a:pt x="1601" y="832"/>
                </a:cubicBezTo>
                <a:cubicBezTo>
                  <a:pt x="1607" y="832"/>
                  <a:pt x="1607" y="832"/>
                  <a:pt x="1607" y="832"/>
                </a:cubicBezTo>
                <a:cubicBezTo>
                  <a:pt x="1607" y="832"/>
                  <a:pt x="1601" y="832"/>
                  <a:pt x="1601" y="838"/>
                </a:cubicBezTo>
                <a:cubicBezTo>
                  <a:pt x="1601" y="832"/>
                  <a:pt x="1607" y="832"/>
                  <a:pt x="1607" y="832"/>
                </a:cubicBezTo>
                <a:cubicBezTo>
                  <a:pt x="1607" y="826"/>
                  <a:pt x="1607" y="826"/>
                  <a:pt x="1607" y="826"/>
                </a:cubicBezTo>
                <a:cubicBezTo>
                  <a:pt x="1607" y="826"/>
                  <a:pt x="1607" y="826"/>
                  <a:pt x="1607" y="826"/>
                </a:cubicBezTo>
                <a:cubicBezTo>
                  <a:pt x="1613" y="826"/>
                  <a:pt x="1613" y="826"/>
                  <a:pt x="1613" y="826"/>
                </a:cubicBezTo>
                <a:cubicBezTo>
                  <a:pt x="1613" y="826"/>
                  <a:pt x="1613" y="826"/>
                  <a:pt x="1607" y="826"/>
                </a:cubicBezTo>
                <a:cubicBezTo>
                  <a:pt x="1620" y="813"/>
                  <a:pt x="1620" y="813"/>
                  <a:pt x="1620" y="813"/>
                </a:cubicBezTo>
                <a:cubicBezTo>
                  <a:pt x="1626" y="807"/>
                  <a:pt x="1626" y="800"/>
                  <a:pt x="1620" y="813"/>
                </a:cubicBezTo>
                <a:cubicBezTo>
                  <a:pt x="1632" y="800"/>
                  <a:pt x="1638" y="788"/>
                  <a:pt x="1651" y="775"/>
                </a:cubicBezTo>
                <a:cubicBezTo>
                  <a:pt x="1620" y="807"/>
                  <a:pt x="1620" y="807"/>
                  <a:pt x="1576" y="857"/>
                </a:cubicBezTo>
                <a:cubicBezTo>
                  <a:pt x="1563" y="864"/>
                  <a:pt x="1563" y="864"/>
                  <a:pt x="1576" y="857"/>
                </a:cubicBezTo>
                <a:cubicBezTo>
                  <a:pt x="1563" y="864"/>
                  <a:pt x="1557" y="864"/>
                  <a:pt x="1557" y="870"/>
                </a:cubicBezTo>
                <a:cubicBezTo>
                  <a:pt x="1563" y="864"/>
                  <a:pt x="1576" y="857"/>
                  <a:pt x="1582" y="857"/>
                </a:cubicBezTo>
                <a:cubicBezTo>
                  <a:pt x="1576" y="857"/>
                  <a:pt x="1576" y="857"/>
                  <a:pt x="1576" y="857"/>
                </a:cubicBezTo>
                <a:cubicBezTo>
                  <a:pt x="1582" y="857"/>
                  <a:pt x="1582" y="857"/>
                  <a:pt x="1582" y="857"/>
                </a:cubicBezTo>
                <a:cubicBezTo>
                  <a:pt x="1582" y="857"/>
                  <a:pt x="1582" y="857"/>
                  <a:pt x="1582" y="857"/>
                </a:cubicBezTo>
                <a:cubicBezTo>
                  <a:pt x="1582" y="857"/>
                  <a:pt x="1582" y="857"/>
                  <a:pt x="1582" y="857"/>
                </a:cubicBezTo>
                <a:cubicBezTo>
                  <a:pt x="1576" y="864"/>
                  <a:pt x="1576" y="864"/>
                  <a:pt x="1576" y="864"/>
                </a:cubicBezTo>
                <a:cubicBezTo>
                  <a:pt x="1576" y="864"/>
                  <a:pt x="1576" y="864"/>
                  <a:pt x="1582" y="857"/>
                </a:cubicBezTo>
                <a:cubicBezTo>
                  <a:pt x="1576" y="864"/>
                  <a:pt x="1563" y="864"/>
                  <a:pt x="1563" y="870"/>
                </a:cubicBezTo>
                <a:cubicBezTo>
                  <a:pt x="1563" y="870"/>
                  <a:pt x="1563" y="870"/>
                  <a:pt x="1557" y="876"/>
                </a:cubicBezTo>
                <a:cubicBezTo>
                  <a:pt x="1551" y="876"/>
                  <a:pt x="1551" y="883"/>
                  <a:pt x="1532" y="889"/>
                </a:cubicBezTo>
                <a:cubicBezTo>
                  <a:pt x="1538" y="883"/>
                  <a:pt x="1544" y="883"/>
                  <a:pt x="1557" y="876"/>
                </a:cubicBezTo>
                <a:cubicBezTo>
                  <a:pt x="1563" y="870"/>
                  <a:pt x="1563" y="870"/>
                  <a:pt x="1576" y="864"/>
                </a:cubicBezTo>
                <a:cubicBezTo>
                  <a:pt x="1576" y="864"/>
                  <a:pt x="1544" y="883"/>
                  <a:pt x="1551" y="876"/>
                </a:cubicBezTo>
                <a:cubicBezTo>
                  <a:pt x="1525" y="896"/>
                  <a:pt x="1513" y="902"/>
                  <a:pt x="1494" y="921"/>
                </a:cubicBezTo>
                <a:cubicBezTo>
                  <a:pt x="1494" y="921"/>
                  <a:pt x="1494" y="921"/>
                  <a:pt x="1494" y="921"/>
                </a:cubicBezTo>
                <a:cubicBezTo>
                  <a:pt x="1494" y="921"/>
                  <a:pt x="1494" y="921"/>
                  <a:pt x="1494" y="921"/>
                </a:cubicBezTo>
                <a:cubicBezTo>
                  <a:pt x="1482" y="927"/>
                  <a:pt x="1475" y="934"/>
                  <a:pt x="1456" y="946"/>
                </a:cubicBezTo>
                <a:cubicBezTo>
                  <a:pt x="1444" y="946"/>
                  <a:pt x="1438" y="953"/>
                  <a:pt x="1431" y="953"/>
                </a:cubicBezTo>
                <a:cubicBezTo>
                  <a:pt x="1438" y="953"/>
                  <a:pt x="1444" y="953"/>
                  <a:pt x="1444" y="946"/>
                </a:cubicBezTo>
                <a:cubicBezTo>
                  <a:pt x="1444" y="946"/>
                  <a:pt x="1456" y="946"/>
                  <a:pt x="1463" y="946"/>
                </a:cubicBezTo>
                <a:cubicBezTo>
                  <a:pt x="1475" y="934"/>
                  <a:pt x="1488" y="927"/>
                  <a:pt x="1500" y="921"/>
                </a:cubicBezTo>
                <a:cubicBezTo>
                  <a:pt x="1507" y="908"/>
                  <a:pt x="1507" y="908"/>
                  <a:pt x="1507" y="908"/>
                </a:cubicBezTo>
                <a:cubicBezTo>
                  <a:pt x="1488" y="921"/>
                  <a:pt x="1488" y="921"/>
                  <a:pt x="1488" y="921"/>
                </a:cubicBezTo>
                <a:cubicBezTo>
                  <a:pt x="1494" y="921"/>
                  <a:pt x="1494" y="921"/>
                  <a:pt x="1494" y="921"/>
                </a:cubicBezTo>
                <a:cubicBezTo>
                  <a:pt x="1500" y="921"/>
                  <a:pt x="1507" y="908"/>
                  <a:pt x="1513" y="902"/>
                </a:cubicBezTo>
                <a:cubicBezTo>
                  <a:pt x="1513" y="902"/>
                  <a:pt x="1513" y="902"/>
                  <a:pt x="1513" y="908"/>
                </a:cubicBezTo>
                <a:cubicBezTo>
                  <a:pt x="1513" y="908"/>
                  <a:pt x="1513" y="908"/>
                  <a:pt x="1513" y="908"/>
                </a:cubicBezTo>
                <a:cubicBezTo>
                  <a:pt x="1513" y="908"/>
                  <a:pt x="1513" y="908"/>
                  <a:pt x="1507" y="908"/>
                </a:cubicBezTo>
                <a:cubicBezTo>
                  <a:pt x="1500" y="921"/>
                  <a:pt x="1494" y="927"/>
                  <a:pt x="1488" y="927"/>
                </a:cubicBezTo>
                <a:cubicBezTo>
                  <a:pt x="1482" y="927"/>
                  <a:pt x="1482" y="934"/>
                  <a:pt x="1475" y="934"/>
                </a:cubicBezTo>
                <a:cubicBezTo>
                  <a:pt x="1482" y="934"/>
                  <a:pt x="1482" y="934"/>
                  <a:pt x="1482" y="934"/>
                </a:cubicBezTo>
                <a:cubicBezTo>
                  <a:pt x="1475" y="934"/>
                  <a:pt x="1469" y="940"/>
                  <a:pt x="1463" y="946"/>
                </a:cubicBezTo>
                <a:cubicBezTo>
                  <a:pt x="1463" y="940"/>
                  <a:pt x="1463" y="940"/>
                  <a:pt x="1463" y="940"/>
                </a:cubicBezTo>
                <a:cubicBezTo>
                  <a:pt x="1463" y="940"/>
                  <a:pt x="1463" y="940"/>
                  <a:pt x="1463" y="946"/>
                </a:cubicBezTo>
                <a:cubicBezTo>
                  <a:pt x="1456" y="946"/>
                  <a:pt x="1456" y="946"/>
                  <a:pt x="1456" y="946"/>
                </a:cubicBezTo>
                <a:cubicBezTo>
                  <a:pt x="1438" y="953"/>
                  <a:pt x="1425" y="959"/>
                  <a:pt x="1412" y="965"/>
                </a:cubicBezTo>
                <a:cubicBezTo>
                  <a:pt x="1387" y="978"/>
                  <a:pt x="1369" y="991"/>
                  <a:pt x="1337" y="997"/>
                </a:cubicBezTo>
                <a:cubicBezTo>
                  <a:pt x="1318" y="1003"/>
                  <a:pt x="1300" y="1016"/>
                  <a:pt x="1287" y="1022"/>
                </a:cubicBezTo>
                <a:cubicBezTo>
                  <a:pt x="1293" y="1022"/>
                  <a:pt x="1300" y="1016"/>
                  <a:pt x="1318" y="1003"/>
                </a:cubicBezTo>
                <a:cubicBezTo>
                  <a:pt x="1312" y="1016"/>
                  <a:pt x="1306" y="1016"/>
                  <a:pt x="1300" y="1016"/>
                </a:cubicBezTo>
                <a:cubicBezTo>
                  <a:pt x="1274" y="1029"/>
                  <a:pt x="1268" y="1029"/>
                  <a:pt x="1243" y="1035"/>
                </a:cubicBezTo>
                <a:cubicBezTo>
                  <a:pt x="1243" y="1035"/>
                  <a:pt x="1243" y="1035"/>
                  <a:pt x="1243" y="1042"/>
                </a:cubicBezTo>
                <a:cubicBezTo>
                  <a:pt x="1262" y="1029"/>
                  <a:pt x="1287" y="1022"/>
                  <a:pt x="1274" y="1029"/>
                </a:cubicBezTo>
                <a:cubicBezTo>
                  <a:pt x="1274" y="1029"/>
                  <a:pt x="1274" y="1029"/>
                  <a:pt x="1274" y="1029"/>
                </a:cubicBezTo>
                <a:cubicBezTo>
                  <a:pt x="1268" y="1029"/>
                  <a:pt x="1268" y="1029"/>
                  <a:pt x="1268" y="1029"/>
                </a:cubicBezTo>
                <a:cubicBezTo>
                  <a:pt x="1262" y="1035"/>
                  <a:pt x="1262" y="1035"/>
                  <a:pt x="1262" y="1035"/>
                </a:cubicBezTo>
                <a:cubicBezTo>
                  <a:pt x="1243" y="1042"/>
                  <a:pt x="1218" y="1048"/>
                  <a:pt x="1205" y="1048"/>
                </a:cubicBezTo>
                <a:cubicBezTo>
                  <a:pt x="1205" y="1048"/>
                  <a:pt x="1212" y="1048"/>
                  <a:pt x="1218" y="1042"/>
                </a:cubicBezTo>
                <a:cubicBezTo>
                  <a:pt x="1218" y="1042"/>
                  <a:pt x="1218" y="1042"/>
                  <a:pt x="1205" y="1048"/>
                </a:cubicBezTo>
                <a:cubicBezTo>
                  <a:pt x="1205" y="1048"/>
                  <a:pt x="1205" y="1048"/>
                  <a:pt x="1224" y="1042"/>
                </a:cubicBezTo>
                <a:cubicBezTo>
                  <a:pt x="1224" y="1042"/>
                  <a:pt x="1224" y="1042"/>
                  <a:pt x="1224" y="1042"/>
                </a:cubicBezTo>
                <a:cubicBezTo>
                  <a:pt x="1212" y="1048"/>
                  <a:pt x="1218" y="1042"/>
                  <a:pt x="1205" y="1048"/>
                </a:cubicBezTo>
                <a:cubicBezTo>
                  <a:pt x="1237" y="1042"/>
                  <a:pt x="1268" y="1029"/>
                  <a:pt x="1300" y="1016"/>
                </a:cubicBezTo>
                <a:cubicBezTo>
                  <a:pt x="1281" y="1022"/>
                  <a:pt x="1281" y="1022"/>
                  <a:pt x="1281" y="1022"/>
                </a:cubicBezTo>
                <a:cubicBezTo>
                  <a:pt x="1287" y="1022"/>
                  <a:pt x="1300" y="1016"/>
                  <a:pt x="1306" y="1003"/>
                </a:cubicBezTo>
                <a:cubicBezTo>
                  <a:pt x="1312" y="1003"/>
                  <a:pt x="1312" y="1003"/>
                  <a:pt x="1312" y="1003"/>
                </a:cubicBezTo>
                <a:cubicBezTo>
                  <a:pt x="1312" y="1003"/>
                  <a:pt x="1312" y="1003"/>
                  <a:pt x="1312" y="1003"/>
                </a:cubicBezTo>
                <a:cubicBezTo>
                  <a:pt x="1318" y="1003"/>
                  <a:pt x="1318" y="1003"/>
                  <a:pt x="1318" y="1003"/>
                </a:cubicBezTo>
                <a:cubicBezTo>
                  <a:pt x="1312" y="1003"/>
                  <a:pt x="1312" y="1003"/>
                  <a:pt x="1312" y="1003"/>
                </a:cubicBezTo>
                <a:cubicBezTo>
                  <a:pt x="1318" y="1003"/>
                  <a:pt x="1318" y="1003"/>
                  <a:pt x="1325" y="1003"/>
                </a:cubicBezTo>
                <a:cubicBezTo>
                  <a:pt x="1369" y="984"/>
                  <a:pt x="1406" y="972"/>
                  <a:pt x="1419" y="959"/>
                </a:cubicBezTo>
                <a:cubicBezTo>
                  <a:pt x="1431" y="953"/>
                  <a:pt x="1438" y="946"/>
                  <a:pt x="1456" y="940"/>
                </a:cubicBezTo>
                <a:cubicBezTo>
                  <a:pt x="1469" y="934"/>
                  <a:pt x="1488" y="927"/>
                  <a:pt x="1494" y="921"/>
                </a:cubicBezTo>
                <a:cubicBezTo>
                  <a:pt x="1494" y="921"/>
                  <a:pt x="1494" y="921"/>
                  <a:pt x="1507" y="908"/>
                </a:cubicBezTo>
                <a:cubicBezTo>
                  <a:pt x="1507" y="908"/>
                  <a:pt x="1507" y="908"/>
                  <a:pt x="1507" y="908"/>
                </a:cubicBezTo>
                <a:cubicBezTo>
                  <a:pt x="1513" y="902"/>
                  <a:pt x="1513" y="902"/>
                  <a:pt x="1513" y="902"/>
                </a:cubicBezTo>
                <a:cubicBezTo>
                  <a:pt x="1513" y="902"/>
                  <a:pt x="1513" y="896"/>
                  <a:pt x="1525" y="896"/>
                </a:cubicBezTo>
                <a:cubicBezTo>
                  <a:pt x="1519" y="896"/>
                  <a:pt x="1519" y="896"/>
                  <a:pt x="1519" y="896"/>
                </a:cubicBezTo>
                <a:cubicBezTo>
                  <a:pt x="1519" y="896"/>
                  <a:pt x="1519" y="896"/>
                  <a:pt x="1513" y="902"/>
                </a:cubicBezTo>
                <a:cubicBezTo>
                  <a:pt x="1519" y="896"/>
                  <a:pt x="1519" y="896"/>
                  <a:pt x="1525" y="889"/>
                </a:cubicBezTo>
                <a:cubicBezTo>
                  <a:pt x="1513" y="902"/>
                  <a:pt x="1494" y="908"/>
                  <a:pt x="1482" y="927"/>
                </a:cubicBezTo>
                <a:cubicBezTo>
                  <a:pt x="1488" y="921"/>
                  <a:pt x="1482" y="927"/>
                  <a:pt x="1482" y="927"/>
                </a:cubicBezTo>
                <a:cubicBezTo>
                  <a:pt x="1482" y="927"/>
                  <a:pt x="1482" y="927"/>
                  <a:pt x="1469" y="934"/>
                </a:cubicBezTo>
                <a:cubicBezTo>
                  <a:pt x="1425" y="959"/>
                  <a:pt x="1400" y="965"/>
                  <a:pt x="1362" y="984"/>
                </a:cubicBezTo>
                <a:cubicBezTo>
                  <a:pt x="1337" y="991"/>
                  <a:pt x="1425" y="953"/>
                  <a:pt x="1350" y="991"/>
                </a:cubicBezTo>
                <a:cubicBezTo>
                  <a:pt x="1369" y="978"/>
                  <a:pt x="1375" y="978"/>
                  <a:pt x="1406" y="965"/>
                </a:cubicBezTo>
                <a:cubicBezTo>
                  <a:pt x="1406" y="965"/>
                  <a:pt x="1406" y="965"/>
                  <a:pt x="1419" y="959"/>
                </a:cubicBezTo>
                <a:cubicBezTo>
                  <a:pt x="1406" y="965"/>
                  <a:pt x="1387" y="972"/>
                  <a:pt x="1375" y="972"/>
                </a:cubicBezTo>
                <a:cubicBezTo>
                  <a:pt x="1369" y="978"/>
                  <a:pt x="1369" y="978"/>
                  <a:pt x="1362" y="984"/>
                </a:cubicBezTo>
                <a:cubicBezTo>
                  <a:pt x="1350" y="984"/>
                  <a:pt x="1331" y="991"/>
                  <a:pt x="1318" y="997"/>
                </a:cubicBezTo>
                <a:cubicBezTo>
                  <a:pt x="1312" y="997"/>
                  <a:pt x="1306" y="1003"/>
                  <a:pt x="1306" y="1003"/>
                </a:cubicBezTo>
                <a:cubicBezTo>
                  <a:pt x="1300" y="1003"/>
                  <a:pt x="1300" y="1003"/>
                  <a:pt x="1293" y="1003"/>
                </a:cubicBezTo>
                <a:cubicBezTo>
                  <a:pt x="1293" y="1003"/>
                  <a:pt x="1293" y="1003"/>
                  <a:pt x="1300" y="1003"/>
                </a:cubicBezTo>
                <a:cubicBezTo>
                  <a:pt x="1306" y="1003"/>
                  <a:pt x="1312" y="997"/>
                  <a:pt x="1312" y="997"/>
                </a:cubicBezTo>
                <a:cubicBezTo>
                  <a:pt x="1306" y="1003"/>
                  <a:pt x="1293" y="1003"/>
                  <a:pt x="1281" y="1016"/>
                </a:cubicBezTo>
                <a:cubicBezTo>
                  <a:pt x="1256" y="1022"/>
                  <a:pt x="1256" y="1022"/>
                  <a:pt x="1256" y="1022"/>
                </a:cubicBezTo>
                <a:cubicBezTo>
                  <a:pt x="1262" y="1022"/>
                  <a:pt x="1262" y="1022"/>
                  <a:pt x="1262" y="1022"/>
                </a:cubicBezTo>
                <a:cubicBezTo>
                  <a:pt x="1281" y="1016"/>
                  <a:pt x="1281" y="1016"/>
                  <a:pt x="1281" y="1016"/>
                </a:cubicBezTo>
                <a:cubicBezTo>
                  <a:pt x="1268" y="1022"/>
                  <a:pt x="1249" y="1029"/>
                  <a:pt x="1237" y="1029"/>
                </a:cubicBezTo>
                <a:cubicBezTo>
                  <a:pt x="1237" y="1029"/>
                  <a:pt x="1237" y="1029"/>
                  <a:pt x="1249" y="1029"/>
                </a:cubicBezTo>
                <a:cubicBezTo>
                  <a:pt x="1199" y="1042"/>
                  <a:pt x="1143" y="1061"/>
                  <a:pt x="1111" y="1061"/>
                </a:cubicBezTo>
                <a:cubicBezTo>
                  <a:pt x="1111" y="1061"/>
                  <a:pt x="1111" y="1061"/>
                  <a:pt x="1080" y="1067"/>
                </a:cubicBezTo>
                <a:cubicBezTo>
                  <a:pt x="1080" y="1067"/>
                  <a:pt x="1080" y="1067"/>
                  <a:pt x="1080" y="1067"/>
                </a:cubicBezTo>
                <a:cubicBezTo>
                  <a:pt x="1080" y="1073"/>
                  <a:pt x="1080" y="1073"/>
                  <a:pt x="1074" y="1073"/>
                </a:cubicBezTo>
                <a:cubicBezTo>
                  <a:pt x="1074" y="1073"/>
                  <a:pt x="1074" y="1073"/>
                  <a:pt x="1074" y="1073"/>
                </a:cubicBezTo>
                <a:cubicBezTo>
                  <a:pt x="1074" y="1073"/>
                  <a:pt x="1074" y="1073"/>
                  <a:pt x="1074" y="1073"/>
                </a:cubicBezTo>
                <a:cubicBezTo>
                  <a:pt x="1061" y="1073"/>
                  <a:pt x="1061" y="1073"/>
                  <a:pt x="1061" y="1073"/>
                </a:cubicBezTo>
                <a:cubicBezTo>
                  <a:pt x="1048" y="1080"/>
                  <a:pt x="1030" y="1080"/>
                  <a:pt x="1017" y="1080"/>
                </a:cubicBezTo>
                <a:cubicBezTo>
                  <a:pt x="1017" y="1080"/>
                  <a:pt x="1017" y="1080"/>
                  <a:pt x="1030" y="1080"/>
                </a:cubicBezTo>
                <a:cubicBezTo>
                  <a:pt x="1036" y="1080"/>
                  <a:pt x="1036" y="1080"/>
                  <a:pt x="1036" y="1080"/>
                </a:cubicBezTo>
                <a:cubicBezTo>
                  <a:pt x="1030" y="1080"/>
                  <a:pt x="1030" y="1080"/>
                  <a:pt x="1030" y="1080"/>
                </a:cubicBezTo>
                <a:cubicBezTo>
                  <a:pt x="1036" y="1080"/>
                  <a:pt x="1036" y="1080"/>
                  <a:pt x="1036" y="1080"/>
                </a:cubicBezTo>
                <a:cubicBezTo>
                  <a:pt x="1036" y="1080"/>
                  <a:pt x="1036" y="1080"/>
                  <a:pt x="1036" y="1080"/>
                </a:cubicBezTo>
                <a:cubicBezTo>
                  <a:pt x="1030" y="1080"/>
                  <a:pt x="1030" y="1080"/>
                  <a:pt x="1023" y="1080"/>
                </a:cubicBezTo>
                <a:cubicBezTo>
                  <a:pt x="1017" y="1086"/>
                  <a:pt x="1011" y="1086"/>
                  <a:pt x="998" y="1086"/>
                </a:cubicBezTo>
                <a:cubicBezTo>
                  <a:pt x="992" y="1086"/>
                  <a:pt x="986" y="1086"/>
                  <a:pt x="986" y="1092"/>
                </a:cubicBezTo>
                <a:cubicBezTo>
                  <a:pt x="954" y="1092"/>
                  <a:pt x="948" y="1092"/>
                  <a:pt x="942" y="1092"/>
                </a:cubicBezTo>
                <a:cubicBezTo>
                  <a:pt x="948" y="1092"/>
                  <a:pt x="948" y="1092"/>
                  <a:pt x="954" y="1092"/>
                </a:cubicBezTo>
                <a:cubicBezTo>
                  <a:pt x="954" y="1092"/>
                  <a:pt x="954" y="1092"/>
                  <a:pt x="967" y="1092"/>
                </a:cubicBezTo>
                <a:cubicBezTo>
                  <a:pt x="954" y="1092"/>
                  <a:pt x="948" y="1092"/>
                  <a:pt x="936" y="1099"/>
                </a:cubicBezTo>
                <a:cubicBezTo>
                  <a:pt x="923" y="1099"/>
                  <a:pt x="910" y="1099"/>
                  <a:pt x="892" y="1105"/>
                </a:cubicBezTo>
                <a:cubicBezTo>
                  <a:pt x="892" y="1105"/>
                  <a:pt x="892" y="1105"/>
                  <a:pt x="885" y="1105"/>
                </a:cubicBezTo>
                <a:cubicBezTo>
                  <a:pt x="885" y="1105"/>
                  <a:pt x="885" y="1105"/>
                  <a:pt x="879" y="1105"/>
                </a:cubicBezTo>
                <a:cubicBezTo>
                  <a:pt x="873" y="1105"/>
                  <a:pt x="867" y="1105"/>
                  <a:pt x="860" y="1105"/>
                </a:cubicBezTo>
                <a:cubicBezTo>
                  <a:pt x="873" y="1105"/>
                  <a:pt x="860" y="1105"/>
                  <a:pt x="873" y="1105"/>
                </a:cubicBezTo>
                <a:cubicBezTo>
                  <a:pt x="910" y="1099"/>
                  <a:pt x="923" y="1099"/>
                  <a:pt x="936" y="1099"/>
                </a:cubicBezTo>
                <a:cubicBezTo>
                  <a:pt x="954" y="1092"/>
                  <a:pt x="979" y="1092"/>
                  <a:pt x="998" y="1086"/>
                </a:cubicBezTo>
                <a:cubicBezTo>
                  <a:pt x="998" y="1086"/>
                  <a:pt x="998" y="1086"/>
                  <a:pt x="998" y="1086"/>
                </a:cubicBezTo>
                <a:cubicBezTo>
                  <a:pt x="954" y="1092"/>
                  <a:pt x="879" y="1105"/>
                  <a:pt x="829" y="1105"/>
                </a:cubicBezTo>
                <a:cubicBezTo>
                  <a:pt x="823" y="1105"/>
                  <a:pt x="823" y="1105"/>
                  <a:pt x="823" y="1105"/>
                </a:cubicBezTo>
                <a:cubicBezTo>
                  <a:pt x="823" y="1105"/>
                  <a:pt x="823" y="1105"/>
                  <a:pt x="823" y="1105"/>
                </a:cubicBezTo>
                <a:cubicBezTo>
                  <a:pt x="791" y="1111"/>
                  <a:pt x="766" y="1111"/>
                  <a:pt x="760" y="1111"/>
                </a:cubicBezTo>
                <a:cubicBezTo>
                  <a:pt x="728" y="1111"/>
                  <a:pt x="747" y="1111"/>
                  <a:pt x="760" y="1111"/>
                </a:cubicBezTo>
                <a:cubicBezTo>
                  <a:pt x="760" y="1111"/>
                  <a:pt x="760" y="1111"/>
                  <a:pt x="741" y="1111"/>
                </a:cubicBezTo>
                <a:cubicBezTo>
                  <a:pt x="728" y="1111"/>
                  <a:pt x="666" y="1124"/>
                  <a:pt x="628" y="1111"/>
                </a:cubicBezTo>
                <a:cubicBezTo>
                  <a:pt x="628" y="1111"/>
                  <a:pt x="628" y="1111"/>
                  <a:pt x="609" y="1111"/>
                </a:cubicBezTo>
                <a:cubicBezTo>
                  <a:pt x="653" y="1124"/>
                  <a:pt x="603" y="1124"/>
                  <a:pt x="653" y="1124"/>
                </a:cubicBezTo>
                <a:cubicBezTo>
                  <a:pt x="672" y="1124"/>
                  <a:pt x="697" y="1124"/>
                  <a:pt x="722" y="1124"/>
                </a:cubicBezTo>
                <a:cubicBezTo>
                  <a:pt x="710" y="1124"/>
                  <a:pt x="697" y="1124"/>
                  <a:pt x="691" y="1124"/>
                </a:cubicBezTo>
                <a:cubicBezTo>
                  <a:pt x="659" y="1124"/>
                  <a:pt x="641" y="1124"/>
                  <a:pt x="622" y="1124"/>
                </a:cubicBezTo>
                <a:cubicBezTo>
                  <a:pt x="615" y="1124"/>
                  <a:pt x="615" y="1124"/>
                  <a:pt x="603" y="1124"/>
                </a:cubicBezTo>
                <a:cubicBezTo>
                  <a:pt x="597" y="1124"/>
                  <a:pt x="590" y="1124"/>
                  <a:pt x="584" y="1124"/>
                </a:cubicBezTo>
                <a:cubicBezTo>
                  <a:pt x="603" y="1124"/>
                  <a:pt x="597" y="1124"/>
                  <a:pt x="615" y="1124"/>
                </a:cubicBezTo>
                <a:cubicBezTo>
                  <a:pt x="609" y="1124"/>
                  <a:pt x="603" y="1124"/>
                  <a:pt x="590" y="1124"/>
                </a:cubicBezTo>
                <a:cubicBezTo>
                  <a:pt x="641" y="1130"/>
                  <a:pt x="691" y="1130"/>
                  <a:pt x="741" y="1130"/>
                </a:cubicBezTo>
                <a:cubicBezTo>
                  <a:pt x="735" y="1130"/>
                  <a:pt x="735" y="1130"/>
                  <a:pt x="728" y="1130"/>
                </a:cubicBezTo>
                <a:cubicBezTo>
                  <a:pt x="735" y="1130"/>
                  <a:pt x="735" y="1130"/>
                  <a:pt x="735" y="1130"/>
                </a:cubicBezTo>
                <a:cubicBezTo>
                  <a:pt x="728" y="1130"/>
                  <a:pt x="728" y="1130"/>
                  <a:pt x="722" y="1130"/>
                </a:cubicBezTo>
                <a:cubicBezTo>
                  <a:pt x="747" y="1124"/>
                  <a:pt x="741" y="1124"/>
                  <a:pt x="760" y="1124"/>
                </a:cubicBezTo>
                <a:cubicBezTo>
                  <a:pt x="760" y="1124"/>
                  <a:pt x="760" y="1124"/>
                  <a:pt x="754" y="1124"/>
                </a:cubicBezTo>
                <a:cubicBezTo>
                  <a:pt x="766" y="1124"/>
                  <a:pt x="779" y="1124"/>
                  <a:pt x="797" y="1124"/>
                </a:cubicBezTo>
                <a:cubicBezTo>
                  <a:pt x="797" y="1124"/>
                  <a:pt x="797" y="1124"/>
                  <a:pt x="797" y="1124"/>
                </a:cubicBezTo>
                <a:cubicBezTo>
                  <a:pt x="810" y="1124"/>
                  <a:pt x="816" y="1124"/>
                  <a:pt x="829" y="1111"/>
                </a:cubicBezTo>
                <a:cubicBezTo>
                  <a:pt x="829" y="1111"/>
                  <a:pt x="829" y="1111"/>
                  <a:pt x="829" y="1111"/>
                </a:cubicBezTo>
                <a:cubicBezTo>
                  <a:pt x="829" y="1111"/>
                  <a:pt x="829" y="1111"/>
                  <a:pt x="829" y="1111"/>
                </a:cubicBezTo>
                <a:cubicBezTo>
                  <a:pt x="879" y="1111"/>
                  <a:pt x="942" y="1105"/>
                  <a:pt x="992" y="1092"/>
                </a:cubicBezTo>
                <a:cubicBezTo>
                  <a:pt x="998" y="1092"/>
                  <a:pt x="998" y="1092"/>
                  <a:pt x="998" y="1092"/>
                </a:cubicBezTo>
                <a:cubicBezTo>
                  <a:pt x="992" y="1092"/>
                  <a:pt x="992" y="1092"/>
                  <a:pt x="992" y="1092"/>
                </a:cubicBezTo>
                <a:cubicBezTo>
                  <a:pt x="1023" y="1086"/>
                  <a:pt x="1042" y="1086"/>
                  <a:pt x="1067" y="1080"/>
                </a:cubicBezTo>
                <a:cubicBezTo>
                  <a:pt x="1055" y="1080"/>
                  <a:pt x="1055" y="1080"/>
                  <a:pt x="1055" y="1080"/>
                </a:cubicBezTo>
                <a:cubicBezTo>
                  <a:pt x="1061" y="1080"/>
                  <a:pt x="1061" y="1080"/>
                  <a:pt x="1061" y="1080"/>
                </a:cubicBezTo>
                <a:cubicBezTo>
                  <a:pt x="1067" y="1080"/>
                  <a:pt x="1067" y="1080"/>
                  <a:pt x="1067" y="1080"/>
                </a:cubicBezTo>
                <a:cubicBezTo>
                  <a:pt x="1080" y="1073"/>
                  <a:pt x="1099" y="1073"/>
                  <a:pt x="1111" y="1067"/>
                </a:cubicBezTo>
                <a:cubicBezTo>
                  <a:pt x="1111" y="1067"/>
                  <a:pt x="1111" y="1067"/>
                  <a:pt x="1111" y="1067"/>
                </a:cubicBezTo>
                <a:cubicBezTo>
                  <a:pt x="1111" y="1067"/>
                  <a:pt x="1111" y="1067"/>
                  <a:pt x="1111" y="1067"/>
                </a:cubicBezTo>
                <a:cubicBezTo>
                  <a:pt x="1136" y="1067"/>
                  <a:pt x="1149" y="1061"/>
                  <a:pt x="1161" y="1061"/>
                </a:cubicBezTo>
                <a:cubicBezTo>
                  <a:pt x="1174" y="1054"/>
                  <a:pt x="1187" y="1054"/>
                  <a:pt x="1205" y="1048"/>
                </a:cubicBezTo>
                <a:cubicBezTo>
                  <a:pt x="1205" y="1048"/>
                  <a:pt x="1205" y="1048"/>
                  <a:pt x="1174" y="1054"/>
                </a:cubicBezTo>
                <a:cubicBezTo>
                  <a:pt x="1174" y="1054"/>
                  <a:pt x="1174" y="1054"/>
                  <a:pt x="1180" y="1054"/>
                </a:cubicBezTo>
                <a:cubicBezTo>
                  <a:pt x="1174" y="1054"/>
                  <a:pt x="1168" y="1061"/>
                  <a:pt x="1161" y="1061"/>
                </a:cubicBezTo>
                <a:cubicBezTo>
                  <a:pt x="1161" y="1061"/>
                  <a:pt x="1161" y="1061"/>
                  <a:pt x="1130" y="1067"/>
                </a:cubicBezTo>
                <a:cubicBezTo>
                  <a:pt x="1130" y="1067"/>
                  <a:pt x="1130" y="1067"/>
                  <a:pt x="1092" y="1073"/>
                </a:cubicBezTo>
                <a:cubicBezTo>
                  <a:pt x="1092" y="1073"/>
                  <a:pt x="1092" y="1073"/>
                  <a:pt x="1099" y="1073"/>
                </a:cubicBezTo>
                <a:cubicBezTo>
                  <a:pt x="1074" y="1080"/>
                  <a:pt x="1030" y="1092"/>
                  <a:pt x="1030" y="1092"/>
                </a:cubicBezTo>
                <a:cubicBezTo>
                  <a:pt x="1030" y="1092"/>
                  <a:pt x="1030" y="1092"/>
                  <a:pt x="1023" y="1092"/>
                </a:cubicBezTo>
                <a:cubicBezTo>
                  <a:pt x="998" y="1092"/>
                  <a:pt x="998" y="1092"/>
                  <a:pt x="998" y="1092"/>
                </a:cubicBezTo>
                <a:cubicBezTo>
                  <a:pt x="998" y="1092"/>
                  <a:pt x="998" y="1092"/>
                  <a:pt x="998" y="1092"/>
                </a:cubicBezTo>
                <a:cubicBezTo>
                  <a:pt x="986" y="1099"/>
                  <a:pt x="979" y="1099"/>
                  <a:pt x="967" y="1099"/>
                </a:cubicBezTo>
                <a:cubicBezTo>
                  <a:pt x="948" y="1099"/>
                  <a:pt x="917" y="1105"/>
                  <a:pt x="879" y="1111"/>
                </a:cubicBezTo>
                <a:cubicBezTo>
                  <a:pt x="873" y="1111"/>
                  <a:pt x="873" y="1111"/>
                  <a:pt x="873" y="1111"/>
                </a:cubicBezTo>
                <a:cubicBezTo>
                  <a:pt x="879" y="1111"/>
                  <a:pt x="879" y="1111"/>
                  <a:pt x="879" y="1111"/>
                </a:cubicBezTo>
                <a:cubicBezTo>
                  <a:pt x="867" y="1111"/>
                  <a:pt x="854" y="1111"/>
                  <a:pt x="841" y="1111"/>
                </a:cubicBezTo>
                <a:cubicBezTo>
                  <a:pt x="841" y="1111"/>
                  <a:pt x="841" y="1124"/>
                  <a:pt x="835" y="1124"/>
                </a:cubicBezTo>
                <a:cubicBezTo>
                  <a:pt x="835" y="1124"/>
                  <a:pt x="835" y="1124"/>
                  <a:pt x="829" y="1124"/>
                </a:cubicBezTo>
                <a:cubicBezTo>
                  <a:pt x="829" y="1124"/>
                  <a:pt x="823" y="1124"/>
                  <a:pt x="816" y="1124"/>
                </a:cubicBezTo>
                <a:cubicBezTo>
                  <a:pt x="804" y="1124"/>
                  <a:pt x="804" y="1124"/>
                  <a:pt x="804" y="1124"/>
                </a:cubicBezTo>
                <a:cubicBezTo>
                  <a:pt x="797" y="1124"/>
                  <a:pt x="797" y="1124"/>
                  <a:pt x="797" y="1124"/>
                </a:cubicBezTo>
                <a:cubicBezTo>
                  <a:pt x="791" y="1124"/>
                  <a:pt x="791" y="1124"/>
                  <a:pt x="791" y="1124"/>
                </a:cubicBezTo>
                <a:cubicBezTo>
                  <a:pt x="791" y="1124"/>
                  <a:pt x="791" y="1124"/>
                  <a:pt x="791" y="1124"/>
                </a:cubicBezTo>
                <a:cubicBezTo>
                  <a:pt x="754" y="1130"/>
                  <a:pt x="722" y="1130"/>
                  <a:pt x="691" y="1130"/>
                </a:cubicBezTo>
                <a:cubicBezTo>
                  <a:pt x="672" y="1130"/>
                  <a:pt x="672" y="1130"/>
                  <a:pt x="653" y="1130"/>
                </a:cubicBezTo>
                <a:cubicBezTo>
                  <a:pt x="609" y="1130"/>
                  <a:pt x="584" y="1130"/>
                  <a:pt x="565" y="1130"/>
                </a:cubicBezTo>
                <a:cubicBezTo>
                  <a:pt x="565" y="1130"/>
                  <a:pt x="565" y="1130"/>
                  <a:pt x="565" y="1130"/>
                </a:cubicBezTo>
                <a:cubicBezTo>
                  <a:pt x="540" y="1124"/>
                  <a:pt x="528" y="1124"/>
                  <a:pt x="509" y="1124"/>
                </a:cubicBezTo>
                <a:cubicBezTo>
                  <a:pt x="484" y="1111"/>
                  <a:pt x="465" y="1111"/>
                  <a:pt x="440" y="1105"/>
                </a:cubicBezTo>
                <a:cubicBezTo>
                  <a:pt x="408" y="1105"/>
                  <a:pt x="371" y="1092"/>
                  <a:pt x="333" y="1086"/>
                </a:cubicBezTo>
                <a:cubicBezTo>
                  <a:pt x="333" y="1086"/>
                  <a:pt x="333" y="1086"/>
                  <a:pt x="346" y="1086"/>
                </a:cubicBezTo>
                <a:cubicBezTo>
                  <a:pt x="333" y="1086"/>
                  <a:pt x="327" y="1086"/>
                  <a:pt x="321" y="1086"/>
                </a:cubicBezTo>
                <a:cubicBezTo>
                  <a:pt x="308" y="1080"/>
                  <a:pt x="289" y="1073"/>
                  <a:pt x="270" y="1067"/>
                </a:cubicBezTo>
                <a:cubicBezTo>
                  <a:pt x="270" y="1067"/>
                  <a:pt x="270" y="1067"/>
                  <a:pt x="270" y="1067"/>
                </a:cubicBezTo>
                <a:cubicBezTo>
                  <a:pt x="258" y="1061"/>
                  <a:pt x="245" y="1061"/>
                  <a:pt x="226" y="1054"/>
                </a:cubicBezTo>
                <a:cubicBezTo>
                  <a:pt x="226" y="1048"/>
                  <a:pt x="214" y="1048"/>
                  <a:pt x="214" y="1048"/>
                </a:cubicBezTo>
                <a:cubicBezTo>
                  <a:pt x="333" y="1099"/>
                  <a:pt x="465" y="1111"/>
                  <a:pt x="521" y="1124"/>
                </a:cubicBezTo>
                <a:cubicBezTo>
                  <a:pt x="553" y="1124"/>
                  <a:pt x="528" y="1124"/>
                  <a:pt x="572" y="1124"/>
                </a:cubicBezTo>
                <a:cubicBezTo>
                  <a:pt x="565" y="1124"/>
                  <a:pt x="528" y="1124"/>
                  <a:pt x="496" y="1111"/>
                </a:cubicBezTo>
                <a:cubicBezTo>
                  <a:pt x="496" y="1111"/>
                  <a:pt x="503" y="1111"/>
                  <a:pt x="509" y="1111"/>
                </a:cubicBezTo>
                <a:cubicBezTo>
                  <a:pt x="446" y="1105"/>
                  <a:pt x="402" y="1099"/>
                  <a:pt x="364" y="1086"/>
                </a:cubicBezTo>
                <a:cubicBezTo>
                  <a:pt x="364" y="1086"/>
                  <a:pt x="364" y="1086"/>
                  <a:pt x="364" y="1086"/>
                </a:cubicBezTo>
                <a:cubicBezTo>
                  <a:pt x="358" y="1086"/>
                  <a:pt x="358" y="1086"/>
                  <a:pt x="358" y="1086"/>
                </a:cubicBezTo>
                <a:cubicBezTo>
                  <a:pt x="333" y="1080"/>
                  <a:pt x="314" y="1080"/>
                  <a:pt x="295" y="1073"/>
                </a:cubicBezTo>
                <a:cubicBezTo>
                  <a:pt x="295" y="1067"/>
                  <a:pt x="302" y="1073"/>
                  <a:pt x="251" y="1054"/>
                </a:cubicBezTo>
                <a:cubicBezTo>
                  <a:pt x="251" y="1054"/>
                  <a:pt x="251" y="1054"/>
                  <a:pt x="270" y="1061"/>
                </a:cubicBezTo>
                <a:cubicBezTo>
                  <a:pt x="251" y="1054"/>
                  <a:pt x="226" y="1048"/>
                  <a:pt x="208" y="1035"/>
                </a:cubicBezTo>
                <a:cubicBezTo>
                  <a:pt x="208" y="1035"/>
                  <a:pt x="208" y="1035"/>
                  <a:pt x="201" y="1035"/>
                </a:cubicBezTo>
                <a:cubicBezTo>
                  <a:pt x="189" y="1029"/>
                  <a:pt x="189" y="1029"/>
                  <a:pt x="189" y="1029"/>
                </a:cubicBezTo>
                <a:cubicBezTo>
                  <a:pt x="189" y="1029"/>
                  <a:pt x="189" y="1029"/>
                  <a:pt x="189" y="1022"/>
                </a:cubicBezTo>
                <a:cubicBezTo>
                  <a:pt x="189" y="1022"/>
                  <a:pt x="189" y="1022"/>
                  <a:pt x="189" y="1022"/>
                </a:cubicBezTo>
                <a:cubicBezTo>
                  <a:pt x="189" y="1022"/>
                  <a:pt x="189" y="1022"/>
                  <a:pt x="189" y="1022"/>
                </a:cubicBezTo>
                <a:cubicBezTo>
                  <a:pt x="189" y="1022"/>
                  <a:pt x="189" y="1022"/>
                  <a:pt x="189" y="1022"/>
                </a:cubicBezTo>
                <a:cubicBezTo>
                  <a:pt x="189" y="1022"/>
                  <a:pt x="189" y="1022"/>
                  <a:pt x="182" y="1022"/>
                </a:cubicBezTo>
                <a:cubicBezTo>
                  <a:pt x="182" y="1022"/>
                  <a:pt x="182" y="1022"/>
                  <a:pt x="182" y="1022"/>
                </a:cubicBezTo>
                <a:cubicBezTo>
                  <a:pt x="176" y="1016"/>
                  <a:pt x="176" y="1016"/>
                  <a:pt x="176" y="1016"/>
                </a:cubicBezTo>
                <a:cubicBezTo>
                  <a:pt x="176" y="1016"/>
                  <a:pt x="176" y="1022"/>
                  <a:pt x="182" y="1022"/>
                </a:cubicBezTo>
                <a:cubicBezTo>
                  <a:pt x="176" y="1016"/>
                  <a:pt x="170" y="1016"/>
                  <a:pt x="164" y="1003"/>
                </a:cubicBezTo>
                <a:cubicBezTo>
                  <a:pt x="164" y="1003"/>
                  <a:pt x="170" y="1016"/>
                  <a:pt x="176" y="1016"/>
                </a:cubicBezTo>
                <a:cubicBezTo>
                  <a:pt x="170" y="1016"/>
                  <a:pt x="157" y="997"/>
                  <a:pt x="151" y="991"/>
                </a:cubicBezTo>
                <a:cubicBezTo>
                  <a:pt x="107" y="965"/>
                  <a:pt x="95" y="953"/>
                  <a:pt x="95" y="946"/>
                </a:cubicBezTo>
                <a:cubicBezTo>
                  <a:pt x="76" y="921"/>
                  <a:pt x="51" y="876"/>
                  <a:pt x="51" y="826"/>
                </a:cubicBezTo>
                <a:cubicBezTo>
                  <a:pt x="51" y="876"/>
                  <a:pt x="76" y="934"/>
                  <a:pt x="120" y="972"/>
                </a:cubicBezTo>
                <a:cubicBezTo>
                  <a:pt x="107" y="965"/>
                  <a:pt x="107" y="965"/>
                  <a:pt x="107" y="965"/>
                </a:cubicBezTo>
                <a:cubicBezTo>
                  <a:pt x="107" y="972"/>
                  <a:pt x="120" y="972"/>
                  <a:pt x="120" y="972"/>
                </a:cubicBezTo>
                <a:cubicBezTo>
                  <a:pt x="126" y="978"/>
                  <a:pt x="126" y="978"/>
                  <a:pt x="132" y="984"/>
                </a:cubicBezTo>
                <a:cubicBezTo>
                  <a:pt x="132" y="984"/>
                  <a:pt x="132" y="984"/>
                  <a:pt x="139" y="984"/>
                </a:cubicBezTo>
                <a:cubicBezTo>
                  <a:pt x="139" y="984"/>
                  <a:pt x="139" y="984"/>
                  <a:pt x="132" y="984"/>
                </a:cubicBezTo>
                <a:cubicBezTo>
                  <a:pt x="132" y="984"/>
                  <a:pt x="132" y="984"/>
                  <a:pt x="132" y="984"/>
                </a:cubicBezTo>
                <a:cubicBezTo>
                  <a:pt x="132" y="984"/>
                  <a:pt x="132" y="984"/>
                  <a:pt x="132" y="984"/>
                </a:cubicBezTo>
                <a:cubicBezTo>
                  <a:pt x="132" y="984"/>
                  <a:pt x="132" y="984"/>
                  <a:pt x="132" y="984"/>
                </a:cubicBezTo>
                <a:cubicBezTo>
                  <a:pt x="126" y="984"/>
                  <a:pt x="126" y="978"/>
                  <a:pt x="120" y="972"/>
                </a:cubicBezTo>
                <a:cubicBezTo>
                  <a:pt x="107" y="965"/>
                  <a:pt x="101" y="959"/>
                  <a:pt x="88" y="946"/>
                </a:cubicBezTo>
                <a:cubicBezTo>
                  <a:pt x="95" y="953"/>
                  <a:pt x="95" y="959"/>
                  <a:pt x="101" y="965"/>
                </a:cubicBezTo>
                <a:cubicBezTo>
                  <a:pt x="95" y="953"/>
                  <a:pt x="82" y="946"/>
                  <a:pt x="82" y="940"/>
                </a:cubicBezTo>
                <a:cubicBezTo>
                  <a:pt x="82" y="940"/>
                  <a:pt x="82" y="940"/>
                  <a:pt x="82" y="934"/>
                </a:cubicBezTo>
                <a:cubicBezTo>
                  <a:pt x="82" y="934"/>
                  <a:pt x="82" y="934"/>
                  <a:pt x="76" y="934"/>
                </a:cubicBezTo>
                <a:cubicBezTo>
                  <a:pt x="76" y="927"/>
                  <a:pt x="76" y="927"/>
                  <a:pt x="76" y="927"/>
                </a:cubicBezTo>
                <a:cubicBezTo>
                  <a:pt x="76" y="934"/>
                  <a:pt x="82" y="934"/>
                  <a:pt x="82" y="940"/>
                </a:cubicBezTo>
                <a:cubicBezTo>
                  <a:pt x="76" y="927"/>
                  <a:pt x="76" y="927"/>
                  <a:pt x="76" y="927"/>
                </a:cubicBezTo>
                <a:cubicBezTo>
                  <a:pt x="76" y="927"/>
                  <a:pt x="76" y="927"/>
                  <a:pt x="76" y="927"/>
                </a:cubicBezTo>
                <a:cubicBezTo>
                  <a:pt x="76" y="927"/>
                  <a:pt x="76" y="927"/>
                  <a:pt x="76" y="927"/>
                </a:cubicBezTo>
                <a:cubicBezTo>
                  <a:pt x="76" y="927"/>
                  <a:pt x="76" y="921"/>
                  <a:pt x="70" y="908"/>
                </a:cubicBezTo>
                <a:cubicBezTo>
                  <a:pt x="63" y="908"/>
                  <a:pt x="63" y="902"/>
                  <a:pt x="63" y="896"/>
                </a:cubicBezTo>
                <a:cubicBezTo>
                  <a:pt x="63" y="896"/>
                  <a:pt x="63" y="896"/>
                  <a:pt x="63" y="896"/>
                </a:cubicBezTo>
                <a:cubicBezTo>
                  <a:pt x="63" y="902"/>
                  <a:pt x="63" y="902"/>
                  <a:pt x="70" y="921"/>
                </a:cubicBezTo>
                <a:cubicBezTo>
                  <a:pt x="70" y="908"/>
                  <a:pt x="70" y="908"/>
                  <a:pt x="70" y="908"/>
                </a:cubicBezTo>
                <a:cubicBezTo>
                  <a:pt x="44" y="851"/>
                  <a:pt x="44" y="832"/>
                  <a:pt x="51" y="781"/>
                </a:cubicBezTo>
                <a:cubicBezTo>
                  <a:pt x="51" y="756"/>
                  <a:pt x="82" y="673"/>
                  <a:pt x="145" y="604"/>
                </a:cubicBezTo>
                <a:cubicBezTo>
                  <a:pt x="157" y="584"/>
                  <a:pt x="176" y="565"/>
                  <a:pt x="195" y="553"/>
                </a:cubicBezTo>
                <a:cubicBezTo>
                  <a:pt x="195" y="553"/>
                  <a:pt x="195" y="553"/>
                  <a:pt x="195" y="553"/>
                </a:cubicBezTo>
                <a:cubicBezTo>
                  <a:pt x="195" y="553"/>
                  <a:pt x="195" y="553"/>
                  <a:pt x="195" y="553"/>
                </a:cubicBezTo>
                <a:cubicBezTo>
                  <a:pt x="214" y="534"/>
                  <a:pt x="239" y="508"/>
                  <a:pt x="258" y="496"/>
                </a:cubicBezTo>
                <a:cubicBezTo>
                  <a:pt x="251" y="502"/>
                  <a:pt x="245" y="508"/>
                  <a:pt x="239" y="515"/>
                </a:cubicBezTo>
                <a:cubicBezTo>
                  <a:pt x="239" y="515"/>
                  <a:pt x="239" y="515"/>
                  <a:pt x="226" y="527"/>
                </a:cubicBezTo>
                <a:cubicBezTo>
                  <a:pt x="239" y="508"/>
                  <a:pt x="251" y="502"/>
                  <a:pt x="251" y="502"/>
                </a:cubicBezTo>
                <a:cubicBezTo>
                  <a:pt x="226" y="515"/>
                  <a:pt x="226" y="515"/>
                  <a:pt x="214" y="534"/>
                </a:cubicBezTo>
                <a:cubicBezTo>
                  <a:pt x="258" y="489"/>
                  <a:pt x="295" y="464"/>
                  <a:pt x="321" y="451"/>
                </a:cubicBezTo>
                <a:cubicBezTo>
                  <a:pt x="346" y="438"/>
                  <a:pt x="364" y="426"/>
                  <a:pt x="383" y="419"/>
                </a:cubicBezTo>
                <a:cubicBezTo>
                  <a:pt x="377" y="419"/>
                  <a:pt x="377" y="419"/>
                  <a:pt x="371" y="419"/>
                </a:cubicBezTo>
                <a:cubicBezTo>
                  <a:pt x="377" y="419"/>
                  <a:pt x="371" y="419"/>
                  <a:pt x="383" y="419"/>
                </a:cubicBezTo>
                <a:cubicBezTo>
                  <a:pt x="383" y="419"/>
                  <a:pt x="383" y="419"/>
                  <a:pt x="402" y="400"/>
                </a:cubicBezTo>
                <a:cubicBezTo>
                  <a:pt x="396" y="400"/>
                  <a:pt x="396" y="400"/>
                  <a:pt x="396" y="407"/>
                </a:cubicBezTo>
                <a:cubicBezTo>
                  <a:pt x="377" y="419"/>
                  <a:pt x="371" y="426"/>
                  <a:pt x="346" y="438"/>
                </a:cubicBezTo>
                <a:cubicBezTo>
                  <a:pt x="346" y="438"/>
                  <a:pt x="346" y="438"/>
                  <a:pt x="321" y="451"/>
                </a:cubicBezTo>
                <a:cubicBezTo>
                  <a:pt x="333" y="445"/>
                  <a:pt x="352" y="438"/>
                  <a:pt x="358" y="432"/>
                </a:cubicBezTo>
                <a:cubicBezTo>
                  <a:pt x="358" y="432"/>
                  <a:pt x="358" y="432"/>
                  <a:pt x="352" y="438"/>
                </a:cubicBezTo>
                <a:cubicBezTo>
                  <a:pt x="358" y="432"/>
                  <a:pt x="364" y="432"/>
                  <a:pt x="364" y="426"/>
                </a:cubicBezTo>
                <a:cubicBezTo>
                  <a:pt x="371" y="426"/>
                  <a:pt x="371" y="426"/>
                  <a:pt x="377" y="426"/>
                </a:cubicBezTo>
                <a:cubicBezTo>
                  <a:pt x="371" y="426"/>
                  <a:pt x="371" y="426"/>
                  <a:pt x="371" y="426"/>
                </a:cubicBezTo>
                <a:cubicBezTo>
                  <a:pt x="383" y="419"/>
                  <a:pt x="396" y="407"/>
                  <a:pt x="408" y="400"/>
                </a:cubicBezTo>
                <a:cubicBezTo>
                  <a:pt x="402" y="400"/>
                  <a:pt x="402" y="400"/>
                  <a:pt x="402" y="400"/>
                </a:cubicBezTo>
                <a:cubicBezTo>
                  <a:pt x="415" y="400"/>
                  <a:pt x="408" y="400"/>
                  <a:pt x="408" y="400"/>
                </a:cubicBezTo>
                <a:cubicBezTo>
                  <a:pt x="421" y="394"/>
                  <a:pt x="433" y="388"/>
                  <a:pt x="440" y="381"/>
                </a:cubicBezTo>
                <a:cubicBezTo>
                  <a:pt x="446" y="375"/>
                  <a:pt x="465" y="375"/>
                  <a:pt x="471" y="369"/>
                </a:cubicBezTo>
                <a:cubicBezTo>
                  <a:pt x="465" y="375"/>
                  <a:pt x="465" y="375"/>
                  <a:pt x="465" y="375"/>
                </a:cubicBezTo>
                <a:cubicBezTo>
                  <a:pt x="484" y="362"/>
                  <a:pt x="484" y="362"/>
                  <a:pt x="484" y="362"/>
                </a:cubicBezTo>
                <a:cubicBezTo>
                  <a:pt x="477" y="369"/>
                  <a:pt x="477" y="369"/>
                  <a:pt x="477" y="369"/>
                </a:cubicBezTo>
                <a:cubicBezTo>
                  <a:pt x="471" y="369"/>
                  <a:pt x="471" y="369"/>
                  <a:pt x="471" y="369"/>
                </a:cubicBezTo>
                <a:cubicBezTo>
                  <a:pt x="471" y="369"/>
                  <a:pt x="471" y="369"/>
                  <a:pt x="465" y="375"/>
                </a:cubicBezTo>
                <a:cubicBezTo>
                  <a:pt x="459" y="375"/>
                  <a:pt x="421" y="388"/>
                  <a:pt x="402" y="400"/>
                </a:cubicBezTo>
                <a:cubicBezTo>
                  <a:pt x="402" y="400"/>
                  <a:pt x="402" y="400"/>
                  <a:pt x="402" y="400"/>
                </a:cubicBezTo>
                <a:cubicBezTo>
                  <a:pt x="402" y="400"/>
                  <a:pt x="402" y="400"/>
                  <a:pt x="408" y="400"/>
                </a:cubicBezTo>
                <a:cubicBezTo>
                  <a:pt x="421" y="388"/>
                  <a:pt x="465" y="369"/>
                  <a:pt x="503" y="356"/>
                </a:cubicBezTo>
                <a:cubicBezTo>
                  <a:pt x="496" y="356"/>
                  <a:pt x="496" y="356"/>
                  <a:pt x="496" y="356"/>
                </a:cubicBezTo>
                <a:cubicBezTo>
                  <a:pt x="490" y="362"/>
                  <a:pt x="484" y="362"/>
                  <a:pt x="477" y="369"/>
                </a:cubicBezTo>
                <a:cubicBezTo>
                  <a:pt x="490" y="362"/>
                  <a:pt x="509" y="350"/>
                  <a:pt x="534" y="343"/>
                </a:cubicBezTo>
                <a:cubicBezTo>
                  <a:pt x="534" y="343"/>
                  <a:pt x="534" y="343"/>
                  <a:pt x="540" y="343"/>
                </a:cubicBezTo>
                <a:cubicBezTo>
                  <a:pt x="534" y="343"/>
                  <a:pt x="534" y="343"/>
                  <a:pt x="534" y="343"/>
                </a:cubicBezTo>
                <a:cubicBezTo>
                  <a:pt x="546" y="337"/>
                  <a:pt x="565" y="331"/>
                  <a:pt x="584" y="324"/>
                </a:cubicBezTo>
                <a:cubicBezTo>
                  <a:pt x="597" y="324"/>
                  <a:pt x="584" y="324"/>
                  <a:pt x="609" y="318"/>
                </a:cubicBezTo>
                <a:cubicBezTo>
                  <a:pt x="609" y="318"/>
                  <a:pt x="609" y="318"/>
                  <a:pt x="590" y="324"/>
                </a:cubicBezTo>
                <a:cubicBezTo>
                  <a:pt x="590" y="324"/>
                  <a:pt x="590" y="324"/>
                  <a:pt x="590" y="324"/>
                </a:cubicBezTo>
                <a:cubicBezTo>
                  <a:pt x="578" y="324"/>
                  <a:pt x="565" y="331"/>
                  <a:pt x="553" y="337"/>
                </a:cubicBezTo>
                <a:cubicBezTo>
                  <a:pt x="553" y="337"/>
                  <a:pt x="553" y="337"/>
                  <a:pt x="553" y="337"/>
                </a:cubicBezTo>
                <a:cubicBezTo>
                  <a:pt x="553" y="337"/>
                  <a:pt x="553" y="337"/>
                  <a:pt x="553" y="337"/>
                </a:cubicBezTo>
                <a:cubicBezTo>
                  <a:pt x="546" y="337"/>
                  <a:pt x="546" y="337"/>
                  <a:pt x="546" y="337"/>
                </a:cubicBezTo>
                <a:cubicBezTo>
                  <a:pt x="546" y="337"/>
                  <a:pt x="546" y="337"/>
                  <a:pt x="540" y="337"/>
                </a:cubicBezTo>
                <a:cubicBezTo>
                  <a:pt x="540" y="337"/>
                  <a:pt x="540" y="337"/>
                  <a:pt x="540" y="337"/>
                </a:cubicBezTo>
                <a:cubicBezTo>
                  <a:pt x="540" y="337"/>
                  <a:pt x="540" y="337"/>
                  <a:pt x="540" y="337"/>
                </a:cubicBezTo>
                <a:cubicBezTo>
                  <a:pt x="603" y="318"/>
                  <a:pt x="666" y="286"/>
                  <a:pt x="666" y="292"/>
                </a:cubicBezTo>
                <a:cubicBezTo>
                  <a:pt x="672" y="286"/>
                  <a:pt x="697" y="280"/>
                  <a:pt x="703" y="280"/>
                </a:cubicBezTo>
                <a:cubicBezTo>
                  <a:pt x="760" y="267"/>
                  <a:pt x="779" y="261"/>
                  <a:pt x="854" y="248"/>
                </a:cubicBezTo>
                <a:cubicBezTo>
                  <a:pt x="854" y="248"/>
                  <a:pt x="854" y="248"/>
                  <a:pt x="829" y="254"/>
                </a:cubicBezTo>
                <a:cubicBezTo>
                  <a:pt x="829" y="254"/>
                  <a:pt x="829" y="254"/>
                  <a:pt x="829" y="248"/>
                </a:cubicBezTo>
                <a:cubicBezTo>
                  <a:pt x="860" y="248"/>
                  <a:pt x="854" y="248"/>
                  <a:pt x="860" y="248"/>
                </a:cubicBezTo>
                <a:cubicBezTo>
                  <a:pt x="860" y="248"/>
                  <a:pt x="860" y="248"/>
                  <a:pt x="885" y="242"/>
                </a:cubicBezTo>
                <a:cubicBezTo>
                  <a:pt x="892" y="242"/>
                  <a:pt x="892" y="242"/>
                  <a:pt x="892" y="242"/>
                </a:cubicBezTo>
                <a:cubicBezTo>
                  <a:pt x="910" y="242"/>
                  <a:pt x="923" y="242"/>
                  <a:pt x="948" y="235"/>
                </a:cubicBezTo>
                <a:cubicBezTo>
                  <a:pt x="948" y="235"/>
                  <a:pt x="942" y="235"/>
                  <a:pt x="961" y="235"/>
                </a:cubicBezTo>
                <a:cubicBezTo>
                  <a:pt x="961" y="235"/>
                  <a:pt x="961" y="235"/>
                  <a:pt x="961" y="235"/>
                </a:cubicBezTo>
                <a:cubicBezTo>
                  <a:pt x="979" y="229"/>
                  <a:pt x="998" y="229"/>
                  <a:pt x="1030" y="229"/>
                </a:cubicBezTo>
                <a:cubicBezTo>
                  <a:pt x="1030" y="229"/>
                  <a:pt x="1030" y="229"/>
                  <a:pt x="1017" y="229"/>
                </a:cubicBezTo>
                <a:cubicBezTo>
                  <a:pt x="1036" y="229"/>
                  <a:pt x="1055" y="229"/>
                  <a:pt x="1067" y="229"/>
                </a:cubicBezTo>
                <a:cubicBezTo>
                  <a:pt x="1080" y="229"/>
                  <a:pt x="1074" y="229"/>
                  <a:pt x="1086" y="229"/>
                </a:cubicBezTo>
                <a:cubicBezTo>
                  <a:pt x="1086" y="229"/>
                  <a:pt x="1086" y="229"/>
                  <a:pt x="1099" y="223"/>
                </a:cubicBezTo>
                <a:cubicBezTo>
                  <a:pt x="1105" y="223"/>
                  <a:pt x="1105" y="223"/>
                  <a:pt x="1105" y="223"/>
                </a:cubicBezTo>
                <a:cubicBezTo>
                  <a:pt x="1111" y="223"/>
                  <a:pt x="1111" y="223"/>
                  <a:pt x="1118" y="223"/>
                </a:cubicBezTo>
                <a:cubicBezTo>
                  <a:pt x="1130" y="223"/>
                  <a:pt x="1118" y="223"/>
                  <a:pt x="1143" y="223"/>
                </a:cubicBezTo>
                <a:cubicBezTo>
                  <a:pt x="1130" y="223"/>
                  <a:pt x="1055" y="223"/>
                  <a:pt x="1011" y="229"/>
                </a:cubicBezTo>
                <a:cubicBezTo>
                  <a:pt x="1011" y="229"/>
                  <a:pt x="1011" y="229"/>
                  <a:pt x="1011" y="229"/>
                </a:cubicBezTo>
                <a:cubicBezTo>
                  <a:pt x="1030" y="229"/>
                  <a:pt x="1042" y="223"/>
                  <a:pt x="1055" y="223"/>
                </a:cubicBezTo>
                <a:cubicBezTo>
                  <a:pt x="1061" y="223"/>
                  <a:pt x="1061" y="223"/>
                  <a:pt x="1067" y="223"/>
                </a:cubicBezTo>
                <a:cubicBezTo>
                  <a:pt x="1048" y="223"/>
                  <a:pt x="1023" y="223"/>
                  <a:pt x="998" y="229"/>
                </a:cubicBezTo>
                <a:cubicBezTo>
                  <a:pt x="998" y="229"/>
                  <a:pt x="992" y="223"/>
                  <a:pt x="1023" y="223"/>
                </a:cubicBezTo>
                <a:cubicBezTo>
                  <a:pt x="1011" y="223"/>
                  <a:pt x="992" y="223"/>
                  <a:pt x="992" y="223"/>
                </a:cubicBezTo>
                <a:cubicBezTo>
                  <a:pt x="992" y="223"/>
                  <a:pt x="992" y="223"/>
                  <a:pt x="1017" y="223"/>
                </a:cubicBezTo>
                <a:cubicBezTo>
                  <a:pt x="998" y="223"/>
                  <a:pt x="986" y="223"/>
                  <a:pt x="986" y="223"/>
                </a:cubicBezTo>
                <a:cubicBezTo>
                  <a:pt x="992" y="223"/>
                  <a:pt x="992" y="223"/>
                  <a:pt x="992" y="223"/>
                </a:cubicBezTo>
                <a:cubicBezTo>
                  <a:pt x="986" y="223"/>
                  <a:pt x="986" y="223"/>
                  <a:pt x="986" y="223"/>
                </a:cubicBezTo>
                <a:cubicBezTo>
                  <a:pt x="986" y="223"/>
                  <a:pt x="986" y="223"/>
                  <a:pt x="986" y="223"/>
                </a:cubicBezTo>
                <a:cubicBezTo>
                  <a:pt x="986" y="223"/>
                  <a:pt x="979" y="223"/>
                  <a:pt x="973" y="223"/>
                </a:cubicBezTo>
                <a:cubicBezTo>
                  <a:pt x="979" y="223"/>
                  <a:pt x="979" y="223"/>
                  <a:pt x="998" y="216"/>
                </a:cubicBezTo>
                <a:cubicBezTo>
                  <a:pt x="986" y="223"/>
                  <a:pt x="973" y="223"/>
                  <a:pt x="961" y="223"/>
                </a:cubicBezTo>
                <a:cubicBezTo>
                  <a:pt x="973" y="223"/>
                  <a:pt x="979" y="216"/>
                  <a:pt x="992" y="216"/>
                </a:cubicBezTo>
                <a:cubicBezTo>
                  <a:pt x="992" y="216"/>
                  <a:pt x="992" y="216"/>
                  <a:pt x="1017" y="216"/>
                </a:cubicBezTo>
                <a:cubicBezTo>
                  <a:pt x="1030" y="216"/>
                  <a:pt x="1011" y="216"/>
                  <a:pt x="998" y="216"/>
                </a:cubicBezTo>
                <a:cubicBezTo>
                  <a:pt x="998" y="216"/>
                  <a:pt x="998" y="216"/>
                  <a:pt x="1011" y="216"/>
                </a:cubicBezTo>
                <a:cubicBezTo>
                  <a:pt x="1011" y="216"/>
                  <a:pt x="1011" y="216"/>
                  <a:pt x="986" y="216"/>
                </a:cubicBezTo>
                <a:cubicBezTo>
                  <a:pt x="992" y="216"/>
                  <a:pt x="998" y="216"/>
                  <a:pt x="1017" y="216"/>
                </a:cubicBezTo>
                <a:cubicBezTo>
                  <a:pt x="1017" y="216"/>
                  <a:pt x="1011" y="216"/>
                  <a:pt x="1030" y="216"/>
                </a:cubicBezTo>
                <a:cubicBezTo>
                  <a:pt x="1023" y="216"/>
                  <a:pt x="1023" y="216"/>
                  <a:pt x="1023" y="216"/>
                </a:cubicBezTo>
                <a:cubicBezTo>
                  <a:pt x="1023" y="216"/>
                  <a:pt x="1023" y="216"/>
                  <a:pt x="1030" y="204"/>
                </a:cubicBezTo>
                <a:cubicBezTo>
                  <a:pt x="979" y="216"/>
                  <a:pt x="973" y="216"/>
                  <a:pt x="973" y="216"/>
                </a:cubicBezTo>
                <a:cubicBezTo>
                  <a:pt x="986" y="216"/>
                  <a:pt x="986" y="216"/>
                  <a:pt x="986" y="216"/>
                </a:cubicBezTo>
                <a:cubicBezTo>
                  <a:pt x="973" y="216"/>
                  <a:pt x="973" y="216"/>
                  <a:pt x="973" y="216"/>
                </a:cubicBezTo>
                <a:cubicBezTo>
                  <a:pt x="954" y="216"/>
                  <a:pt x="942" y="223"/>
                  <a:pt x="929" y="223"/>
                </a:cubicBezTo>
                <a:cubicBezTo>
                  <a:pt x="929" y="223"/>
                  <a:pt x="948" y="223"/>
                  <a:pt x="961" y="216"/>
                </a:cubicBezTo>
                <a:cubicBezTo>
                  <a:pt x="967" y="216"/>
                  <a:pt x="967" y="216"/>
                  <a:pt x="973" y="216"/>
                </a:cubicBezTo>
                <a:cubicBezTo>
                  <a:pt x="973" y="216"/>
                  <a:pt x="973" y="216"/>
                  <a:pt x="967" y="216"/>
                </a:cubicBezTo>
                <a:cubicBezTo>
                  <a:pt x="973" y="216"/>
                  <a:pt x="973" y="216"/>
                  <a:pt x="973" y="216"/>
                </a:cubicBezTo>
                <a:cubicBezTo>
                  <a:pt x="967" y="223"/>
                  <a:pt x="954" y="223"/>
                  <a:pt x="942" y="223"/>
                </a:cubicBezTo>
                <a:cubicBezTo>
                  <a:pt x="954" y="223"/>
                  <a:pt x="961" y="223"/>
                  <a:pt x="967" y="216"/>
                </a:cubicBezTo>
                <a:cubicBezTo>
                  <a:pt x="948" y="223"/>
                  <a:pt x="948" y="223"/>
                  <a:pt x="948" y="223"/>
                </a:cubicBezTo>
                <a:cubicBezTo>
                  <a:pt x="942" y="223"/>
                  <a:pt x="942" y="223"/>
                  <a:pt x="936" y="223"/>
                </a:cubicBezTo>
                <a:cubicBezTo>
                  <a:pt x="923" y="223"/>
                  <a:pt x="910" y="229"/>
                  <a:pt x="885" y="229"/>
                </a:cubicBezTo>
                <a:cubicBezTo>
                  <a:pt x="892" y="229"/>
                  <a:pt x="892" y="229"/>
                  <a:pt x="892" y="229"/>
                </a:cubicBezTo>
                <a:cubicBezTo>
                  <a:pt x="904" y="229"/>
                  <a:pt x="904" y="223"/>
                  <a:pt x="904" y="223"/>
                </a:cubicBezTo>
                <a:cubicBezTo>
                  <a:pt x="904" y="223"/>
                  <a:pt x="904" y="223"/>
                  <a:pt x="910" y="223"/>
                </a:cubicBezTo>
                <a:cubicBezTo>
                  <a:pt x="917" y="223"/>
                  <a:pt x="917" y="223"/>
                  <a:pt x="917" y="223"/>
                </a:cubicBezTo>
                <a:cubicBezTo>
                  <a:pt x="910" y="223"/>
                  <a:pt x="910" y="223"/>
                  <a:pt x="910" y="223"/>
                </a:cubicBezTo>
                <a:cubicBezTo>
                  <a:pt x="904" y="223"/>
                  <a:pt x="892" y="223"/>
                  <a:pt x="885" y="229"/>
                </a:cubicBezTo>
                <a:cubicBezTo>
                  <a:pt x="885" y="229"/>
                  <a:pt x="885" y="229"/>
                  <a:pt x="879" y="229"/>
                </a:cubicBezTo>
                <a:cubicBezTo>
                  <a:pt x="873" y="229"/>
                  <a:pt x="873" y="229"/>
                  <a:pt x="873" y="229"/>
                </a:cubicBezTo>
                <a:cubicBezTo>
                  <a:pt x="873" y="229"/>
                  <a:pt x="873" y="229"/>
                  <a:pt x="873" y="229"/>
                </a:cubicBezTo>
                <a:cubicBezTo>
                  <a:pt x="867" y="229"/>
                  <a:pt x="860" y="229"/>
                  <a:pt x="860" y="229"/>
                </a:cubicBezTo>
                <a:cubicBezTo>
                  <a:pt x="854" y="229"/>
                  <a:pt x="841" y="235"/>
                  <a:pt x="835" y="235"/>
                </a:cubicBezTo>
                <a:cubicBezTo>
                  <a:pt x="841" y="235"/>
                  <a:pt x="848" y="235"/>
                  <a:pt x="854" y="229"/>
                </a:cubicBezTo>
                <a:cubicBezTo>
                  <a:pt x="854" y="229"/>
                  <a:pt x="848" y="235"/>
                  <a:pt x="835" y="235"/>
                </a:cubicBezTo>
                <a:cubicBezTo>
                  <a:pt x="829" y="235"/>
                  <a:pt x="829" y="235"/>
                  <a:pt x="829" y="235"/>
                </a:cubicBezTo>
                <a:cubicBezTo>
                  <a:pt x="829" y="235"/>
                  <a:pt x="829" y="235"/>
                  <a:pt x="829" y="235"/>
                </a:cubicBezTo>
                <a:cubicBezTo>
                  <a:pt x="835" y="235"/>
                  <a:pt x="835" y="235"/>
                  <a:pt x="835" y="235"/>
                </a:cubicBezTo>
                <a:cubicBezTo>
                  <a:pt x="829" y="235"/>
                  <a:pt x="829" y="235"/>
                  <a:pt x="829" y="235"/>
                </a:cubicBezTo>
                <a:cubicBezTo>
                  <a:pt x="829" y="235"/>
                  <a:pt x="829" y="235"/>
                  <a:pt x="829" y="235"/>
                </a:cubicBezTo>
                <a:cubicBezTo>
                  <a:pt x="829" y="235"/>
                  <a:pt x="829" y="235"/>
                  <a:pt x="810" y="242"/>
                </a:cubicBezTo>
                <a:cubicBezTo>
                  <a:pt x="797" y="242"/>
                  <a:pt x="791" y="242"/>
                  <a:pt x="779" y="242"/>
                </a:cubicBezTo>
                <a:cubicBezTo>
                  <a:pt x="791" y="242"/>
                  <a:pt x="791" y="242"/>
                  <a:pt x="797" y="242"/>
                </a:cubicBezTo>
                <a:cubicBezTo>
                  <a:pt x="797" y="242"/>
                  <a:pt x="797" y="242"/>
                  <a:pt x="791" y="242"/>
                </a:cubicBezTo>
                <a:cubicBezTo>
                  <a:pt x="791" y="242"/>
                  <a:pt x="791" y="242"/>
                  <a:pt x="772" y="248"/>
                </a:cubicBezTo>
                <a:cubicBezTo>
                  <a:pt x="772" y="248"/>
                  <a:pt x="772" y="248"/>
                  <a:pt x="760" y="248"/>
                </a:cubicBezTo>
                <a:cubicBezTo>
                  <a:pt x="735" y="254"/>
                  <a:pt x="710" y="261"/>
                  <a:pt x="685" y="267"/>
                </a:cubicBezTo>
                <a:cubicBezTo>
                  <a:pt x="641" y="280"/>
                  <a:pt x="622" y="286"/>
                  <a:pt x="609" y="292"/>
                </a:cubicBezTo>
                <a:cubicBezTo>
                  <a:pt x="622" y="286"/>
                  <a:pt x="615" y="286"/>
                  <a:pt x="647" y="280"/>
                </a:cubicBezTo>
                <a:cubicBezTo>
                  <a:pt x="641" y="280"/>
                  <a:pt x="634" y="280"/>
                  <a:pt x="628" y="280"/>
                </a:cubicBezTo>
                <a:cubicBezTo>
                  <a:pt x="647" y="280"/>
                  <a:pt x="659" y="273"/>
                  <a:pt x="672" y="267"/>
                </a:cubicBezTo>
                <a:cubicBezTo>
                  <a:pt x="672" y="267"/>
                  <a:pt x="672" y="267"/>
                  <a:pt x="672" y="267"/>
                </a:cubicBezTo>
                <a:cubicBezTo>
                  <a:pt x="659" y="273"/>
                  <a:pt x="647" y="273"/>
                  <a:pt x="634" y="280"/>
                </a:cubicBezTo>
                <a:cubicBezTo>
                  <a:pt x="634" y="280"/>
                  <a:pt x="634" y="280"/>
                  <a:pt x="634" y="280"/>
                </a:cubicBezTo>
                <a:cubicBezTo>
                  <a:pt x="641" y="273"/>
                  <a:pt x="653" y="273"/>
                  <a:pt x="659" y="267"/>
                </a:cubicBezTo>
                <a:cubicBezTo>
                  <a:pt x="666" y="267"/>
                  <a:pt x="666" y="267"/>
                  <a:pt x="666" y="267"/>
                </a:cubicBezTo>
                <a:cubicBezTo>
                  <a:pt x="697" y="261"/>
                  <a:pt x="722" y="254"/>
                  <a:pt x="747" y="248"/>
                </a:cubicBezTo>
                <a:cubicBezTo>
                  <a:pt x="741" y="248"/>
                  <a:pt x="728" y="254"/>
                  <a:pt x="697" y="261"/>
                </a:cubicBezTo>
                <a:cubicBezTo>
                  <a:pt x="697" y="261"/>
                  <a:pt x="697" y="261"/>
                  <a:pt x="697" y="261"/>
                </a:cubicBezTo>
                <a:cubicBezTo>
                  <a:pt x="722" y="254"/>
                  <a:pt x="747" y="248"/>
                  <a:pt x="760" y="242"/>
                </a:cubicBezTo>
                <a:cubicBezTo>
                  <a:pt x="791" y="242"/>
                  <a:pt x="779" y="242"/>
                  <a:pt x="779" y="242"/>
                </a:cubicBezTo>
                <a:cubicBezTo>
                  <a:pt x="791" y="235"/>
                  <a:pt x="797" y="235"/>
                  <a:pt x="804" y="235"/>
                </a:cubicBezTo>
                <a:cubicBezTo>
                  <a:pt x="810" y="235"/>
                  <a:pt x="810" y="235"/>
                  <a:pt x="810" y="235"/>
                </a:cubicBezTo>
                <a:cubicBezTo>
                  <a:pt x="797" y="235"/>
                  <a:pt x="797" y="235"/>
                  <a:pt x="791" y="242"/>
                </a:cubicBezTo>
                <a:cubicBezTo>
                  <a:pt x="804" y="235"/>
                  <a:pt x="804" y="235"/>
                  <a:pt x="810" y="235"/>
                </a:cubicBezTo>
                <a:cubicBezTo>
                  <a:pt x="816" y="235"/>
                  <a:pt x="816" y="235"/>
                  <a:pt x="816" y="235"/>
                </a:cubicBezTo>
                <a:cubicBezTo>
                  <a:pt x="841" y="229"/>
                  <a:pt x="841" y="229"/>
                  <a:pt x="841" y="229"/>
                </a:cubicBezTo>
                <a:cubicBezTo>
                  <a:pt x="835" y="229"/>
                  <a:pt x="835" y="229"/>
                  <a:pt x="835" y="229"/>
                </a:cubicBezTo>
                <a:cubicBezTo>
                  <a:pt x="854" y="223"/>
                  <a:pt x="860" y="223"/>
                  <a:pt x="923" y="216"/>
                </a:cubicBezTo>
                <a:cubicBezTo>
                  <a:pt x="923" y="216"/>
                  <a:pt x="923" y="216"/>
                  <a:pt x="929" y="216"/>
                </a:cubicBezTo>
                <a:cubicBezTo>
                  <a:pt x="910" y="216"/>
                  <a:pt x="892" y="216"/>
                  <a:pt x="904" y="216"/>
                </a:cubicBezTo>
                <a:cubicBezTo>
                  <a:pt x="904" y="216"/>
                  <a:pt x="904" y="216"/>
                  <a:pt x="892" y="216"/>
                </a:cubicBezTo>
                <a:cubicBezTo>
                  <a:pt x="910" y="216"/>
                  <a:pt x="917" y="216"/>
                  <a:pt x="923" y="216"/>
                </a:cubicBezTo>
                <a:cubicBezTo>
                  <a:pt x="923" y="216"/>
                  <a:pt x="923" y="216"/>
                  <a:pt x="923" y="216"/>
                </a:cubicBezTo>
                <a:cubicBezTo>
                  <a:pt x="910" y="216"/>
                  <a:pt x="892" y="216"/>
                  <a:pt x="879" y="223"/>
                </a:cubicBezTo>
                <a:cubicBezTo>
                  <a:pt x="848" y="223"/>
                  <a:pt x="810" y="235"/>
                  <a:pt x="772" y="242"/>
                </a:cubicBezTo>
                <a:cubicBezTo>
                  <a:pt x="772" y="235"/>
                  <a:pt x="779" y="235"/>
                  <a:pt x="779" y="235"/>
                </a:cubicBezTo>
                <a:cubicBezTo>
                  <a:pt x="772" y="242"/>
                  <a:pt x="766" y="242"/>
                  <a:pt x="760" y="242"/>
                </a:cubicBezTo>
                <a:cubicBezTo>
                  <a:pt x="754" y="242"/>
                  <a:pt x="747" y="248"/>
                  <a:pt x="741" y="248"/>
                </a:cubicBezTo>
                <a:cubicBezTo>
                  <a:pt x="716" y="254"/>
                  <a:pt x="716" y="254"/>
                  <a:pt x="703" y="254"/>
                </a:cubicBezTo>
                <a:cubicBezTo>
                  <a:pt x="710" y="254"/>
                  <a:pt x="710" y="254"/>
                  <a:pt x="716" y="254"/>
                </a:cubicBezTo>
                <a:cubicBezTo>
                  <a:pt x="710" y="254"/>
                  <a:pt x="697" y="261"/>
                  <a:pt x="691" y="261"/>
                </a:cubicBezTo>
                <a:cubicBezTo>
                  <a:pt x="691" y="261"/>
                  <a:pt x="691" y="261"/>
                  <a:pt x="691" y="261"/>
                </a:cubicBezTo>
                <a:cubicBezTo>
                  <a:pt x="691" y="261"/>
                  <a:pt x="691" y="261"/>
                  <a:pt x="691" y="261"/>
                </a:cubicBezTo>
                <a:cubicBezTo>
                  <a:pt x="691" y="261"/>
                  <a:pt x="691" y="261"/>
                  <a:pt x="691" y="261"/>
                </a:cubicBezTo>
                <a:cubicBezTo>
                  <a:pt x="685" y="261"/>
                  <a:pt x="672" y="261"/>
                  <a:pt x="666" y="267"/>
                </a:cubicBezTo>
                <a:cubicBezTo>
                  <a:pt x="666" y="267"/>
                  <a:pt x="666" y="267"/>
                  <a:pt x="659" y="267"/>
                </a:cubicBezTo>
                <a:cubicBezTo>
                  <a:pt x="659" y="267"/>
                  <a:pt x="659" y="267"/>
                  <a:pt x="653" y="267"/>
                </a:cubicBezTo>
                <a:cubicBezTo>
                  <a:pt x="634" y="273"/>
                  <a:pt x="609" y="286"/>
                  <a:pt x="584" y="292"/>
                </a:cubicBezTo>
                <a:cubicBezTo>
                  <a:pt x="578" y="292"/>
                  <a:pt x="578" y="292"/>
                  <a:pt x="578" y="292"/>
                </a:cubicBezTo>
                <a:cubicBezTo>
                  <a:pt x="572" y="299"/>
                  <a:pt x="572" y="299"/>
                  <a:pt x="572" y="299"/>
                </a:cubicBezTo>
                <a:cubicBezTo>
                  <a:pt x="540" y="305"/>
                  <a:pt x="515" y="324"/>
                  <a:pt x="490" y="331"/>
                </a:cubicBezTo>
                <a:cubicBezTo>
                  <a:pt x="440" y="350"/>
                  <a:pt x="402" y="375"/>
                  <a:pt x="364" y="394"/>
                </a:cubicBezTo>
                <a:cubicBezTo>
                  <a:pt x="364" y="394"/>
                  <a:pt x="364" y="394"/>
                  <a:pt x="364" y="394"/>
                </a:cubicBezTo>
                <a:cubicBezTo>
                  <a:pt x="358" y="394"/>
                  <a:pt x="358" y="400"/>
                  <a:pt x="352" y="400"/>
                </a:cubicBezTo>
                <a:cubicBezTo>
                  <a:pt x="346" y="407"/>
                  <a:pt x="352" y="400"/>
                  <a:pt x="346" y="407"/>
                </a:cubicBezTo>
                <a:cubicBezTo>
                  <a:pt x="352" y="400"/>
                  <a:pt x="352" y="400"/>
                  <a:pt x="352" y="400"/>
                </a:cubicBezTo>
                <a:cubicBezTo>
                  <a:pt x="314" y="426"/>
                  <a:pt x="289" y="438"/>
                  <a:pt x="270" y="458"/>
                </a:cubicBezTo>
                <a:cubicBezTo>
                  <a:pt x="264" y="458"/>
                  <a:pt x="264" y="458"/>
                  <a:pt x="264" y="458"/>
                </a:cubicBezTo>
                <a:cubicBezTo>
                  <a:pt x="283" y="445"/>
                  <a:pt x="289" y="445"/>
                  <a:pt x="321" y="419"/>
                </a:cubicBezTo>
                <a:cubicBezTo>
                  <a:pt x="314" y="426"/>
                  <a:pt x="314" y="426"/>
                  <a:pt x="308" y="426"/>
                </a:cubicBezTo>
                <a:cubicBezTo>
                  <a:pt x="314" y="426"/>
                  <a:pt x="314" y="426"/>
                  <a:pt x="321" y="419"/>
                </a:cubicBezTo>
                <a:cubicBezTo>
                  <a:pt x="321" y="419"/>
                  <a:pt x="327" y="419"/>
                  <a:pt x="327" y="407"/>
                </a:cubicBezTo>
                <a:cubicBezTo>
                  <a:pt x="346" y="407"/>
                  <a:pt x="352" y="400"/>
                  <a:pt x="364" y="394"/>
                </a:cubicBezTo>
                <a:cubicBezTo>
                  <a:pt x="364" y="394"/>
                  <a:pt x="364" y="394"/>
                  <a:pt x="364" y="388"/>
                </a:cubicBezTo>
                <a:cubicBezTo>
                  <a:pt x="383" y="381"/>
                  <a:pt x="396" y="375"/>
                  <a:pt x="408" y="369"/>
                </a:cubicBezTo>
                <a:cubicBezTo>
                  <a:pt x="415" y="369"/>
                  <a:pt x="415" y="362"/>
                  <a:pt x="415" y="362"/>
                </a:cubicBezTo>
                <a:cubicBezTo>
                  <a:pt x="440" y="350"/>
                  <a:pt x="471" y="343"/>
                  <a:pt x="490" y="331"/>
                </a:cubicBezTo>
                <a:cubicBezTo>
                  <a:pt x="496" y="324"/>
                  <a:pt x="496" y="324"/>
                  <a:pt x="496" y="324"/>
                </a:cubicBezTo>
                <a:cubicBezTo>
                  <a:pt x="503" y="324"/>
                  <a:pt x="503" y="324"/>
                  <a:pt x="503" y="324"/>
                </a:cubicBezTo>
                <a:cubicBezTo>
                  <a:pt x="509" y="324"/>
                  <a:pt x="509" y="324"/>
                  <a:pt x="509" y="324"/>
                </a:cubicBezTo>
                <a:cubicBezTo>
                  <a:pt x="509" y="324"/>
                  <a:pt x="509" y="324"/>
                  <a:pt x="503" y="324"/>
                </a:cubicBezTo>
                <a:cubicBezTo>
                  <a:pt x="509" y="324"/>
                  <a:pt x="509" y="324"/>
                  <a:pt x="515" y="318"/>
                </a:cubicBezTo>
                <a:cubicBezTo>
                  <a:pt x="515" y="324"/>
                  <a:pt x="515" y="324"/>
                  <a:pt x="509" y="324"/>
                </a:cubicBezTo>
                <a:cubicBezTo>
                  <a:pt x="515" y="318"/>
                  <a:pt x="515" y="318"/>
                  <a:pt x="521" y="318"/>
                </a:cubicBezTo>
                <a:cubicBezTo>
                  <a:pt x="528" y="318"/>
                  <a:pt x="534" y="305"/>
                  <a:pt x="540" y="305"/>
                </a:cubicBezTo>
                <a:cubicBezTo>
                  <a:pt x="572" y="292"/>
                  <a:pt x="578" y="292"/>
                  <a:pt x="584" y="292"/>
                </a:cubicBezTo>
                <a:cubicBezTo>
                  <a:pt x="584" y="292"/>
                  <a:pt x="584" y="292"/>
                  <a:pt x="597" y="286"/>
                </a:cubicBezTo>
                <a:cubicBezTo>
                  <a:pt x="609" y="280"/>
                  <a:pt x="609" y="280"/>
                  <a:pt x="628" y="273"/>
                </a:cubicBezTo>
                <a:cubicBezTo>
                  <a:pt x="666" y="261"/>
                  <a:pt x="722" y="248"/>
                  <a:pt x="747" y="242"/>
                </a:cubicBezTo>
                <a:cubicBezTo>
                  <a:pt x="816" y="229"/>
                  <a:pt x="766" y="235"/>
                  <a:pt x="860" y="223"/>
                </a:cubicBezTo>
                <a:cubicBezTo>
                  <a:pt x="848" y="223"/>
                  <a:pt x="835" y="229"/>
                  <a:pt x="816" y="229"/>
                </a:cubicBezTo>
                <a:cubicBezTo>
                  <a:pt x="816" y="229"/>
                  <a:pt x="816" y="229"/>
                  <a:pt x="816" y="229"/>
                </a:cubicBezTo>
                <a:cubicBezTo>
                  <a:pt x="816" y="229"/>
                  <a:pt x="816" y="229"/>
                  <a:pt x="810" y="229"/>
                </a:cubicBezTo>
                <a:cubicBezTo>
                  <a:pt x="810" y="229"/>
                  <a:pt x="804" y="229"/>
                  <a:pt x="797" y="229"/>
                </a:cubicBezTo>
                <a:cubicBezTo>
                  <a:pt x="804" y="229"/>
                  <a:pt x="810" y="229"/>
                  <a:pt x="816" y="223"/>
                </a:cubicBezTo>
                <a:cubicBezTo>
                  <a:pt x="816" y="229"/>
                  <a:pt x="816" y="229"/>
                  <a:pt x="816" y="229"/>
                </a:cubicBezTo>
                <a:cubicBezTo>
                  <a:pt x="823" y="223"/>
                  <a:pt x="823" y="223"/>
                  <a:pt x="823" y="223"/>
                </a:cubicBezTo>
                <a:cubicBezTo>
                  <a:pt x="841" y="223"/>
                  <a:pt x="873" y="216"/>
                  <a:pt x="904" y="204"/>
                </a:cubicBezTo>
                <a:cubicBezTo>
                  <a:pt x="879" y="216"/>
                  <a:pt x="860" y="216"/>
                  <a:pt x="841" y="223"/>
                </a:cubicBezTo>
                <a:cubicBezTo>
                  <a:pt x="848" y="216"/>
                  <a:pt x="848" y="216"/>
                  <a:pt x="848" y="216"/>
                </a:cubicBezTo>
                <a:cubicBezTo>
                  <a:pt x="848" y="216"/>
                  <a:pt x="848" y="216"/>
                  <a:pt x="841" y="223"/>
                </a:cubicBezTo>
                <a:cubicBezTo>
                  <a:pt x="835" y="223"/>
                  <a:pt x="835" y="223"/>
                  <a:pt x="835" y="223"/>
                </a:cubicBezTo>
                <a:cubicBezTo>
                  <a:pt x="835" y="223"/>
                  <a:pt x="835" y="223"/>
                  <a:pt x="835" y="223"/>
                </a:cubicBezTo>
                <a:cubicBezTo>
                  <a:pt x="835" y="223"/>
                  <a:pt x="835" y="223"/>
                  <a:pt x="835" y="223"/>
                </a:cubicBezTo>
                <a:cubicBezTo>
                  <a:pt x="816" y="223"/>
                  <a:pt x="804" y="229"/>
                  <a:pt x="791" y="229"/>
                </a:cubicBezTo>
                <a:cubicBezTo>
                  <a:pt x="791" y="229"/>
                  <a:pt x="791" y="229"/>
                  <a:pt x="791" y="229"/>
                </a:cubicBezTo>
                <a:cubicBezTo>
                  <a:pt x="779" y="229"/>
                  <a:pt x="779" y="229"/>
                  <a:pt x="779" y="229"/>
                </a:cubicBezTo>
                <a:cubicBezTo>
                  <a:pt x="772" y="235"/>
                  <a:pt x="772" y="235"/>
                  <a:pt x="766" y="235"/>
                </a:cubicBezTo>
                <a:cubicBezTo>
                  <a:pt x="779" y="229"/>
                  <a:pt x="797" y="229"/>
                  <a:pt x="829" y="223"/>
                </a:cubicBezTo>
                <a:cubicBezTo>
                  <a:pt x="823" y="223"/>
                  <a:pt x="835" y="216"/>
                  <a:pt x="804" y="229"/>
                </a:cubicBezTo>
                <a:cubicBezTo>
                  <a:pt x="760" y="235"/>
                  <a:pt x="747" y="235"/>
                  <a:pt x="747" y="235"/>
                </a:cubicBezTo>
                <a:cubicBezTo>
                  <a:pt x="716" y="242"/>
                  <a:pt x="728" y="242"/>
                  <a:pt x="728" y="242"/>
                </a:cubicBezTo>
                <a:cubicBezTo>
                  <a:pt x="716" y="242"/>
                  <a:pt x="622" y="273"/>
                  <a:pt x="597" y="280"/>
                </a:cubicBezTo>
                <a:cubicBezTo>
                  <a:pt x="546" y="299"/>
                  <a:pt x="528" y="305"/>
                  <a:pt x="553" y="299"/>
                </a:cubicBezTo>
                <a:cubicBezTo>
                  <a:pt x="553" y="299"/>
                  <a:pt x="553" y="299"/>
                  <a:pt x="521" y="305"/>
                </a:cubicBezTo>
                <a:cubicBezTo>
                  <a:pt x="509" y="318"/>
                  <a:pt x="503" y="324"/>
                  <a:pt x="496" y="324"/>
                </a:cubicBezTo>
                <a:cubicBezTo>
                  <a:pt x="496" y="324"/>
                  <a:pt x="496" y="324"/>
                  <a:pt x="496" y="324"/>
                </a:cubicBezTo>
                <a:cubicBezTo>
                  <a:pt x="484" y="331"/>
                  <a:pt x="484" y="331"/>
                  <a:pt x="484" y="331"/>
                </a:cubicBezTo>
                <a:cubicBezTo>
                  <a:pt x="465" y="337"/>
                  <a:pt x="433" y="350"/>
                  <a:pt x="352" y="388"/>
                </a:cubicBezTo>
                <a:cubicBezTo>
                  <a:pt x="352" y="388"/>
                  <a:pt x="352" y="388"/>
                  <a:pt x="364" y="381"/>
                </a:cubicBezTo>
                <a:cubicBezTo>
                  <a:pt x="396" y="369"/>
                  <a:pt x="446" y="343"/>
                  <a:pt x="490" y="324"/>
                </a:cubicBezTo>
                <a:cubicBezTo>
                  <a:pt x="509" y="318"/>
                  <a:pt x="521" y="305"/>
                  <a:pt x="534" y="299"/>
                </a:cubicBezTo>
                <a:cubicBezTo>
                  <a:pt x="477" y="324"/>
                  <a:pt x="433" y="343"/>
                  <a:pt x="421" y="350"/>
                </a:cubicBezTo>
                <a:cubicBezTo>
                  <a:pt x="415" y="356"/>
                  <a:pt x="415" y="356"/>
                  <a:pt x="415" y="356"/>
                </a:cubicBezTo>
                <a:cubicBezTo>
                  <a:pt x="408" y="362"/>
                  <a:pt x="402" y="362"/>
                  <a:pt x="396" y="369"/>
                </a:cubicBezTo>
                <a:cubicBezTo>
                  <a:pt x="390" y="369"/>
                  <a:pt x="383" y="369"/>
                  <a:pt x="371" y="375"/>
                </a:cubicBezTo>
                <a:cubicBezTo>
                  <a:pt x="371" y="375"/>
                  <a:pt x="371" y="375"/>
                  <a:pt x="352" y="388"/>
                </a:cubicBezTo>
                <a:cubicBezTo>
                  <a:pt x="346" y="394"/>
                  <a:pt x="352" y="388"/>
                  <a:pt x="333" y="394"/>
                </a:cubicBezTo>
                <a:cubicBezTo>
                  <a:pt x="321" y="407"/>
                  <a:pt x="327" y="400"/>
                  <a:pt x="346" y="394"/>
                </a:cubicBezTo>
                <a:cubicBezTo>
                  <a:pt x="314" y="407"/>
                  <a:pt x="321" y="407"/>
                  <a:pt x="295" y="426"/>
                </a:cubicBezTo>
                <a:cubicBezTo>
                  <a:pt x="295" y="426"/>
                  <a:pt x="295" y="426"/>
                  <a:pt x="289" y="432"/>
                </a:cubicBezTo>
                <a:cubicBezTo>
                  <a:pt x="289" y="426"/>
                  <a:pt x="295" y="426"/>
                  <a:pt x="295" y="426"/>
                </a:cubicBezTo>
                <a:cubicBezTo>
                  <a:pt x="289" y="426"/>
                  <a:pt x="289" y="432"/>
                  <a:pt x="283" y="438"/>
                </a:cubicBezTo>
                <a:cubicBezTo>
                  <a:pt x="277" y="438"/>
                  <a:pt x="289" y="432"/>
                  <a:pt x="277" y="438"/>
                </a:cubicBezTo>
                <a:cubicBezTo>
                  <a:pt x="277" y="438"/>
                  <a:pt x="277" y="438"/>
                  <a:pt x="270" y="445"/>
                </a:cubicBezTo>
                <a:cubicBezTo>
                  <a:pt x="258" y="451"/>
                  <a:pt x="270" y="445"/>
                  <a:pt x="258" y="451"/>
                </a:cubicBezTo>
                <a:cubicBezTo>
                  <a:pt x="258" y="451"/>
                  <a:pt x="258" y="451"/>
                  <a:pt x="258" y="451"/>
                </a:cubicBezTo>
                <a:cubicBezTo>
                  <a:pt x="258" y="451"/>
                  <a:pt x="258" y="451"/>
                  <a:pt x="258" y="451"/>
                </a:cubicBezTo>
                <a:cubicBezTo>
                  <a:pt x="258" y="451"/>
                  <a:pt x="258" y="451"/>
                  <a:pt x="245" y="464"/>
                </a:cubicBezTo>
                <a:cubicBezTo>
                  <a:pt x="245" y="464"/>
                  <a:pt x="245" y="464"/>
                  <a:pt x="245" y="464"/>
                </a:cubicBezTo>
                <a:cubicBezTo>
                  <a:pt x="245" y="464"/>
                  <a:pt x="245" y="464"/>
                  <a:pt x="245" y="464"/>
                </a:cubicBezTo>
                <a:cubicBezTo>
                  <a:pt x="239" y="464"/>
                  <a:pt x="239" y="464"/>
                  <a:pt x="239" y="464"/>
                </a:cubicBezTo>
                <a:cubicBezTo>
                  <a:pt x="245" y="464"/>
                  <a:pt x="245" y="464"/>
                  <a:pt x="245" y="458"/>
                </a:cubicBezTo>
                <a:cubicBezTo>
                  <a:pt x="226" y="470"/>
                  <a:pt x="226" y="470"/>
                  <a:pt x="226" y="470"/>
                </a:cubicBezTo>
                <a:cubicBezTo>
                  <a:pt x="226" y="470"/>
                  <a:pt x="226" y="470"/>
                  <a:pt x="226" y="477"/>
                </a:cubicBezTo>
                <a:cubicBezTo>
                  <a:pt x="226" y="477"/>
                  <a:pt x="226" y="477"/>
                  <a:pt x="258" y="451"/>
                </a:cubicBezTo>
                <a:cubicBezTo>
                  <a:pt x="239" y="464"/>
                  <a:pt x="208" y="483"/>
                  <a:pt x="189" y="502"/>
                </a:cubicBezTo>
                <a:cubicBezTo>
                  <a:pt x="182" y="508"/>
                  <a:pt x="182" y="508"/>
                  <a:pt x="182" y="508"/>
                </a:cubicBezTo>
                <a:cubicBezTo>
                  <a:pt x="170" y="515"/>
                  <a:pt x="170" y="515"/>
                  <a:pt x="164" y="527"/>
                </a:cubicBezTo>
                <a:cubicBezTo>
                  <a:pt x="164" y="527"/>
                  <a:pt x="164" y="527"/>
                  <a:pt x="170" y="527"/>
                </a:cubicBezTo>
                <a:cubicBezTo>
                  <a:pt x="151" y="546"/>
                  <a:pt x="132" y="565"/>
                  <a:pt x="120" y="578"/>
                </a:cubicBezTo>
                <a:cubicBezTo>
                  <a:pt x="120" y="578"/>
                  <a:pt x="107" y="578"/>
                  <a:pt x="107" y="584"/>
                </a:cubicBezTo>
                <a:cubicBezTo>
                  <a:pt x="101" y="591"/>
                  <a:pt x="101" y="591"/>
                  <a:pt x="101" y="591"/>
                </a:cubicBezTo>
                <a:cubicBezTo>
                  <a:pt x="95" y="597"/>
                  <a:pt x="95" y="597"/>
                  <a:pt x="95" y="597"/>
                </a:cubicBezTo>
                <a:cubicBezTo>
                  <a:pt x="107" y="584"/>
                  <a:pt x="126" y="572"/>
                  <a:pt x="120" y="572"/>
                </a:cubicBezTo>
                <a:cubicBezTo>
                  <a:pt x="126" y="565"/>
                  <a:pt x="132" y="559"/>
                  <a:pt x="132" y="559"/>
                </a:cubicBezTo>
                <a:cubicBezTo>
                  <a:pt x="126" y="565"/>
                  <a:pt x="120" y="572"/>
                  <a:pt x="101" y="591"/>
                </a:cubicBezTo>
                <a:cubicBezTo>
                  <a:pt x="101" y="591"/>
                  <a:pt x="101" y="591"/>
                  <a:pt x="107" y="578"/>
                </a:cubicBezTo>
                <a:cubicBezTo>
                  <a:pt x="101" y="591"/>
                  <a:pt x="95" y="597"/>
                  <a:pt x="88" y="604"/>
                </a:cubicBezTo>
                <a:cubicBezTo>
                  <a:pt x="95" y="597"/>
                  <a:pt x="95" y="597"/>
                  <a:pt x="95" y="597"/>
                </a:cubicBezTo>
                <a:cubicBezTo>
                  <a:pt x="82" y="610"/>
                  <a:pt x="70" y="635"/>
                  <a:pt x="63" y="648"/>
                </a:cubicBezTo>
                <a:cubicBezTo>
                  <a:pt x="63" y="648"/>
                  <a:pt x="57" y="654"/>
                  <a:pt x="57" y="661"/>
                </a:cubicBezTo>
                <a:cubicBezTo>
                  <a:pt x="51" y="661"/>
                  <a:pt x="51" y="661"/>
                  <a:pt x="51" y="661"/>
                </a:cubicBezTo>
                <a:cubicBezTo>
                  <a:pt x="51" y="661"/>
                  <a:pt x="51" y="661"/>
                  <a:pt x="51" y="661"/>
                </a:cubicBezTo>
                <a:cubicBezTo>
                  <a:pt x="51" y="667"/>
                  <a:pt x="51" y="667"/>
                  <a:pt x="51" y="667"/>
                </a:cubicBezTo>
                <a:cubicBezTo>
                  <a:pt x="51" y="667"/>
                  <a:pt x="51" y="667"/>
                  <a:pt x="51" y="661"/>
                </a:cubicBezTo>
                <a:cubicBezTo>
                  <a:pt x="51" y="673"/>
                  <a:pt x="44" y="680"/>
                  <a:pt x="38" y="699"/>
                </a:cubicBezTo>
                <a:cubicBezTo>
                  <a:pt x="44" y="686"/>
                  <a:pt x="44" y="686"/>
                  <a:pt x="44" y="680"/>
                </a:cubicBezTo>
                <a:cubicBezTo>
                  <a:pt x="44" y="686"/>
                  <a:pt x="38" y="692"/>
                  <a:pt x="38" y="699"/>
                </a:cubicBezTo>
                <a:cubicBezTo>
                  <a:pt x="38" y="699"/>
                  <a:pt x="38" y="699"/>
                  <a:pt x="38" y="699"/>
                </a:cubicBezTo>
                <a:cubicBezTo>
                  <a:pt x="32" y="705"/>
                  <a:pt x="32" y="718"/>
                  <a:pt x="32" y="718"/>
                </a:cubicBezTo>
                <a:cubicBezTo>
                  <a:pt x="26" y="730"/>
                  <a:pt x="26" y="730"/>
                  <a:pt x="26" y="730"/>
                </a:cubicBezTo>
                <a:cubicBezTo>
                  <a:pt x="19" y="743"/>
                  <a:pt x="26" y="730"/>
                  <a:pt x="19" y="743"/>
                </a:cubicBezTo>
                <a:cubicBezTo>
                  <a:pt x="19" y="743"/>
                  <a:pt x="19" y="743"/>
                  <a:pt x="19" y="750"/>
                </a:cubicBezTo>
                <a:cubicBezTo>
                  <a:pt x="19" y="750"/>
                  <a:pt x="19" y="750"/>
                  <a:pt x="13" y="769"/>
                </a:cubicBezTo>
                <a:cubicBezTo>
                  <a:pt x="13" y="775"/>
                  <a:pt x="13" y="781"/>
                  <a:pt x="13" y="794"/>
                </a:cubicBezTo>
                <a:cubicBezTo>
                  <a:pt x="13" y="800"/>
                  <a:pt x="13" y="800"/>
                  <a:pt x="13" y="800"/>
                </a:cubicBezTo>
                <a:cubicBezTo>
                  <a:pt x="13" y="800"/>
                  <a:pt x="13" y="800"/>
                  <a:pt x="13" y="800"/>
                </a:cubicBezTo>
                <a:cubicBezTo>
                  <a:pt x="13" y="800"/>
                  <a:pt x="13" y="800"/>
                  <a:pt x="13" y="800"/>
                </a:cubicBezTo>
                <a:cubicBezTo>
                  <a:pt x="13" y="813"/>
                  <a:pt x="13" y="832"/>
                  <a:pt x="13" y="845"/>
                </a:cubicBezTo>
                <a:cubicBezTo>
                  <a:pt x="13" y="864"/>
                  <a:pt x="13" y="857"/>
                  <a:pt x="13" y="857"/>
                </a:cubicBezTo>
                <a:cubicBezTo>
                  <a:pt x="13" y="876"/>
                  <a:pt x="19" y="896"/>
                  <a:pt x="26" y="908"/>
                </a:cubicBezTo>
                <a:cubicBezTo>
                  <a:pt x="32" y="927"/>
                  <a:pt x="32" y="927"/>
                  <a:pt x="44" y="953"/>
                </a:cubicBezTo>
                <a:cubicBezTo>
                  <a:pt x="57" y="972"/>
                  <a:pt x="70" y="984"/>
                  <a:pt x="82" y="1003"/>
                </a:cubicBezTo>
                <a:cubicBezTo>
                  <a:pt x="82" y="1003"/>
                  <a:pt x="82" y="997"/>
                  <a:pt x="76" y="997"/>
                </a:cubicBezTo>
                <a:cubicBezTo>
                  <a:pt x="82" y="1003"/>
                  <a:pt x="82" y="1003"/>
                  <a:pt x="88" y="1016"/>
                </a:cubicBezTo>
                <a:cubicBezTo>
                  <a:pt x="88" y="1016"/>
                  <a:pt x="88" y="1016"/>
                  <a:pt x="88" y="1016"/>
                </a:cubicBezTo>
                <a:cubicBezTo>
                  <a:pt x="88" y="1016"/>
                  <a:pt x="88" y="1016"/>
                  <a:pt x="88" y="1016"/>
                </a:cubicBezTo>
                <a:cubicBezTo>
                  <a:pt x="95" y="1022"/>
                  <a:pt x="95" y="1022"/>
                  <a:pt x="95" y="1022"/>
                </a:cubicBezTo>
                <a:cubicBezTo>
                  <a:pt x="101" y="1022"/>
                  <a:pt x="101" y="1029"/>
                  <a:pt x="107" y="1029"/>
                </a:cubicBezTo>
                <a:cubicBezTo>
                  <a:pt x="101" y="1029"/>
                  <a:pt x="101" y="1022"/>
                  <a:pt x="95" y="1022"/>
                </a:cubicBezTo>
                <a:cubicBezTo>
                  <a:pt x="101" y="1022"/>
                  <a:pt x="107" y="1029"/>
                  <a:pt x="107" y="1035"/>
                </a:cubicBezTo>
                <a:cubicBezTo>
                  <a:pt x="101" y="1029"/>
                  <a:pt x="88" y="1016"/>
                  <a:pt x="82" y="1003"/>
                </a:cubicBezTo>
                <a:cubicBezTo>
                  <a:pt x="88" y="1016"/>
                  <a:pt x="95" y="1016"/>
                  <a:pt x="101" y="1022"/>
                </a:cubicBezTo>
                <a:cubicBezTo>
                  <a:pt x="164" y="1067"/>
                  <a:pt x="239" y="1099"/>
                  <a:pt x="302" y="1111"/>
                </a:cubicBezTo>
                <a:cubicBezTo>
                  <a:pt x="333" y="1130"/>
                  <a:pt x="377" y="1143"/>
                  <a:pt x="415" y="1149"/>
                </a:cubicBezTo>
                <a:cubicBezTo>
                  <a:pt x="408" y="1149"/>
                  <a:pt x="402" y="1149"/>
                  <a:pt x="396" y="1143"/>
                </a:cubicBezTo>
                <a:cubicBezTo>
                  <a:pt x="383" y="1143"/>
                  <a:pt x="396" y="1143"/>
                  <a:pt x="371" y="1137"/>
                </a:cubicBezTo>
                <a:cubicBezTo>
                  <a:pt x="371" y="1137"/>
                  <a:pt x="371" y="1137"/>
                  <a:pt x="383" y="1143"/>
                </a:cubicBezTo>
                <a:cubicBezTo>
                  <a:pt x="408" y="1149"/>
                  <a:pt x="402" y="1143"/>
                  <a:pt x="433" y="1149"/>
                </a:cubicBezTo>
                <a:cubicBezTo>
                  <a:pt x="433" y="1149"/>
                  <a:pt x="433" y="1149"/>
                  <a:pt x="433" y="1149"/>
                </a:cubicBezTo>
                <a:cubicBezTo>
                  <a:pt x="440" y="1149"/>
                  <a:pt x="440" y="1149"/>
                  <a:pt x="446" y="1156"/>
                </a:cubicBezTo>
                <a:cubicBezTo>
                  <a:pt x="465" y="1156"/>
                  <a:pt x="484" y="1156"/>
                  <a:pt x="496" y="1162"/>
                </a:cubicBezTo>
                <a:cubicBezTo>
                  <a:pt x="490" y="1162"/>
                  <a:pt x="490" y="1162"/>
                  <a:pt x="490" y="1162"/>
                </a:cubicBezTo>
                <a:cubicBezTo>
                  <a:pt x="496" y="1162"/>
                  <a:pt x="496" y="1162"/>
                  <a:pt x="496" y="1162"/>
                </a:cubicBezTo>
                <a:cubicBezTo>
                  <a:pt x="509" y="1162"/>
                  <a:pt x="521" y="1162"/>
                  <a:pt x="528" y="1162"/>
                </a:cubicBezTo>
                <a:cubicBezTo>
                  <a:pt x="528" y="1162"/>
                  <a:pt x="528" y="1162"/>
                  <a:pt x="565" y="1168"/>
                </a:cubicBezTo>
                <a:cubicBezTo>
                  <a:pt x="565" y="1168"/>
                  <a:pt x="565" y="1168"/>
                  <a:pt x="540" y="1162"/>
                </a:cubicBezTo>
                <a:cubicBezTo>
                  <a:pt x="540" y="1162"/>
                  <a:pt x="534" y="1162"/>
                  <a:pt x="528" y="1162"/>
                </a:cubicBezTo>
                <a:cubicBezTo>
                  <a:pt x="528" y="1162"/>
                  <a:pt x="528" y="1162"/>
                  <a:pt x="528" y="1162"/>
                </a:cubicBezTo>
                <a:cubicBezTo>
                  <a:pt x="528" y="1162"/>
                  <a:pt x="528" y="1162"/>
                  <a:pt x="528" y="1162"/>
                </a:cubicBezTo>
                <a:cubicBezTo>
                  <a:pt x="509" y="1162"/>
                  <a:pt x="490" y="1156"/>
                  <a:pt x="477" y="1156"/>
                </a:cubicBezTo>
                <a:cubicBezTo>
                  <a:pt x="503" y="1162"/>
                  <a:pt x="528" y="1162"/>
                  <a:pt x="565" y="1162"/>
                </a:cubicBezTo>
                <a:cubicBezTo>
                  <a:pt x="540" y="1162"/>
                  <a:pt x="534" y="1162"/>
                  <a:pt x="528" y="1162"/>
                </a:cubicBezTo>
                <a:cubicBezTo>
                  <a:pt x="546" y="1162"/>
                  <a:pt x="546" y="1162"/>
                  <a:pt x="546" y="1162"/>
                </a:cubicBezTo>
                <a:cubicBezTo>
                  <a:pt x="553" y="1162"/>
                  <a:pt x="553" y="1162"/>
                  <a:pt x="572" y="1162"/>
                </a:cubicBezTo>
                <a:cubicBezTo>
                  <a:pt x="641" y="1168"/>
                  <a:pt x="716" y="1168"/>
                  <a:pt x="791" y="1162"/>
                </a:cubicBezTo>
                <a:cubicBezTo>
                  <a:pt x="791" y="1162"/>
                  <a:pt x="791" y="1162"/>
                  <a:pt x="791" y="1162"/>
                </a:cubicBezTo>
                <a:cubicBezTo>
                  <a:pt x="797" y="1162"/>
                  <a:pt x="797" y="1162"/>
                  <a:pt x="804" y="1162"/>
                </a:cubicBezTo>
                <a:cubicBezTo>
                  <a:pt x="841" y="1156"/>
                  <a:pt x="879" y="1156"/>
                  <a:pt x="923" y="1149"/>
                </a:cubicBezTo>
                <a:cubicBezTo>
                  <a:pt x="923" y="1149"/>
                  <a:pt x="923" y="1149"/>
                  <a:pt x="923" y="1149"/>
                </a:cubicBezTo>
                <a:cubicBezTo>
                  <a:pt x="929" y="1149"/>
                  <a:pt x="929" y="1149"/>
                  <a:pt x="929" y="1149"/>
                </a:cubicBezTo>
                <a:cubicBezTo>
                  <a:pt x="942" y="1143"/>
                  <a:pt x="954" y="1143"/>
                  <a:pt x="961" y="1143"/>
                </a:cubicBezTo>
                <a:cubicBezTo>
                  <a:pt x="967" y="1143"/>
                  <a:pt x="967" y="1143"/>
                  <a:pt x="967" y="1143"/>
                </a:cubicBezTo>
                <a:cubicBezTo>
                  <a:pt x="967" y="1143"/>
                  <a:pt x="967" y="1143"/>
                  <a:pt x="967" y="1143"/>
                </a:cubicBezTo>
                <a:cubicBezTo>
                  <a:pt x="967" y="1143"/>
                  <a:pt x="973" y="1143"/>
                  <a:pt x="979" y="1137"/>
                </a:cubicBezTo>
                <a:cubicBezTo>
                  <a:pt x="973" y="1143"/>
                  <a:pt x="973" y="1143"/>
                  <a:pt x="967" y="1143"/>
                </a:cubicBezTo>
                <a:cubicBezTo>
                  <a:pt x="967" y="1143"/>
                  <a:pt x="967" y="1143"/>
                  <a:pt x="967" y="1143"/>
                </a:cubicBezTo>
                <a:cubicBezTo>
                  <a:pt x="973" y="1143"/>
                  <a:pt x="973" y="1137"/>
                  <a:pt x="979" y="1137"/>
                </a:cubicBezTo>
                <a:cubicBezTo>
                  <a:pt x="1023" y="1130"/>
                  <a:pt x="1061" y="1124"/>
                  <a:pt x="1092" y="1111"/>
                </a:cubicBezTo>
                <a:cubicBezTo>
                  <a:pt x="1092" y="1111"/>
                  <a:pt x="1092" y="1111"/>
                  <a:pt x="1130" y="1105"/>
                </a:cubicBezTo>
                <a:cubicBezTo>
                  <a:pt x="1136" y="1105"/>
                  <a:pt x="1143" y="1099"/>
                  <a:pt x="1149" y="1099"/>
                </a:cubicBezTo>
                <a:cubicBezTo>
                  <a:pt x="1155" y="1099"/>
                  <a:pt x="1161" y="1099"/>
                  <a:pt x="1168" y="1092"/>
                </a:cubicBezTo>
                <a:cubicBezTo>
                  <a:pt x="1168" y="1092"/>
                  <a:pt x="1168" y="1092"/>
                  <a:pt x="1168" y="1092"/>
                </a:cubicBezTo>
                <a:cubicBezTo>
                  <a:pt x="1174" y="1092"/>
                  <a:pt x="1174" y="1092"/>
                  <a:pt x="1180" y="1092"/>
                </a:cubicBezTo>
                <a:cubicBezTo>
                  <a:pt x="1187" y="1092"/>
                  <a:pt x="1193" y="1086"/>
                  <a:pt x="1199" y="1086"/>
                </a:cubicBezTo>
                <a:cubicBezTo>
                  <a:pt x="1199" y="1086"/>
                  <a:pt x="1205" y="1086"/>
                  <a:pt x="1212" y="1080"/>
                </a:cubicBezTo>
                <a:cubicBezTo>
                  <a:pt x="1212" y="1080"/>
                  <a:pt x="1212" y="1080"/>
                  <a:pt x="1212" y="1080"/>
                </a:cubicBezTo>
                <a:cubicBezTo>
                  <a:pt x="1212" y="1080"/>
                  <a:pt x="1212" y="1080"/>
                  <a:pt x="1218" y="1080"/>
                </a:cubicBezTo>
                <a:cubicBezTo>
                  <a:pt x="1224" y="1080"/>
                  <a:pt x="1224" y="1080"/>
                  <a:pt x="1237" y="1073"/>
                </a:cubicBezTo>
                <a:cubicBezTo>
                  <a:pt x="1243" y="1073"/>
                  <a:pt x="1249" y="1073"/>
                  <a:pt x="1249" y="1073"/>
                </a:cubicBezTo>
                <a:cubicBezTo>
                  <a:pt x="1249" y="1073"/>
                  <a:pt x="1249" y="1073"/>
                  <a:pt x="1249" y="1073"/>
                </a:cubicBezTo>
                <a:cubicBezTo>
                  <a:pt x="1256" y="1067"/>
                  <a:pt x="1268" y="1067"/>
                  <a:pt x="1274" y="1061"/>
                </a:cubicBezTo>
                <a:cubicBezTo>
                  <a:pt x="1274" y="1061"/>
                  <a:pt x="1274" y="1061"/>
                  <a:pt x="1268" y="1067"/>
                </a:cubicBezTo>
                <a:cubicBezTo>
                  <a:pt x="1268" y="1067"/>
                  <a:pt x="1268" y="1067"/>
                  <a:pt x="1274" y="1067"/>
                </a:cubicBezTo>
                <a:cubicBezTo>
                  <a:pt x="1274" y="1067"/>
                  <a:pt x="1274" y="1067"/>
                  <a:pt x="1274" y="1067"/>
                </a:cubicBezTo>
                <a:cubicBezTo>
                  <a:pt x="1274" y="1061"/>
                  <a:pt x="1281" y="1061"/>
                  <a:pt x="1287" y="1061"/>
                </a:cubicBezTo>
                <a:cubicBezTo>
                  <a:pt x="1293" y="1054"/>
                  <a:pt x="1293" y="1061"/>
                  <a:pt x="1318" y="1048"/>
                </a:cubicBezTo>
                <a:cubicBezTo>
                  <a:pt x="1300" y="1054"/>
                  <a:pt x="1318" y="1048"/>
                  <a:pt x="1287" y="1061"/>
                </a:cubicBezTo>
                <a:cubicBezTo>
                  <a:pt x="1287" y="1054"/>
                  <a:pt x="1318" y="1048"/>
                  <a:pt x="1356" y="1035"/>
                </a:cubicBezTo>
                <a:cubicBezTo>
                  <a:pt x="1356" y="1035"/>
                  <a:pt x="1362" y="1029"/>
                  <a:pt x="1369" y="1029"/>
                </a:cubicBezTo>
                <a:cubicBezTo>
                  <a:pt x="1381" y="1022"/>
                  <a:pt x="1394" y="1016"/>
                  <a:pt x="1406" y="1003"/>
                </a:cubicBezTo>
                <a:cubicBezTo>
                  <a:pt x="1406" y="1003"/>
                  <a:pt x="1400" y="1003"/>
                  <a:pt x="1400" y="1016"/>
                </a:cubicBezTo>
                <a:cubicBezTo>
                  <a:pt x="1406" y="1003"/>
                  <a:pt x="1406" y="1003"/>
                  <a:pt x="1412" y="997"/>
                </a:cubicBezTo>
                <a:cubicBezTo>
                  <a:pt x="1412" y="1003"/>
                  <a:pt x="1412" y="1003"/>
                  <a:pt x="1406" y="1003"/>
                </a:cubicBezTo>
                <a:cubicBezTo>
                  <a:pt x="1412" y="1003"/>
                  <a:pt x="1412" y="1003"/>
                  <a:pt x="1412" y="1003"/>
                </a:cubicBezTo>
                <a:cubicBezTo>
                  <a:pt x="1406" y="1003"/>
                  <a:pt x="1406" y="1003"/>
                  <a:pt x="1406" y="1003"/>
                </a:cubicBezTo>
                <a:cubicBezTo>
                  <a:pt x="1406" y="1003"/>
                  <a:pt x="1400" y="1016"/>
                  <a:pt x="1394" y="1016"/>
                </a:cubicBezTo>
                <a:cubicBezTo>
                  <a:pt x="1400" y="1016"/>
                  <a:pt x="1400" y="1016"/>
                  <a:pt x="1400" y="1016"/>
                </a:cubicBezTo>
                <a:cubicBezTo>
                  <a:pt x="1400" y="1016"/>
                  <a:pt x="1400" y="1016"/>
                  <a:pt x="1394" y="1016"/>
                </a:cubicBezTo>
                <a:cubicBezTo>
                  <a:pt x="1394" y="1016"/>
                  <a:pt x="1394" y="1016"/>
                  <a:pt x="1400" y="1016"/>
                </a:cubicBezTo>
                <a:cubicBezTo>
                  <a:pt x="1406" y="1016"/>
                  <a:pt x="1406" y="1016"/>
                  <a:pt x="1406" y="1003"/>
                </a:cubicBezTo>
                <a:cubicBezTo>
                  <a:pt x="1412" y="1003"/>
                  <a:pt x="1412" y="1003"/>
                  <a:pt x="1412" y="1003"/>
                </a:cubicBezTo>
                <a:cubicBezTo>
                  <a:pt x="1412" y="1003"/>
                  <a:pt x="1412" y="1003"/>
                  <a:pt x="1412" y="1003"/>
                </a:cubicBezTo>
                <a:cubicBezTo>
                  <a:pt x="1425" y="997"/>
                  <a:pt x="1438" y="991"/>
                  <a:pt x="1456" y="984"/>
                </a:cubicBezTo>
                <a:cubicBezTo>
                  <a:pt x="1444" y="984"/>
                  <a:pt x="1456" y="984"/>
                  <a:pt x="1444" y="984"/>
                </a:cubicBezTo>
                <a:cubicBezTo>
                  <a:pt x="1444" y="984"/>
                  <a:pt x="1444" y="984"/>
                  <a:pt x="1463" y="978"/>
                </a:cubicBezTo>
                <a:cubicBezTo>
                  <a:pt x="1469" y="972"/>
                  <a:pt x="1469" y="972"/>
                  <a:pt x="1469" y="978"/>
                </a:cubicBezTo>
                <a:cubicBezTo>
                  <a:pt x="1463" y="978"/>
                  <a:pt x="1463" y="978"/>
                  <a:pt x="1456" y="984"/>
                </a:cubicBezTo>
                <a:cubicBezTo>
                  <a:pt x="1463" y="978"/>
                  <a:pt x="1463" y="978"/>
                  <a:pt x="1469" y="978"/>
                </a:cubicBezTo>
                <a:cubicBezTo>
                  <a:pt x="1469" y="978"/>
                  <a:pt x="1469" y="978"/>
                  <a:pt x="1469" y="978"/>
                </a:cubicBezTo>
                <a:cubicBezTo>
                  <a:pt x="1469" y="978"/>
                  <a:pt x="1469" y="978"/>
                  <a:pt x="1475" y="972"/>
                </a:cubicBezTo>
                <a:cubicBezTo>
                  <a:pt x="1475" y="972"/>
                  <a:pt x="1482" y="972"/>
                  <a:pt x="1488" y="965"/>
                </a:cubicBezTo>
                <a:cubicBezTo>
                  <a:pt x="1488" y="965"/>
                  <a:pt x="1488" y="965"/>
                  <a:pt x="1475" y="972"/>
                </a:cubicBezTo>
                <a:cubicBezTo>
                  <a:pt x="1488" y="965"/>
                  <a:pt x="1494" y="959"/>
                  <a:pt x="1507" y="953"/>
                </a:cubicBezTo>
                <a:cubicBezTo>
                  <a:pt x="1507" y="953"/>
                  <a:pt x="1507" y="953"/>
                  <a:pt x="1519" y="946"/>
                </a:cubicBezTo>
                <a:cubicBezTo>
                  <a:pt x="1519" y="946"/>
                  <a:pt x="1519" y="946"/>
                  <a:pt x="1519" y="946"/>
                </a:cubicBezTo>
                <a:cubicBezTo>
                  <a:pt x="1519" y="946"/>
                  <a:pt x="1525" y="940"/>
                  <a:pt x="1532" y="940"/>
                </a:cubicBezTo>
                <a:cubicBezTo>
                  <a:pt x="1532" y="940"/>
                  <a:pt x="1532" y="940"/>
                  <a:pt x="1525" y="940"/>
                </a:cubicBezTo>
                <a:cubicBezTo>
                  <a:pt x="1551" y="921"/>
                  <a:pt x="1544" y="927"/>
                  <a:pt x="1551" y="921"/>
                </a:cubicBezTo>
                <a:cubicBezTo>
                  <a:pt x="1551" y="921"/>
                  <a:pt x="1551" y="921"/>
                  <a:pt x="1551" y="921"/>
                </a:cubicBezTo>
                <a:cubicBezTo>
                  <a:pt x="1557" y="921"/>
                  <a:pt x="1557" y="908"/>
                  <a:pt x="1563" y="908"/>
                </a:cubicBezTo>
                <a:cubicBezTo>
                  <a:pt x="1582" y="902"/>
                  <a:pt x="1582" y="896"/>
                  <a:pt x="1582" y="896"/>
                </a:cubicBezTo>
                <a:cubicBezTo>
                  <a:pt x="1582" y="902"/>
                  <a:pt x="1582" y="902"/>
                  <a:pt x="1582" y="902"/>
                </a:cubicBezTo>
                <a:cubicBezTo>
                  <a:pt x="1594" y="889"/>
                  <a:pt x="1607" y="883"/>
                  <a:pt x="1613" y="870"/>
                </a:cubicBezTo>
                <a:cubicBezTo>
                  <a:pt x="1620" y="870"/>
                  <a:pt x="1620" y="870"/>
                  <a:pt x="1620" y="870"/>
                </a:cubicBezTo>
                <a:cubicBezTo>
                  <a:pt x="1620" y="870"/>
                  <a:pt x="1620" y="870"/>
                  <a:pt x="1620" y="870"/>
                </a:cubicBezTo>
                <a:cubicBezTo>
                  <a:pt x="1620" y="870"/>
                  <a:pt x="1620" y="870"/>
                  <a:pt x="1620" y="870"/>
                </a:cubicBezTo>
                <a:cubicBezTo>
                  <a:pt x="1620" y="864"/>
                  <a:pt x="1626" y="864"/>
                  <a:pt x="1626" y="857"/>
                </a:cubicBezTo>
                <a:cubicBezTo>
                  <a:pt x="1632" y="857"/>
                  <a:pt x="1632" y="857"/>
                  <a:pt x="1632" y="851"/>
                </a:cubicBezTo>
                <a:cubicBezTo>
                  <a:pt x="1632" y="851"/>
                  <a:pt x="1632" y="851"/>
                  <a:pt x="1651" y="838"/>
                </a:cubicBezTo>
                <a:cubicBezTo>
                  <a:pt x="1651" y="838"/>
                  <a:pt x="1651" y="838"/>
                  <a:pt x="1638" y="845"/>
                </a:cubicBezTo>
                <a:cubicBezTo>
                  <a:pt x="1645" y="845"/>
                  <a:pt x="1651" y="838"/>
                  <a:pt x="1657" y="832"/>
                </a:cubicBezTo>
                <a:cubicBezTo>
                  <a:pt x="1664" y="826"/>
                  <a:pt x="1664" y="826"/>
                  <a:pt x="1664" y="826"/>
                </a:cubicBezTo>
                <a:cubicBezTo>
                  <a:pt x="1657" y="826"/>
                  <a:pt x="1657" y="826"/>
                  <a:pt x="1657" y="826"/>
                </a:cubicBezTo>
                <a:cubicBezTo>
                  <a:pt x="1670" y="807"/>
                  <a:pt x="1689" y="794"/>
                  <a:pt x="1670" y="807"/>
                </a:cubicBezTo>
                <a:cubicBezTo>
                  <a:pt x="1689" y="794"/>
                  <a:pt x="1707" y="769"/>
                  <a:pt x="1726" y="737"/>
                </a:cubicBezTo>
                <a:cubicBezTo>
                  <a:pt x="1726" y="737"/>
                  <a:pt x="1739" y="718"/>
                  <a:pt x="1739" y="705"/>
                </a:cubicBezTo>
                <a:cubicBezTo>
                  <a:pt x="1739" y="705"/>
                  <a:pt x="1739" y="705"/>
                  <a:pt x="1739" y="699"/>
                </a:cubicBezTo>
                <a:cubicBezTo>
                  <a:pt x="1739" y="705"/>
                  <a:pt x="1733" y="718"/>
                  <a:pt x="1733" y="718"/>
                </a:cubicBezTo>
                <a:cubicBezTo>
                  <a:pt x="1739" y="718"/>
                  <a:pt x="1739" y="705"/>
                  <a:pt x="1739" y="699"/>
                </a:cubicBezTo>
                <a:cubicBezTo>
                  <a:pt x="1745" y="692"/>
                  <a:pt x="1745" y="692"/>
                  <a:pt x="1751" y="673"/>
                </a:cubicBezTo>
                <a:cubicBezTo>
                  <a:pt x="1751" y="680"/>
                  <a:pt x="1745" y="686"/>
                  <a:pt x="1739" y="692"/>
                </a:cubicBezTo>
                <a:cubicBezTo>
                  <a:pt x="1745" y="686"/>
                  <a:pt x="1751" y="667"/>
                  <a:pt x="1758" y="661"/>
                </a:cubicBezTo>
                <a:cubicBezTo>
                  <a:pt x="1751" y="667"/>
                  <a:pt x="1751" y="667"/>
                  <a:pt x="1751" y="667"/>
                </a:cubicBezTo>
                <a:cubicBezTo>
                  <a:pt x="1758" y="642"/>
                  <a:pt x="1758" y="642"/>
                  <a:pt x="1758" y="642"/>
                </a:cubicBezTo>
                <a:cubicBezTo>
                  <a:pt x="1764" y="635"/>
                  <a:pt x="1764" y="635"/>
                  <a:pt x="1764" y="635"/>
                </a:cubicBezTo>
                <a:cubicBezTo>
                  <a:pt x="1764" y="629"/>
                  <a:pt x="1764" y="629"/>
                  <a:pt x="1764" y="629"/>
                </a:cubicBezTo>
                <a:cubicBezTo>
                  <a:pt x="1764" y="604"/>
                  <a:pt x="1764" y="610"/>
                  <a:pt x="1764" y="635"/>
                </a:cubicBezTo>
                <a:cubicBezTo>
                  <a:pt x="1770" y="597"/>
                  <a:pt x="1770" y="572"/>
                  <a:pt x="1776" y="553"/>
                </a:cubicBezTo>
                <a:cubicBezTo>
                  <a:pt x="1776" y="553"/>
                  <a:pt x="1776" y="553"/>
                  <a:pt x="1770" y="572"/>
                </a:cubicBezTo>
                <a:cubicBezTo>
                  <a:pt x="1770" y="559"/>
                  <a:pt x="1776" y="553"/>
                  <a:pt x="1776" y="540"/>
                </a:cubicBezTo>
                <a:cubicBezTo>
                  <a:pt x="1776" y="534"/>
                  <a:pt x="1776" y="534"/>
                  <a:pt x="1776" y="534"/>
                </a:cubicBezTo>
                <a:close/>
                <a:moveTo>
                  <a:pt x="44" y="953"/>
                </a:moveTo>
                <a:cubicBezTo>
                  <a:pt x="44" y="953"/>
                  <a:pt x="44" y="946"/>
                  <a:pt x="38" y="946"/>
                </a:cubicBezTo>
                <a:cubicBezTo>
                  <a:pt x="44" y="946"/>
                  <a:pt x="44" y="953"/>
                  <a:pt x="44" y="953"/>
                </a:cubicBezTo>
                <a:close/>
                <a:moveTo>
                  <a:pt x="672" y="58"/>
                </a:moveTo>
                <a:cubicBezTo>
                  <a:pt x="672" y="58"/>
                  <a:pt x="672" y="58"/>
                  <a:pt x="672" y="58"/>
                </a:cubicBezTo>
                <a:cubicBezTo>
                  <a:pt x="685" y="58"/>
                  <a:pt x="685" y="58"/>
                  <a:pt x="691" y="58"/>
                </a:cubicBezTo>
                <a:cubicBezTo>
                  <a:pt x="685" y="58"/>
                  <a:pt x="685" y="58"/>
                  <a:pt x="672" y="58"/>
                </a:cubicBezTo>
                <a:close/>
                <a:moveTo>
                  <a:pt x="860" y="20"/>
                </a:moveTo>
                <a:cubicBezTo>
                  <a:pt x="860" y="20"/>
                  <a:pt x="860" y="20"/>
                  <a:pt x="860" y="20"/>
                </a:cubicBezTo>
                <a:cubicBezTo>
                  <a:pt x="860" y="20"/>
                  <a:pt x="860" y="20"/>
                  <a:pt x="860" y="20"/>
                </a:cubicBezTo>
                <a:close/>
                <a:moveTo>
                  <a:pt x="565" y="1130"/>
                </a:moveTo>
                <a:cubicBezTo>
                  <a:pt x="565" y="1130"/>
                  <a:pt x="565" y="1130"/>
                  <a:pt x="565" y="1130"/>
                </a:cubicBezTo>
                <a:cubicBezTo>
                  <a:pt x="565" y="1130"/>
                  <a:pt x="565" y="1130"/>
                  <a:pt x="565" y="1130"/>
                </a:cubicBezTo>
                <a:cubicBezTo>
                  <a:pt x="565" y="1130"/>
                  <a:pt x="565" y="1130"/>
                  <a:pt x="565" y="1130"/>
                </a:cubicBezTo>
                <a:close/>
                <a:moveTo>
                  <a:pt x="38" y="940"/>
                </a:moveTo>
                <a:cubicBezTo>
                  <a:pt x="38" y="946"/>
                  <a:pt x="38" y="946"/>
                  <a:pt x="38" y="946"/>
                </a:cubicBezTo>
                <a:cubicBezTo>
                  <a:pt x="38" y="940"/>
                  <a:pt x="32" y="934"/>
                  <a:pt x="32" y="927"/>
                </a:cubicBezTo>
                <a:cubicBezTo>
                  <a:pt x="32" y="934"/>
                  <a:pt x="32" y="934"/>
                  <a:pt x="38" y="940"/>
                </a:cubicBezTo>
                <a:close/>
                <a:moveTo>
                  <a:pt x="1551" y="927"/>
                </a:moveTo>
                <a:cubicBezTo>
                  <a:pt x="1563" y="908"/>
                  <a:pt x="1563" y="908"/>
                  <a:pt x="1563" y="908"/>
                </a:cubicBezTo>
                <a:cubicBezTo>
                  <a:pt x="1557" y="921"/>
                  <a:pt x="1557" y="921"/>
                  <a:pt x="1557" y="921"/>
                </a:cubicBezTo>
                <a:cubicBezTo>
                  <a:pt x="1551" y="927"/>
                  <a:pt x="1551" y="927"/>
                  <a:pt x="1551" y="927"/>
                </a:cubicBezTo>
                <a:close/>
                <a:moveTo>
                  <a:pt x="1563" y="134"/>
                </a:moveTo>
                <a:cubicBezTo>
                  <a:pt x="1576" y="134"/>
                  <a:pt x="1582" y="140"/>
                  <a:pt x="1582" y="140"/>
                </a:cubicBezTo>
                <a:cubicBezTo>
                  <a:pt x="1576" y="134"/>
                  <a:pt x="1576" y="134"/>
                  <a:pt x="1563" y="134"/>
                </a:cubicBezTo>
                <a:close/>
                <a:moveTo>
                  <a:pt x="1594" y="146"/>
                </a:moveTo>
                <a:cubicBezTo>
                  <a:pt x="1594" y="146"/>
                  <a:pt x="1594" y="146"/>
                  <a:pt x="1594" y="146"/>
                </a:cubicBezTo>
                <a:cubicBezTo>
                  <a:pt x="1601" y="153"/>
                  <a:pt x="1601" y="153"/>
                  <a:pt x="1601" y="153"/>
                </a:cubicBezTo>
                <a:cubicBezTo>
                  <a:pt x="1594" y="146"/>
                  <a:pt x="1594" y="146"/>
                  <a:pt x="1594" y="146"/>
                </a:cubicBezTo>
                <a:cubicBezTo>
                  <a:pt x="1588" y="146"/>
                  <a:pt x="1588" y="140"/>
                  <a:pt x="1582" y="140"/>
                </a:cubicBezTo>
                <a:cubicBezTo>
                  <a:pt x="1582" y="140"/>
                  <a:pt x="1582" y="140"/>
                  <a:pt x="1582" y="140"/>
                </a:cubicBezTo>
                <a:cubicBezTo>
                  <a:pt x="1588" y="140"/>
                  <a:pt x="1594" y="146"/>
                  <a:pt x="1601" y="153"/>
                </a:cubicBezTo>
                <a:cubicBezTo>
                  <a:pt x="1607" y="159"/>
                  <a:pt x="1594" y="146"/>
                  <a:pt x="1594" y="146"/>
                </a:cubicBezTo>
                <a:close/>
                <a:moveTo>
                  <a:pt x="19" y="750"/>
                </a:moveTo>
                <a:cubicBezTo>
                  <a:pt x="13" y="756"/>
                  <a:pt x="13" y="769"/>
                  <a:pt x="13" y="775"/>
                </a:cubicBezTo>
                <a:cubicBezTo>
                  <a:pt x="13" y="769"/>
                  <a:pt x="13" y="769"/>
                  <a:pt x="19" y="756"/>
                </a:cubicBezTo>
                <a:cubicBezTo>
                  <a:pt x="19" y="750"/>
                  <a:pt x="19" y="750"/>
                  <a:pt x="19" y="750"/>
                </a:cubicBezTo>
                <a:close/>
                <a:moveTo>
                  <a:pt x="1638" y="185"/>
                </a:moveTo>
                <a:cubicBezTo>
                  <a:pt x="1645" y="191"/>
                  <a:pt x="1645" y="191"/>
                  <a:pt x="1645" y="191"/>
                </a:cubicBezTo>
                <a:cubicBezTo>
                  <a:pt x="1651" y="197"/>
                  <a:pt x="1651" y="197"/>
                  <a:pt x="1651" y="197"/>
                </a:cubicBezTo>
                <a:cubicBezTo>
                  <a:pt x="1638" y="185"/>
                  <a:pt x="1638" y="185"/>
                  <a:pt x="1638" y="185"/>
                </a:cubicBezTo>
                <a:close/>
                <a:moveTo>
                  <a:pt x="1657" y="832"/>
                </a:moveTo>
                <a:cubicBezTo>
                  <a:pt x="1651" y="838"/>
                  <a:pt x="1651" y="838"/>
                  <a:pt x="1645" y="845"/>
                </a:cubicBezTo>
                <a:cubicBezTo>
                  <a:pt x="1651" y="838"/>
                  <a:pt x="1651" y="838"/>
                  <a:pt x="1657" y="832"/>
                </a:cubicBezTo>
                <a:close/>
                <a:moveTo>
                  <a:pt x="1645" y="845"/>
                </a:moveTo>
                <a:cubicBezTo>
                  <a:pt x="1638" y="851"/>
                  <a:pt x="1638" y="851"/>
                  <a:pt x="1638" y="851"/>
                </a:cubicBezTo>
                <a:cubicBezTo>
                  <a:pt x="1638" y="851"/>
                  <a:pt x="1638" y="851"/>
                  <a:pt x="1626" y="857"/>
                </a:cubicBezTo>
                <a:cubicBezTo>
                  <a:pt x="1645" y="845"/>
                  <a:pt x="1632" y="857"/>
                  <a:pt x="1645" y="845"/>
                </a:cubicBezTo>
                <a:cubicBezTo>
                  <a:pt x="1651" y="838"/>
                  <a:pt x="1651" y="838"/>
                  <a:pt x="1645" y="845"/>
                </a:cubicBezTo>
                <a:close/>
                <a:moveTo>
                  <a:pt x="1657" y="832"/>
                </a:moveTo>
                <a:cubicBezTo>
                  <a:pt x="1657" y="832"/>
                  <a:pt x="1664" y="826"/>
                  <a:pt x="1682" y="807"/>
                </a:cubicBezTo>
                <a:cubicBezTo>
                  <a:pt x="1670" y="813"/>
                  <a:pt x="1670" y="813"/>
                  <a:pt x="1670" y="813"/>
                </a:cubicBezTo>
                <a:cubicBezTo>
                  <a:pt x="1670" y="813"/>
                  <a:pt x="1670" y="813"/>
                  <a:pt x="1670" y="813"/>
                </a:cubicBezTo>
                <a:cubicBezTo>
                  <a:pt x="1682" y="807"/>
                  <a:pt x="1670" y="813"/>
                  <a:pt x="1682" y="800"/>
                </a:cubicBezTo>
                <a:cubicBezTo>
                  <a:pt x="1682" y="800"/>
                  <a:pt x="1682" y="800"/>
                  <a:pt x="1695" y="781"/>
                </a:cubicBezTo>
                <a:cubicBezTo>
                  <a:pt x="1689" y="794"/>
                  <a:pt x="1689" y="800"/>
                  <a:pt x="1682" y="807"/>
                </a:cubicBezTo>
                <a:cubicBezTo>
                  <a:pt x="1682" y="807"/>
                  <a:pt x="1682" y="807"/>
                  <a:pt x="1682" y="807"/>
                </a:cubicBezTo>
                <a:cubicBezTo>
                  <a:pt x="1682" y="800"/>
                  <a:pt x="1689" y="800"/>
                  <a:pt x="1689" y="794"/>
                </a:cubicBezTo>
                <a:cubicBezTo>
                  <a:pt x="1689" y="794"/>
                  <a:pt x="1689" y="800"/>
                  <a:pt x="1682" y="800"/>
                </a:cubicBezTo>
                <a:cubicBezTo>
                  <a:pt x="1682" y="807"/>
                  <a:pt x="1670" y="807"/>
                  <a:pt x="1670" y="807"/>
                </a:cubicBezTo>
                <a:cubicBezTo>
                  <a:pt x="1670" y="807"/>
                  <a:pt x="1670" y="807"/>
                  <a:pt x="1670" y="807"/>
                </a:cubicBezTo>
                <a:cubicBezTo>
                  <a:pt x="1664" y="826"/>
                  <a:pt x="1664" y="826"/>
                  <a:pt x="1664" y="826"/>
                </a:cubicBezTo>
                <a:cubicBezTo>
                  <a:pt x="1657" y="832"/>
                  <a:pt x="1657" y="832"/>
                  <a:pt x="1657" y="832"/>
                </a:cubicBezTo>
                <a:close/>
                <a:moveTo>
                  <a:pt x="1707" y="267"/>
                </a:moveTo>
                <a:cubicBezTo>
                  <a:pt x="1714" y="273"/>
                  <a:pt x="1720" y="280"/>
                  <a:pt x="1726" y="292"/>
                </a:cubicBezTo>
                <a:cubicBezTo>
                  <a:pt x="1720" y="280"/>
                  <a:pt x="1720" y="280"/>
                  <a:pt x="1720" y="280"/>
                </a:cubicBezTo>
                <a:cubicBezTo>
                  <a:pt x="1720" y="273"/>
                  <a:pt x="1714" y="267"/>
                  <a:pt x="1707" y="267"/>
                </a:cubicBezTo>
                <a:close/>
                <a:moveTo>
                  <a:pt x="1513" y="953"/>
                </a:moveTo>
                <a:cubicBezTo>
                  <a:pt x="1532" y="940"/>
                  <a:pt x="1532" y="940"/>
                  <a:pt x="1532" y="940"/>
                </a:cubicBezTo>
                <a:cubicBezTo>
                  <a:pt x="1519" y="946"/>
                  <a:pt x="1519" y="946"/>
                  <a:pt x="1519" y="946"/>
                </a:cubicBezTo>
                <a:cubicBezTo>
                  <a:pt x="1513" y="953"/>
                  <a:pt x="1513" y="953"/>
                  <a:pt x="1513" y="953"/>
                </a:cubicBezTo>
                <a:close/>
                <a:moveTo>
                  <a:pt x="1689" y="235"/>
                </a:moveTo>
                <a:cubicBezTo>
                  <a:pt x="1695" y="242"/>
                  <a:pt x="1695" y="242"/>
                  <a:pt x="1695" y="242"/>
                </a:cubicBezTo>
                <a:cubicBezTo>
                  <a:pt x="1689" y="235"/>
                  <a:pt x="1689" y="235"/>
                  <a:pt x="1689" y="235"/>
                </a:cubicBezTo>
                <a:cubicBezTo>
                  <a:pt x="1689" y="235"/>
                  <a:pt x="1689" y="235"/>
                  <a:pt x="1695" y="242"/>
                </a:cubicBezTo>
                <a:cubicBezTo>
                  <a:pt x="1695" y="248"/>
                  <a:pt x="1701" y="248"/>
                  <a:pt x="1701" y="248"/>
                </a:cubicBezTo>
                <a:cubicBezTo>
                  <a:pt x="1701" y="248"/>
                  <a:pt x="1695" y="248"/>
                  <a:pt x="1695" y="242"/>
                </a:cubicBezTo>
                <a:cubicBezTo>
                  <a:pt x="1695" y="242"/>
                  <a:pt x="1695" y="242"/>
                  <a:pt x="1689" y="235"/>
                </a:cubicBezTo>
                <a:close/>
                <a:moveTo>
                  <a:pt x="1707" y="261"/>
                </a:moveTo>
                <a:cubicBezTo>
                  <a:pt x="1707" y="261"/>
                  <a:pt x="1707" y="261"/>
                  <a:pt x="1707" y="261"/>
                </a:cubicBezTo>
                <a:cubicBezTo>
                  <a:pt x="1701" y="254"/>
                  <a:pt x="1701" y="254"/>
                  <a:pt x="1701" y="248"/>
                </a:cubicBezTo>
                <a:cubicBezTo>
                  <a:pt x="1701" y="254"/>
                  <a:pt x="1707" y="261"/>
                  <a:pt x="1707" y="261"/>
                </a:cubicBezTo>
                <a:close/>
                <a:moveTo>
                  <a:pt x="1707" y="261"/>
                </a:moveTo>
                <a:cubicBezTo>
                  <a:pt x="1707" y="261"/>
                  <a:pt x="1707" y="261"/>
                  <a:pt x="1707" y="267"/>
                </a:cubicBezTo>
                <a:cubicBezTo>
                  <a:pt x="1714" y="267"/>
                  <a:pt x="1714" y="267"/>
                  <a:pt x="1714" y="267"/>
                </a:cubicBezTo>
                <a:cubicBezTo>
                  <a:pt x="1714" y="267"/>
                  <a:pt x="1714" y="267"/>
                  <a:pt x="1707" y="261"/>
                </a:cubicBezTo>
                <a:close/>
                <a:moveTo>
                  <a:pt x="283" y="1111"/>
                </a:moveTo>
                <a:cubicBezTo>
                  <a:pt x="277" y="1105"/>
                  <a:pt x="277" y="1105"/>
                  <a:pt x="277" y="1105"/>
                </a:cubicBezTo>
                <a:cubicBezTo>
                  <a:pt x="277" y="1111"/>
                  <a:pt x="277" y="1111"/>
                  <a:pt x="277" y="1111"/>
                </a:cubicBezTo>
                <a:cubicBezTo>
                  <a:pt x="289" y="1111"/>
                  <a:pt x="302" y="1124"/>
                  <a:pt x="283" y="1111"/>
                </a:cubicBezTo>
                <a:close/>
                <a:moveTo>
                  <a:pt x="270" y="1105"/>
                </a:moveTo>
                <a:cubicBezTo>
                  <a:pt x="277" y="1105"/>
                  <a:pt x="277" y="1105"/>
                  <a:pt x="277" y="1105"/>
                </a:cubicBezTo>
                <a:cubicBezTo>
                  <a:pt x="277" y="1105"/>
                  <a:pt x="277" y="1105"/>
                  <a:pt x="277" y="1105"/>
                </a:cubicBezTo>
                <a:cubicBezTo>
                  <a:pt x="270" y="1105"/>
                  <a:pt x="270" y="1105"/>
                  <a:pt x="270" y="1105"/>
                </a:cubicBezTo>
                <a:close/>
                <a:moveTo>
                  <a:pt x="277" y="1111"/>
                </a:moveTo>
                <a:cubicBezTo>
                  <a:pt x="277" y="1111"/>
                  <a:pt x="277" y="1111"/>
                  <a:pt x="277" y="1111"/>
                </a:cubicBezTo>
                <a:cubicBezTo>
                  <a:pt x="270" y="1105"/>
                  <a:pt x="270" y="1105"/>
                  <a:pt x="264" y="1105"/>
                </a:cubicBezTo>
                <a:cubicBezTo>
                  <a:pt x="270" y="1105"/>
                  <a:pt x="270" y="1105"/>
                  <a:pt x="277" y="1111"/>
                </a:cubicBezTo>
                <a:close/>
                <a:moveTo>
                  <a:pt x="270" y="1105"/>
                </a:moveTo>
                <a:cubicBezTo>
                  <a:pt x="258" y="1105"/>
                  <a:pt x="258" y="1105"/>
                  <a:pt x="258" y="1105"/>
                </a:cubicBezTo>
                <a:cubicBezTo>
                  <a:pt x="270" y="1105"/>
                  <a:pt x="264" y="1105"/>
                  <a:pt x="270" y="1105"/>
                </a:cubicBezTo>
                <a:close/>
                <a:moveTo>
                  <a:pt x="208" y="1086"/>
                </a:moveTo>
                <a:cubicBezTo>
                  <a:pt x="208" y="1086"/>
                  <a:pt x="214" y="1086"/>
                  <a:pt x="201" y="1080"/>
                </a:cubicBezTo>
                <a:cubicBezTo>
                  <a:pt x="201" y="1080"/>
                  <a:pt x="201" y="1080"/>
                  <a:pt x="201" y="1080"/>
                </a:cubicBezTo>
                <a:cubicBezTo>
                  <a:pt x="189" y="1073"/>
                  <a:pt x="170" y="1067"/>
                  <a:pt x="145" y="1048"/>
                </a:cubicBezTo>
                <a:cubicBezTo>
                  <a:pt x="151" y="1054"/>
                  <a:pt x="151" y="1054"/>
                  <a:pt x="151" y="1054"/>
                </a:cubicBezTo>
                <a:cubicBezTo>
                  <a:pt x="151" y="1054"/>
                  <a:pt x="145" y="1054"/>
                  <a:pt x="139" y="1054"/>
                </a:cubicBezTo>
                <a:cubicBezTo>
                  <a:pt x="145" y="1054"/>
                  <a:pt x="151" y="1054"/>
                  <a:pt x="151" y="1061"/>
                </a:cubicBezTo>
                <a:cubicBezTo>
                  <a:pt x="170" y="1067"/>
                  <a:pt x="195" y="1080"/>
                  <a:pt x="195" y="1080"/>
                </a:cubicBezTo>
                <a:cubicBezTo>
                  <a:pt x="226" y="1092"/>
                  <a:pt x="201" y="1080"/>
                  <a:pt x="226" y="1092"/>
                </a:cubicBezTo>
                <a:cubicBezTo>
                  <a:pt x="226" y="1092"/>
                  <a:pt x="226" y="1092"/>
                  <a:pt x="226" y="1092"/>
                </a:cubicBezTo>
                <a:cubicBezTo>
                  <a:pt x="226" y="1092"/>
                  <a:pt x="226" y="1092"/>
                  <a:pt x="226" y="1092"/>
                </a:cubicBezTo>
                <a:cubicBezTo>
                  <a:pt x="245" y="1099"/>
                  <a:pt x="245" y="1099"/>
                  <a:pt x="245" y="1099"/>
                </a:cubicBezTo>
                <a:cubicBezTo>
                  <a:pt x="245" y="1099"/>
                  <a:pt x="245" y="1099"/>
                  <a:pt x="270" y="1105"/>
                </a:cubicBezTo>
                <a:cubicBezTo>
                  <a:pt x="258" y="1105"/>
                  <a:pt x="264" y="1105"/>
                  <a:pt x="245" y="1099"/>
                </a:cubicBezTo>
                <a:cubicBezTo>
                  <a:pt x="239" y="1092"/>
                  <a:pt x="226" y="1092"/>
                  <a:pt x="214" y="1086"/>
                </a:cubicBezTo>
                <a:cubicBezTo>
                  <a:pt x="208" y="1086"/>
                  <a:pt x="208" y="1086"/>
                  <a:pt x="208" y="1086"/>
                </a:cubicBezTo>
                <a:close/>
                <a:moveTo>
                  <a:pt x="264" y="1105"/>
                </a:moveTo>
                <a:cubicBezTo>
                  <a:pt x="258" y="1105"/>
                  <a:pt x="251" y="1099"/>
                  <a:pt x="251" y="1099"/>
                </a:cubicBezTo>
                <a:cubicBezTo>
                  <a:pt x="258" y="1105"/>
                  <a:pt x="258" y="1105"/>
                  <a:pt x="264" y="1105"/>
                </a:cubicBezTo>
                <a:close/>
                <a:moveTo>
                  <a:pt x="251" y="1099"/>
                </a:moveTo>
                <a:cubicBezTo>
                  <a:pt x="251" y="1099"/>
                  <a:pt x="251" y="1099"/>
                  <a:pt x="245" y="1099"/>
                </a:cubicBezTo>
                <a:cubicBezTo>
                  <a:pt x="251" y="1099"/>
                  <a:pt x="245" y="1099"/>
                  <a:pt x="251" y="1099"/>
                </a:cubicBezTo>
                <a:close/>
                <a:moveTo>
                  <a:pt x="214" y="1086"/>
                </a:moveTo>
                <a:cubicBezTo>
                  <a:pt x="214" y="1086"/>
                  <a:pt x="214" y="1086"/>
                  <a:pt x="226" y="1092"/>
                </a:cubicBezTo>
                <a:cubicBezTo>
                  <a:pt x="214" y="1086"/>
                  <a:pt x="214" y="1086"/>
                  <a:pt x="214" y="1086"/>
                </a:cubicBezTo>
                <a:close/>
                <a:moveTo>
                  <a:pt x="13" y="876"/>
                </a:moveTo>
                <a:cubicBezTo>
                  <a:pt x="13" y="883"/>
                  <a:pt x="13" y="883"/>
                  <a:pt x="13" y="889"/>
                </a:cubicBezTo>
                <a:cubicBezTo>
                  <a:pt x="13" y="876"/>
                  <a:pt x="13" y="870"/>
                  <a:pt x="0" y="857"/>
                </a:cubicBezTo>
                <a:cubicBezTo>
                  <a:pt x="0" y="857"/>
                  <a:pt x="0" y="857"/>
                  <a:pt x="13" y="876"/>
                </a:cubicBezTo>
                <a:close/>
                <a:moveTo>
                  <a:pt x="107" y="1035"/>
                </a:moveTo>
                <a:cubicBezTo>
                  <a:pt x="120" y="1035"/>
                  <a:pt x="120" y="1035"/>
                  <a:pt x="120" y="1035"/>
                </a:cubicBezTo>
                <a:cubicBezTo>
                  <a:pt x="120" y="1035"/>
                  <a:pt x="120" y="1035"/>
                  <a:pt x="107" y="1035"/>
                </a:cubicBezTo>
                <a:close/>
                <a:moveTo>
                  <a:pt x="70" y="991"/>
                </a:moveTo>
                <a:cubicBezTo>
                  <a:pt x="70" y="991"/>
                  <a:pt x="70" y="991"/>
                  <a:pt x="70" y="984"/>
                </a:cubicBezTo>
                <a:cubicBezTo>
                  <a:pt x="70" y="991"/>
                  <a:pt x="70" y="991"/>
                  <a:pt x="70" y="991"/>
                </a:cubicBezTo>
                <a:cubicBezTo>
                  <a:pt x="76" y="991"/>
                  <a:pt x="76" y="997"/>
                  <a:pt x="76" y="997"/>
                </a:cubicBezTo>
                <a:cubicBezTo>
                  <a:pt x="76" y="997"/>
                  <a:pt x="76" y="991"/>
                  <a:pt x="70" y="991"/>
                </a:cubicBezTo>
                <a:cubicBezTo>
                  <a:pt x="70" y="984"/>
                  <a:pt x="70" y="984"/>
                  <a:pt x="70" y="991"/>
                </a:cubicBezTo>
                <a:close/>
                <a:moveTo>
                  <a:pt x="57" y="978"/>
                </a:moveTo>
                <a:cubicBezTo>
                  <a:pt x="51" y="972"/>
                  <a:pt x="51" y="965"/>
                  <a:pt x="44" y="953"/>
                </a:cubicBezTo>
                <a:cubicBezTo>
                  <a:pt x="51" y="965"/>
                  <a:pt x="51" y="965"/>
                  <a:pt x="57" y="978"/>
                </a:cubicBezTo>
                <a:close/>
                <a:moveTo>
                  <a:pt x="88" y="1016"/>
                </a:moveTo>
                <a:cubicBezTo>
                  <a:pt x="88" y="1016"/>
                  <a:pt x="88" y="1016"/>
                  <a:pt x="88" y="1016"/>
                </a:cubicBezTo>
                <a:cubicBezTo>
                  <a:pt x="88" y="1016"/>
                  <a:pt x="88" y="1016"/>
                  <a:pt x="88" y="1003"/>
                </a:cubicBezTo>
                <a:cubicBezTo>
                  <a:pt x="88" y="1016"/>
                  <a:pt x="88" y="1016"/>
                  <a:pt x="88" y="1016"/>
                </a:cubicBezTo>
                <a:close/>
                <a:moveTo>
                  <a:pt x="38" y="953"/>
                </a:moveTo>
                <a:cubicBezTo>
                  <a:pt x="44" y="953"/>
                  <a:pt x="44" y="953"/>
                  <a:pt x="44" y="953"/>
                </a:cubicBezTo>
                <a:cubicBezTo>
                  <a:pt x="38" y="946"/>
                  <a:pt x="38" y="940"/>
                  <a:pt x="32" y="934"/>
                </a:cubicBezTo>
                <a:cubicBezTo>
                  <a:pt x="32" y="940"/>
                  <a:pt x="38" y="946"/>
                  <a:pt x="38" y="953"/>
                </a:cubicBezTo>
                <a:close/>
                <a:moveTo>
                  <a:pt x="584" y="1168"/>
                </a:moveTo>
                <a:cubicBezTo>
                  <a:pt x="572" y="1162"/>
                  <a:pt x="553" y="1162"/>
                  <a:pt x="540" y="1162"/>
                </a:cubicBezTo>
                <a:cubicBezTo>
                  <a:pt x="546" y="1162"/>
                  <a:pt x="565" y="1162"/>
                  <a:pt x="572" y="1168"/>
                </a:cubicBezTo>
                <a:cubicBezTo>
                  <a:pt x="572" y="1162"/>
                  <a:pt x="565" y="1162"/>
                  <a:pt x="584" y="1168"/>
                </a:cubicBezTo>
                <a:close/>
                <a:moveTo>
                  <a:pt x="63" y="642"/>
                </a:moveTo>
                <a:cubicBezTo>
                  <a:pt x="63" y="648"/>
                  <a:pt x="57" y="648"/>
                  <a:pt x="57" y="648"/>
                </a:cubicBezTo>
                <a:cubicBezTo>
                  <a:pt x="57" y="648"/>
                  <a:pt x="57" y="648"/>
                  <a:pt x="57" y="648"/>
                </a:cubicBezTo>
                <a:cubicBezTo>
                  <a:pt x="57" y="648"/>
                  <a:pt x="57" y="648"/>
                  <a:pt x="63" y="642"/>
                </a:cubicBezTo>
                <a:cubicBezTo>
                  <a:pt x="63" y="642"/>
                  <a:pt x="63" y="642"/>
                  <a:pt x="70" y="635"/>
                </a:cubicBezTo>
                <a:cubicBezTo>
                  <a:pt x="63" y="642"/>
                  <a:pt x="63" y="648"/>
                  <a:pt x="57" y="648"/>
                </a:cubicBezTo>
                <a:cubicBezTo>
                  <a:pt x="63" y="642"/>
                  <a:pt x="63" y="642"/>
                  <a:pt x="63" y="642"/>
                </a:cubicBezTo>
                <a:cubicBezTo>
                  <a:pt x="51" y="661"/>
                  <a:pt x="57" y="648"/>
                  <a:pt x="44" y="667"/>
                </a:cubicBezTo>
                <a:cubicBezTo>
                  <a:pt x="51" y="661"/>
                  <a:pt x="57" y="648"/>
                  <a:pt x="63" y="642"/>
                </a:cubicBezTo>
                <a:cubicBezTo>
                  <a:pt x="63" y="642"/>
                  <a:pt x="63" y="642"/>
                  <a:pt x="63" y="642"/>
                </a:cubicBezTo>
                <a:close/>
                <a:moveTo>
                  <a:pt x="823" y="1162"/>
                </a:moveTo>
                <a:cubicBezTo>
                  <a:pt x="823" y="1162"/>
                  <a:pt x="823" y="1162"/>
                  <a:pt x="823" y="1162"/>
                </a:cubicBezTo>
                <a:cubicBezTo>
                  <a:pt x="823" y="1162"/>
                  <a:pt x="823" y="1162"/>
                  <a:pt x="835" y="1162"/>
                </a:cubicBezTo>
                <a:cubicBezTo>
                  <a:pt x="848" y="1156"/>
                  <a:pt x="848" y="1156"/>
                  <a:pt x="823" y="1162"/>
                </a:cubicBezTo>
                <a:close/>
                <a:moveTo>
                  <a:pt x="170" y="508"/>
                </a:moveTo>
                <a:cubicBezTo>
                  <a:pt x="164" y="527"/>
                  <a:pt x="157" y="527"/>
                  <a:pt x="176" y="508"/>
                </a:cubicBezTo>
                <a:cubicBezTo>
                  <a:pt x="170" y="508"/>
                  <a:pt x="170" y="508"/>
                  <a:pt x="170" y="508"/>
                </a:cubicBezTo>
                <a:close/>
                <a:moveTo>
                  <a:pt x="615" y="1168"/>
                </a:moveTo>
                <a:cubicBezTo>
                  <a:pt x="628" y="1168"/>
                  <a:pt x="628" y="1168"/>
                  <a:pt x="628" y="1168"/>
                </a:cubicBezTo>
                <a:cubicBezTo>
                  <a:pt x="653" y="1168"/>
                  <a:pt x="685" y="1168"/>
                  <a:pt x="703" y="1168"/>
                </a:cubicBezTo>
                <a:cubicBezTo>
                  <a:pt x="647" y="1168"/>
                  <a:pt x="647" y="1168"/>
                  <a:pt x="615" y="1168"/>
                </a:cubicBezTo>
                <a:close/>
                <a:moveTo>
                  <a:pt x="1030" y="1137"/>
                </a:moveTo>
                <a:cubicBezTo>
                  <a:pt x="1042" y="1130"/>
                  <a:pt x="1042" y="1130"/>
                  <a:pt x="1042" y="1130"/>
                </a:cubicBezTo>
                <a:cubicBezTo>
                  <a:pt x="1011" y="1137"/>
                  <a:pt x="1011" y="1137"/>
                  <a:pt x="1011" y="1137"/>
                </a:cubicBezTo>
                <a:cubicBezTo>
                  <a:pt x="1030" y="1137"/>
                  <a:pt x="1030" y="1137"/>
                  <a:pt x="1030" y="1137"/>
                </a:cubicBezTo>
                <a:close/>
                <a:moveTo>
                  <a:pt x="1067" y="1124"/>
                </a:moveTo>
                <a:cubicBezTo>
                  <a:pt x="1099" y="1111"/>
                  <a:pt x="1086" y="1111"/>
                  <a:pt x="1080" y="1124"/>
                </a:cubicBezTo>
                <a:cubicBezTo>
                  <a:pt x="1067" y="1124"/>
                  <a:pt x="1067" y="1124"/>
                  <a:pt x="1067" y="1124"/>
                </a:cubicBezTo>
                <a:close/>
                <a:moveTo>
                  <a:pt x="1419" y="1003"/>
                </a:moveTo>
                <a:cubicBezTo>
                  <a:pt x="1406" y="1016"/>
                  <a:pt x="1412" y="1003"/>
                  <a:pt x="1400" y="1016"/>
                </a:cubicBezTo>
                <a:cubicBezTo>
                  <a:pt x="1419" y="1003"/>
                  <a:pt x="1419" y="1003"/>
                  <a:pt x="1419" y="1003"/>
                </a:cubicBezTo>
                <a:close/>
                <a:moveTo>
                  <a:pt x="308" y="1124"/>
                </a:moveTo>
                <a:cubicBezTo>
                  <a:pt x="308" y="1130"/>
                  <a:pt x="314" y="1130"/>
                  <a:pt x="333" y="1137"/>
                </a:cubicBezTo>
                <a:cubicBezTo>
                  <a:pt x="333" y="1137"/>
                  <a:pt x="333" y="1137"/>
                  <a:pt x="333" y="1130"/>
                </a:cubicBezTo>
                <a:cubicBezTo>
                  <a:pt x="327" y="1130"/>
                  <a:pt x="321" y="1130"/>
                  <a:pt x="314" y="1130"/>
                </a:cubicBezTo>
                <a:cubicBezTo>
                  <a:pt x="308" y="1124"/>
                  <a:pt x="308" y="1124"/>
                  <a:pt x="308" y="1124"/>
                </a:cubicBezTo>
                <a:close/>
                <a:moveTo>
                  <a:pt x="352" y="381"/>
                </a:moveTo>
                <a:cubicBezTo>
                  <a:pt x="358" y="381"/>
                  <a:pt x="358" y="381"/>
                  <a:pt x="358" y="381"/>
                </a:cubicBezTo>
                <a:cubicBezTo>
                  <a:pt x="346" y="381"/>
                  <a:pt x="352" y="381"/>
                  <a:pt x="352" y="381"/>
                </a:cubicBezTo>
                <a:close/>
                <a:moveTo>
                  <a:pt x="590" y="1168"/>
                </a:moveTo>
                <a:cubicBezTo>
                  <a:pt x="590" y="1168"/>
                  <a:pt x="590" y="1168"/>
                  <a:pt x="615" y="1168"/>
                </a:cubicBezTo>
                <a:cubicBezTo>
                  <a:pt x="615" y="1168"/>
                  <a:pt x="609" y="1168"/>
                  <a:pt x="597" y="1168"/>
                </a:cubicBezTo>
                <a:cubicBezTo>
                  <a:pt x="590" y="1168"/>
                  <a:pt x="590" y="1168"/>
                  <a:pt x="590" y="1168"/>
                </a:cubicBezTo>
                <a:close/>
                <a:moveTo>
                  <a:pt x="1055" y="1130"/>
                </a:moveTo>
                <a:cubicBezTo>
                  <a:pt x="1055" y="1130"/>
                  <a:pt x="1055" y="1130"/>
                  <a:pt x="1048" y="1130"/>
                </a:cubicBezTo>
                <a:cubicBezTo>
                  <a:pt x="1055" y="1130"/>
                  <a:pt x="1055" y="1130"/>
                  <a:pt x="1055" y="1130"/>
                </a:cubicBezTo>
                <a:close/>
                <a:moveTo>
                  <a:pt x="1048" y="1130"/>
                </a:moveTo>
                <a:cubicBezTo>
                  <a:pt x="1048" y="1130"/>
                  <a:pt x="1048" y="1130"/>
                  <a:pt x="1042" y="1130"/>
                </a:cubicBezTo>
                <a:cubicBezTo>
                  <a:pt x="1048" y="1130"/>
                  <a:pt x="1048" y="1130"/>
                  <a:pt x="1048" y="1130"/>
                </a:cubicBezTo>
                <a:close/>
                <a:moveTo>
                  <a:pt x="1701" y="781"/>
                </a:moveTo>
                <a:cubicBezTo>
                  <a:pt x="1707" y="769"/>
                  <a:pt x="1707" y="769"/>
                  <a:pt x="1707" y="769"/>
                </a:cubicBezTo>
                <a:cubicBezTo>
                  <a:pt x="1695" y="788"/>
                  <a:pt x="1695" y="788"/>
                  <a:pt x="1695" y="788"/>
                </a:cubicBezTo>
                <a:cubicBezTo>
                  <a:pt x="1701" y="781"/>
                  <a:pt x="1701" y="781"/>
                  <a:pt x="1701" y="781"/>
                </a:cubicBezTo>
                <a:close/>
                <a:moveTo>
                  <a:pt x="390" y="1143"/>
                </a:moveTo>
                <a:cubicBezTo>
                  <a:pt x="390" y="1143"/>
                  <a:pt x="390" y="1143"/>
                  <a:pt x="390" y="1143"/>
                </a:cubicBezTo>
                <a:cubicBezTo>
                  <a:pt x="390" y="1143"/>
                  <a:pt x="390" y="1143"/>
                  <a:pt x="390" y="1143"/>
                </a:cubicBezTo>
                <a:close/>
                <a:moveTo>
                  <a:pt x="371" y="1143"/>
                </a:moveTo>
                <a:cubicBezTo>
                  <a:pt x="383" y="1143"/>
                  <a:pt x="383" y="1143"/>
                  <a:pt x="371" y="1143"/>
                </a:cubicBezTo>
                <a:close/>
                <a:moveTo>
                  <a:pt x="371" y="1143"/>
                </a:moveTo>
                <a:cubicBezTo>
                  <a:pt x="371" y="1143"/>
                  <a:pt x="371" y="1143"/>
                  <a:pt x="371" y="1143"/>
                </a:cubicBezTo>
                <a:cubicBezTo>
                  <a:pt x="371" y="1143"/>
                  <a:pt x="371" y="1143"/>
                  <a:pt x="371" y="1143"/>
                </a:cubicBezTo>
                <a:close/>
                <a:moveTo>
                  <a:pt x="390" y="1143"/>
                </a:moveTo>
                <a:cubicBezTo>
                  <a:pt x="383" y="1143"/>
                  <a:pt x="383" y="1143"/>
                  <a:pt x="383" y="1143"/>
                </a:cubicBezTo>
                <a:cubicBezTo>
                  <a:pt x="383" y="1143"/>
                  <a:pt x="383" y="1143"/>
                  <a:pt x="390" y="1143"/>
                </a:cubicBezTo>
                <a:close/>
                <a:moveTo>
                  <a:pt x="383" y="1143"/>
                </a:moveTo>
                <a:cubicBezTo>
                  <a:pt x="377" y="1143"/>
                  <a:pt x="371" y="1143"/>
                  <a:pt x="371" y="1143"/>
                </a:cubicBezTo>
                <a:cubicBezTo>
                  <a:pt x="377" y="1143"/>
                  <a:pt x="377" y="1143"/>
                  <a:pt x="383" y="1143"/>
                </a:cubicBezTo>
                <a:close/>
                <a:moveTo>
                  <a:pt x="1582" y="902"/>
                </a:moveTo>
                <a:cubicBezTo>
                  <a:pt x="1607" y="883"/>
                  <a:pt x="1607" y="883"/>
                  <a:pt x="1607" y="883"/>
                </a:cubicBezTo>
                <a:cubicBezTo>
                  <a:pt x="1588" y="896"/>
                  <a:pt x="1588" y="896"/>
                  <a:pt x="1588" y="896"/>
                </a:cubicBezTo>
                <a:cubicBezTo>
                  <a:pt x="1582" y="902"/>
                  <a:pt x="1582" y="902"/>
                  <a:pt x="1582" y="902"/>
                </a:cubicBezTo>
                <a:close/>
                <a:moveTo>
                  <a:pt x="120" y="1035"/>
                </a:moveTo>
                <a:cubicBezTo>
                  <a:pt x="107" y="1035"/>
                  <a:pt x="107" y="1029"/>
                  <a:pt x="107" y="1029"/>
                </a:cubicBezTo>
                <a:cubicBezTo>
                  <a:pt x="107" y="1029"/>
                  <a:pt x="107" y="1029"/>
                  <a:pt x="107" y="1029"/>
                </a:cubicBezTo>
                <a:cubicBezTo>
                  <a:pt x="107" y="1035"/>
                  <a:pt x="120" y="1035"/>
                  <a:pt x="120" y="1035"/>
                </a:cubicBezTo>
                <a:close/>
                <a:moveTo>
                  <a:pt x="929" y="1149"/>
                </a:moveTo>
                <a:cubicBezTo>
                  <a:pt x="948" y="1149"/>
                  <a:pt x="948" y="1149"/>
                  <a:pt x="948" y="1149"/>
                </a:cubicBezTo>
                <a:cubicBezTo>
                  <a:pt x="961" y="1143"/>
                  <a:pt x="961" y="1143"/>
                  <a:pt x="961" y="1143"/>
                </a:cubicBezTo>
                <a:cubicBezTo>
                  <a:pt x="961" y="1143"/>
                  <a:pt x="961" y="1143"/>
                  <a:pt x="961" y="1143"/>
                </a:cubicBezTo>
                <a:cubicBezTo>
                  <a:pt x="929" y="1149"/>
                  <a:pt x="929" y="1149"/>
                  <a:pt x="929" y="1149"/>
                </a:cubicBezTo>
                <a:close/>
                <a:moveTo>
                  <a:pt x="132" y="1048"/>
                </a:moveTo>
                <a:cubicBezTo>
                  <a:pt x="132" y="1048"/>
                  <a:pt x="132" y="1048"/>
                  <a:pt x="132" y="1048"/>
                </a:cubicBezTo>
                <a:cubicBezTo>
                  <a:pt x="139" y="1048"/>
                  <a:pt x="139" y="1048"/>
                  <a:pt x="132" y="1048"/>
                </a:cubicBezTo>
                <a:close/>
                <a:moveTo>
                  <a:pt x="120" y="1035"/>
                </a:moveTo>
                <a:cubicBezTo>
                  <a:pt x="120" y="1035"/>
                  <a:pt x="107" y="1029"/>
                  <a:pt x="95" y="1022"/>
                </a:cubicBezTo>
                <a:cubicBezTo>
                  <a:pt x="95" y="1022"/>
                  <a:pt x="95" y="1022"/>
                  <a:pt x="107" y="1035"/>
                </a:cubicBezTo>
                <a:cubicBezTo>
                  <a:pt x="107" y="1035"/>
                  <a:pt x="107" y="1035"/>
                  <a:pt x="107" y="1035"/>
                </a:cubicBezTo>
                <a:cubicBezTo>
                  <a:pt x="120" y="1035"/>
                  <a:pt x="126" y="1042"/>
                  <a:pt x="132" y="1048"/>
                </a:cubicBezTo>
                <a:cubicBezTo>
                  <a:pt x="126" y="1042"/>
                  <a:pt x="126" y="1042"/>
                  <a:pt x="126" y="1042"/>
                </a:cubicBezTo>
                <a:cubicBezTo>
                  <a:pt x="120" y="1035"/>
                  <a:pt x="120" y="1035"/>
                  <a:pt x="120" y="1035"/>
                </a:cubicBezTo>
                <a:cubicBezTo>
                  <a:pt x="126" y="1042"/>
                  <a:pt x="126" y="1042"/>
                  <a:pt x="126" y="1042"/>
                </a:cubicBezTo>
                <a:cubicBezTo>
                  <a:pt x="126" y="1042"/>
                  <a:pt x="120" y="1042"/>
                  <a:pt x="120" y="1035"/>
                </a:cubicBezTo>
                <a:close/>
                <a:moveTo>
                  <a:pt x="308" y="1124"/>
                </a:moveTo>
                <a:cubicBezTo>
                  <a:pt x="308" y="1124"/>
                  <a:pt x="308" y="1124"/>
                  <a:pt x="308" y="1124"/>
                </a:cubicBezTo>
                <a:cubicBezTo>
                  <a:pt x="302" y="1124"/>
                  <a:pt x="302" y="1124"/>
                  <a:pt x="302" y="1124"/>
                </a:cubicBezTo>
                <a:cubicBezTo>
                  <a:pt x="277" y="1111"/>
                  <a:pt x="277" y="1111"/>
                  <a:pt x="277" y="1111"/>
                </a:cubicBezTo>
                <a:cubicBezTo>
                  <a:pt x="289" y="1111"/>
                  <a:pt x="295" y="1124"/>
                  <a:pt x="302" y="1124"/>
                </a:cubicBezTo>
                <a:cubicBezTo>
                  <a:pt x="289" y="1111"/>
                  <a:pt x="289" y="1111"/>
                  <a:pt x="289" y="1111"/>
                </a:cubicBezTo>
                <a:cubicBezTo>
                  <a:pt x="289" y="1124"/>
                  <a:pt x="289" y="1124"/>
                  <a:pt x="289" y="1124"/>
                </a:cubicBezTo>
                <a:cubicBezTo>
                  <a:pt x="302" y="1124"/>
                  <a:pt x="302" y="1124"/>
                  <a:pt x="302" y="1124"/>
                </a:cubicBezTo>
                <a:cubicBezTo>
                  <a:pt x="308" y="1124"/>
                  <a:pt x="308" y="1124"/>
                  <a:pt x="308" y="1124"/>
                </a:cubicBezTo>
                <a:cubicBezTo>
                  <a:pt x="308" y="1124"/>
                  <a:pt x="308" y="1124"/>
                  <a:pt x="308" y="1124"/>
                </a:cubicBezTo>
                <a:close/>
                <a:moveTo>
                  <a:pt x="396" y="1149"/>
                </a:moveTo>
                <a:cubicBezTo>
                  <a:pt x="408" y="1149"/>
                  <a:pt x="408" y="1149"/>
                  <a:pt x="408" y="1149"/>
                </a:cubicBezTo>
                <a:cubicBezTo>
                  <a:pt x="402" y="1149"/>
                  <a:pt x="402" y="1149"/>
                  <a:pt x="390" y="1143"/>
                </a:cubicBezTo>
                <a:cubicBezTo>
                  <a:pt x="396" y="1149"/>
                  <a:pt x="396" y="1149"/>
                  <a:pt x="396" y="1149"/>
                </a:cubicBezTo>
                <a:close/>
                <a:moveTo>
                  <a:pt x="415" y="1149"/>
                </a:moveTo>
                <a:cubicBezTo>
                  <a:pt x="415" y="1149"/>
                  <a:pt x="415" y="1149"/>
                  <a:pt x="408" y="1149"/>
                </a:cubicBezTo>
                <a:cubicBezTo>
                  <a:pt x="415" y="1149"/>
                  <a:pt x="415" y="1149"/>
                  <a:pt x="415" y="1149"/>
                </a:cubicBezTo>
                <a:close/>
                <a:moveTo>
                  <a:pt x="88" y="1003"/>
                </a:moveTo>
                <a:cubicBezTo>
                  <a:pt x="82" y="1003"/>
                  <a:pt x="82" y="1003"/>
                  <a:pt x="76" y="997"/>
                </a:cubicBezTo>
                <a:cubicBezTo>
                  <a:pt x="82" y="1003"/>
                  <a:pt x="82" y="1003"/>
                  <a:pt x="88" y="1003"/>
                </a:cubicBezTo>
                <a:close/>
                <a:moveTo>
                  <a:pt x="986" y="1143"/>
                </a:moveTo>
                <a:cubicBezTo>
                  <a:pt x="998" y="1137"/>
                  <a:pt x="998" y="1137"/>
                  <a:pt x="998" y="1137"/>
                </a:cubicBezTo>
                <a:cubicBezTo>
                  <a:pt x="973" y="1143"/>
                  <a:pt x="973" y="1143"/>
                  <a:pt x="973" y="1143"/>
                </a:cubicBezTo>
                <a:cubicBezTo>
                  <a:pt x="986" y="1143"/>
                  <a:pt x="986" y="1143"/>
                  <a:pt x="986" y="1143"/>
                </a:cubicBezTo>
                <a:close/>
              </a:path>
            </a:pathLst>
          </a:custGeom>
          <a:solidFill>
            <a:srgbClr val="CC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Gray1"/>
          <p:cNvSpPr/>
          <p:nvPr/>
        </p:nvSpPr>
        <p:spPr bwMode="auto">
          <a:xfrm>
            <a:off x="0" y="0"/>
            <a:ext cx="285756" cy="285756"/>
          </a:xfrm>
          <a:prstGeom prst="ellipse">
            <a:avLst/>
          </a:prstGeom>
          <a:solidFill>
            <a:srgbClr val="CC0000"/>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600" b="1" smtClean="0">
                <a:solidFill>
                  <a:srgbClr val="FFFFFF"/>
                </a:solidFill>
                <a:latin typeface="Verdana" pitchFamily="34" charset="0"/>
                <a:cs typeface="+mn-cs"/>
              </a:rPr>
              <a:t>2</a:t>
            </a:r>
            <a:endParaRPr lang="en-GB" sz="1600" b="1">
              <a:solidFill>
                <a:srgbClr val="FFFFFF"/>
              </a:solidFill>
              <a:latin typeface="Verdana" pitchFamily="34" charset="0"/>
              <a:cs typeface="+mn-cs"/>
            </a:endParaRPr>
          </a:p>
        </p:txBody>
      </p:sp>
      <p:sp>
        <p:nvSpPr>
          <p:cNvPr id="14" name="Rectangle 13"/>
          <p:cNvSpPr/>
          <p:nvPr/>
        </p:nvSpPr>
        <p:spPr>
          <a:xfrm>
            <a:off x="787525" y="2693176"/>
            <a:ext cx="1296144" cy="3401506"/>
          </a:xfrm>
          <a:prstGeom prst="rect">
            <a:avLst/>
          </a:prstGeom>
          <a:noFill/>
          <a:ln w="1905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16" name="TextBox 15"/>
          <p:cNvSpPr txBox="1"/>
          <p:nvPr/>
        </p:nvSpPr>
        <p:spPr>
          <a:xfrm>
            <a:off x="809560" y="2747466"/>
            <a:ext cx="1296144"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solidFill>
                  <a:schemeClr val="accent3"/>
                </a:solidFill>
              </a:rPr>
              <a:t>未安装</a:t>
            </a:r>
            <a:r>
              <a:rPr lang="en-US" altLang="zh-CN" sz="1400" b="1" smtClean="0">
                <a:solidFill>
                  <a:schemeClr val="accent3"/>
                </a:solidFill>
              </a:rPr>
              <a:t>POS</a:t>
            </a:r>
            <a:r>
              <a:rPr lang="zh-CN" altLang="en-US" sz="1400" b="1" smtClean="0">
                <a:solidFill>
                  <a:schemeClr val="accent3"/>
                </a:solidFill>
              </a:rPr>
              <a:t>机</a:t>
            </a:r>
            <a:endParaRPr lang="en-US" sz="1400" b="1" err="1" smtClean="0">
              <a:solidFill>
                <a:schemeClr val="accent3"/>
              </a:solidFill>
            </a:endParaRPr>
          </a:p>
        </p:txBody>
      </p:sp>
      <p:sp>
        <p:nvSpPr>
          <p:cNvPr id="17" name="Rectangle 16"/>
          <p:cNvSpPr/>
          <p:nvPr/>
        </p:nvSpPr>
        <p:spPr>
          <a:xfrm>
            <a:off x="4653922" y="1644350"/>
            <a:ext cx="1296144" cy="4450332"/>
          </a:xfrm>
          <a:prstGeom prst="rect">
            <a:avLst/>
          </a:prstGeom>
          <a:noFill/>
          <a:ln w="1905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18" name="TextBox 17"/>
          <p:cNvSpPr txBox="1"/>
          <p:nvPr/>
        </p:nvSpPr>
        <p:spPr>
          <a:xfrm>
            <a:off x="4675957" y="1698640"/>
            <a:ext cx="1296144"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a:solidFill>
                  <a:schemeClr val="accent3"/>
                </a:solidFill>
              </a:rPr>
              <a:t>已</a:t>
            </a:r>
            <a:r>
              <a:rPr lang="zh-CN" altLang="en-US" sz="1400" b="1" smtClean="0">
                <a:solidFill>
                  <a:schemeClr val="accent3"/>
                </a:solidFill>
              </a:rPr>
              <a:t>安装</a:t>
            </a:r>
            <a:r>
              <a:rPr lang="en-US" altLang="zh-CN" sz="1400" b="1" smtClean="0">
                <a:solidFill>
                  <a:schemeClr val="accent3"/>
                </a:solidFill>
              </a:rPr>
              <a:t>POS</a:t>
            </a:r>
            <a:r>
              <a:rPr lang="zh-CN" altLang="en-US" sz="1400" b="1" smtClean="0">
                <a:solidFill>
                  <a:schemeClr val="accent3"/>
                </a:solidFill>
              </a:rPr>
              <a:t>机</a:t>
            </a:r>
            <a:endParaRPr lang="en-US" sz="1400" b="1" err="1" smtClean="0">
              <a:solidFill>
                <a:schemeClr val="accent3"/>
              </a:solidFill>
            </a:endParaRPr>
          </a:p>
        </p:txBody>
      </p:sp>
    </p:spTree>
    <p:extLst>
      <p:ext uri="{BB962C8B-B14F-4D97-AF65-F5344CB8AC3E}">
        <p14:creationId xmlns:p14="http://schemas.microsoft.com/office/powerpoint/2010/main" val="75401602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 合生元的</a:t>
            </a:r>
            <a:r>
              <a:rPr lang="en-US" altLang="zh-CN" smtClean="0"/>
              <a:t>O2O</a:t>
            </a:r>
            <a:r>
              <a:rPr lang="zh-CN" altLang="en-US" smtClean="0"/>
              <a:t>，是基于</a:t>
            </a:r>
            <a:r>
              <a:rPr lang="en-US" altLang="zh-CN" smtClean="0"/>
              <a:t>CRM</a:t>
            </a:r>
            <a:r>
              <a:rPr lang="zh-CN" altLang="en-US" smtClean="0"/>
              <a:t>客户管理的一个应用，主要为了解决电商和线下渠道发展和利益分配问题</a:t>
            </a:r>
            <a:endParaRPr 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a:t>
            </a:r>
            <a:endParaRPr lang="en-US" sz="100" err="1" smtClean="0">
              <a:solidFill>
                <a:srgbClr val="FFFFFF"/>
              </a:solidFill>
            </a:endParaRPr>
          </a:p>
        </p:txBody>
      </p:sp>
      <p:sp>
        <p:nvSpPr>
          <p:cNvPr id="3" name="Rectangle 2"/>
          <p:cNvSpPr/>
          <p:nvPr>
            <p:custDataLst>
              <p:tags r:id="rId2"/>
            </p:custDataLst>
          </p:nvPr>
        </p:nvSpPr>
        <p:spPr>
          <a:xfrm>
            <a:off x="571500" y="1667346"/>
            <a:ext cx="9145016" cy="4646265"/>
          </a:xfrm>
          <a:prstGeom prst="rect">
            <a:avLst/>
          </a:prstGeom>
          <a:solidFill>
            <a:srgbClr val="FFFFFF"/>
          </a:solidFill>
        </p:spPr>
        <p:txBody>
          <a:bodyPr wrap="square">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852"/>
              </a:spcBef>
              <a:buSzTx/>
              <a:buFont typeface="Verdana"/>
              <a:buChar char="•"/>
            </a:pPr>
            <a:r>
              <a:rPr lang="zh-CN" altLang="en-US" sz="2400" smtClean="0">
                <a:solidFill>
                  <a:srgbClr val="000000"/>
                </a:solidFill>
              </a:rPr>
              <a:t>合生元过去提升</a:t>
            </a:r>
            <a:r>
              <a:rPr lang="zh-CN" altLang="en-US" sz="2400">
                <a:solidFill>
                  <a:srgbClr val="000000"/>
                </a:solidFill>
              </a:rPr>
              <a:t>业绩的关键</a:t>
            </a:r>
            <a:r>
              <a:rPr lang="zh-CN" altLang="en-US" sz="2400" smtClean="0">
                <a:solidFill>
                  <a:srgbClr val="000000"/>
                </a:solidFill>
              </a:rPr>
              <a:t>要素还是通过</a:t>
            </a:r>
            <a:r>
              <a:rPr lang="zh-CN" altLang="en-US" sz="2400" b="1">
                <a:solidFill>
                  <a:srgbClr val="000000"/>
                </a:solidFill>
              </a:rPr>
              <a:t>激活</a:t>
            </a:r>
            <a:r>
              <a:rPr lang="zh-CN" altLang="en-US" sz="2400" b="1" smtClean="0">
                <a:solidFill>
                  <a:srgbClr val="000000"/>
                </a:solidFill>
              </a:rPr>
              <a:t>前线</a:t>
            </a:r>
            <a:r>
              <a:rPr lang="zh-CN" altLang="en-US" sz="2400">
                <a:solidFill>
                  <a:srgbClr val="000000"/>
                </a:solidFill>
              </a:rPr>
              <a:t>，</a:t>
            </a:r>
            <a:r>
              <a:rPr lang="zh-CN" altLang="en-US" sz="2400" smtClean="0">
                <a:solidFill>
                  <a:srgbClr val="000000"/>
                </a:solidFill>
              </a:rPr>
              <a:t>利用</a:t>
            </a:r>
            <a:r>
              <a:rPr lang="en-US" altLang="zh-CN" sz="2400" b="1" smtClean="0">
                <a:solidFill>
                  <a:srgbClr val="000000"/>
                </a:solidFill>
              </a:rPr>
              <a:t>CRM</a:t>
            </a:r>
            <a:r>
              <a:rPr lang="zh-CN" altLang="en-US" sz="2400" b="1" smtClean="0">
                <a:solidFill>
                  <a:srgbClr val="000000"/>
                </a:solidFill>
              </a:rPr>
              <a:t>进行忠诚顾客的管理</a:t>
            </a:r>
            <a:r>
              <a:rPr lang="zh-CN" altLang="en-US" sz="2400" b="1">
                <a:solidFill>
                  <a:srgbClr val="000000"/>
                </a:solidFill>
              </a:rPr>
              <a:t>；</a:t>
            </a:r>
            <a:r>
              <a:rPr lang="en-US" altLang="zh-CN" sz="2400" smtClean="0">
                <a:solidFill>
                  <a:srgbClr val="000000"/>
                </a:solidFill>
              </a:rPr>
              <a:t>O2O</a:t>
            </a:r>
            <a:r>
              <a:rPr lang="zh-CN" altLang="en-US" sz="2400">
                <a:solidFill>
                  <a:srgbClr val="000000"/>
                </a:solidFill>
              </a:rPr>
              <a:t>模式从</a:t>
            </a:r>
            <a:r>
              <a:rPr lang="en-US" altLang="zh-CN" sz="2400">
                <a:solidFill>
                  <a:srgbClr val="000000"/>
                </a:solidFill>
              </a:rPr>
              <a:t>2013</a:t>
            </a:r>
            <a:r>
              <a:rPr lang="zh-CN" altLang="en-US" sz="2400">
                <a:solidFill>
                  <a:srgbClr val="000000"/>
                </a:solidFill>
              </a:rPr>
              <a:t>年开始</a:t>
            </a:r>
            <a:r>
              <a:rPr lang="zh-CN" altLang="en-US" sz="2400" smtClean="0">
                <a:solidFill>
                  <a:srgbClr val="000000"/>
                </a:solidFill>
              </a:rPr>
              <a:t>尝试</a:t>
            </a:r>
            <a:endParaRPr lang="en-US" altLang="zh-CN" sz="2400" smtClean="0">
              <a:solidFill>
                <a:srgbClr val="000000"/>
              </a:solidFill>
            </a:endParaRPr>
          </a:p>
          <a:p>
            <a:pPr marL="182563" indent="-182563">
              <a:spcBef>
                <a:spcPts val="7852"/>
              </a:spcBef>
              <a:buSzTx/>
              <a:buFont typeface="Verdana"/>
              <a:buChar char="•"/>
            </a:pPr>
            <a:r>
              <a:rPr lang="zh-CN" altLang="en-US" sz="2400" smtClean="0">
                <a:solidFill>
                  <a:srgbClr val="000000"/>
                </a:solidFill>
              </a:rPr>
              <a:t>其</a:t>
            </a:r>
            <a:r>
              <a:rPr lang="en-US" altLang="zh-CN" sz="2400" smtClean="0">
                <a:solidFill>
                  <a:srgbClr val="000000"/>
                </a:solidFill>
              </a:rPr>
              <a:t>O2O</a:t>
            </a:r>
            <a:r>
              <a:rPr lang="zh-CN" altLang="en-US" sz="2400" smtClean="0">
                <a:solidFill>
                  <a:srgbClr val="000000"/>
                </a:solidFill>
              </a:rPr>
              <a:t>模式</a:t>
            </a:r>
            <a:r>
              <a:rPr lang="zh-CN" altLang="en-US" sz="2400">
                <a:solidFill>
                  <a:srgbClr val="000000"/>
                </a:solidFill>
              </a:rPr>
              <a:t>依赖</a:t>
            </a:r>
            <a:r>
              <a:rPr lang="zh-CN" altLang="en-US" sz="2400" b="1" smtClean="0">
                <a:solidFill>
                  <a:srgbClr val="000000"/>
                </a:solidFill>
              </a:rPr>
              <a:t>“线上引流、线下销售”</a:t>
            </a:r>
            <a:r>
              <a:rPr lang="zh-CN" altLang="en-US" sz="2400" smtClean="0">
                <a:solidFill>
                  <a:srgbClr val="000000"/>
                </a:solidFill>
              </a:rPr>
              <a:t>，充分利用各种线上平台驱动线下实体销售，目标是</a:t>
            </a:r>
            <a:r>
              <a:rPr lang="zh-CN" altLang="en-US" sz="2400" b="1" smtClean="0">
                <a:solidFill>
                  <a:srgbClr val="000000"/>
                </a:solidFill>
              </a:rPr>
              <a:t>避免了渠道冲突</a:t>
            </a:r>
            <a:r>
              <a:rPr lang="zh-CN" altLang="en-US" sz="2400" smtClean="0">
                <a:solidFill>
                  <a:srgbClr val="000000"/>
                </a:solidFill>
              </a:rPr>
              <a:t>和</a:t>
            </a:r>
            <a:r>
              <a:rPr lang="zh-CN" altLang="en-US" sz="2400" b="1" smtClean="0">
                <a:solidFill>
                  <a:srgbClr val="000000"/>
                </a:solidFill>
              </a:rPr>
              <a:t>抢夺客源</a:t>
            </a:r>
            <a:r>
              <a:rPr lang="zh-CN" altLang="en-US" sz="2400" smtClean="0">
                <a:solidFill>
                  <a:srgbClr val="000000"/>
                </a:solidFill>
              </a:rPr>
              <a:t>的问题</a:t>
            </a:r>
            <a:endParaRPr lang="en-US" altLang="zh-CN" sz="2400" smtClean="0">
              <a:solidFill>
                <a:srgbClr val="000000"/>
              </a:solidFill>
            </a:endParaRPr>
          </a:p>
          <a:p>
            <a:pPr marL="182563" indent="-182563">
              <a:spcBef>
                <a:spcPts val="7852"/>
              </a:spcBef>
              <a:buSzTx/>
              <a:buFont typeface="Verdana"/>
              <a:buChar char="•"/>
            </a:pPr>
            <a:r>
              <a:rPr lang="zh-CN" altLang="en-US" sz="2400" smtClean="0">
                <a:solidFill>
                  <a:srgbClr val="000000"/>
                </a:solidFill>
              </a:rPr>
              <a:t>合生元对于</a:t>
            </a:r>
            <a:r>
              <a:rPr lang="en-US" altLang="zh-CN" sz="2400" smtClean="0">
                <a:solidFill>
                  <a:srgbClr val="000000"/>
                </a:solidFill>
              </a:rPr>
              <a:t>O2O</a:t>
            </a:r>
            <a:r>
              <a:rPr lang="zh-CN" altLang="en-US" sz="2400" smtClean="0">
                <a:solidFill>
                  <a:srgbClr val="000000"/>
                </a:solidFill>
              </a:rPr>
              <a:t>平台，未来也有 “流量化运营”的设想，将来可以销售其他产品，但需要</a:t>
            </a:r>
            <a:r>
              <a:rPr lang="zh-CN" altLang="en-US" sz="2400" b="1" smtClean="0">
                <a:solidFill>
                  <a:srgbClr val="000000"/>
                </a:solidFill>
              </a:rPr>
              <a:t>较长时间的发展</a:t>
            </a:r>
            <a:r>
              <a:rPr lang="zh-CN" altLang="en-US" sz="2400" smtClean="0">
                <a:solidFill>
                  <a:srgbClr val="000000"/>
                </a:solidFill>
              </a:rPr>
              <a:t>和和互联网企业的</a:t>
            </a:r>
            <a:r>
              <a:rPr lang="zh-CN" altLang="en-US" sz="2400" b="1" smtClean="0">
                <a:solidFill>
                  <a:srgbClr val="000000"/>
                </a:solidFill>
              </a:rPr>
              <a:t>紧密战略合作</a:t>
            </a:r>
            <a:endParaRPr lang="en-US" altLang="zh-CN" sz="2400" b="1" smtClean="0">
              <a:solidFill>
                <a:srgbClr val="000000"/>
              </a:solidFill>
            </a:endParaRPr>
          </a:p>
          <a:p>
            <a:pPr marL="182563" indent="-182563">
              <a:spcBef>
                <a:spcPct val="0"/>
              </a:spcBef>
              <a:buSzTx/>
              <a:buFont typeface="Verdana"/>
              <a:buChar char="•"/>
            </a:pPr>
            <a:endParaRPr lang="en-US" sz="2400">
              <a:solidFill>
                <a:srgbClr val="000000"/>
              </a:solidFill>
            </a:endParaRPr>
          </a:p>
        </p:txBody>
      </p:sp>
      <p:sp>
        <p:nvSpPr>
          <p:cNvPr id="5" name="Gray1"/>
          <p:cNvSpPr/>
          <p:nvPr/>
        </p:nvSpPr>
        <p:spPr bwMode="auto">
          <a:xfrm>
            <a:off x="0" y="0"/>
            <a:ext cx="285756" cy="285756"/>
          </a:xfrm>
          <a:prstGeom prst="ellipse">
            <a:avLst/>
          </a:prstGeom>
          <a:solidFill>
            <a:srgbClr val="CC0000"/>
          </a:solidFill>
          <a:ln w="19050" cap="flat" cmpd="sng" algn="ctr">
            <a:solidFill>
              <a:srgbClr val="FFFFFF"/>
            </a:solidFill>
            <a:prstDash val="solid"/>
            <a:round/>
            <a:headEnd type="none" w="med" len="med"/>
            <a:tailEnd type="none" w="med" len="med"/>
          </a:ln>
          <a:effectLst>
            <a:outerShdw blurRad="50800" dist="38100" dir="2700000" algn="tl" rotWithShape="0">
              <a:prstClr val="black">
                <a:alpha val="40000"/>
              </a:prstClr>
            </a:outerShdw>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en-US" altLang="zh-CN" sz="1600" b="1" smtClean="0">
                <a:solidFill>
                  <a:srgbClr val="FFFFFF"/>
                </a:solidFill>
                <a:latin typeface="Verdana" pitchFamily="34" charset="0"/>
                <a:cs typeface="+mn-cs"/>
              </a:rPr>
              <a:t>3</a:t>
            </a:r>
            <a:endParaRPr lang="en-GB" sz="1600" b="1">
              <a:solidFill>
                <a:srgbClr val="FFFFFF"/>
              </a:solidFill>
              <a:latin typeface="Verdana" pitchFamily="34" charset="0"/>
              <a:cs typeface="+mn-cs"/>
            </a:endParaRPr>
          </a:p>
        </p:txBody>
      </p:sp>
    </p:spTree>
    <p:extLst>
      <p:ext uri="{BB962C8B-B14F-4D97-AF65-F5344CB8AC3E}">
        <p14:creationId xmlns:p14="http://schemas.microsoft.com/office/powerpoint/2010/main" val="1767008234"/>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4" name="AgendaBar"/>
          <p:cNvSpPr/>
          <p:nvPr/>
        </p:nvSpPr>
        <p:spPr>
          <a:xfrm>
            <a:off x="2343955" y="4547666"/>
            <a:ext cx="6121330" cy="512064"/>
          </a:xfrm>
          <a:prstGeom prst="rect">
            <a:avLst/>
          </a:prstGeom>
          <a:noFill/>
          <a:ln w="19050">
            <a:solidFill>
              <a:srgbClr val="CC0000"/>
            </a:solidFill>
            <a:prstDash val="solid"/>
          </a:ln>
          <a:extLst>
            <a:ext uri="{909E8E84-426E-40DD-AFC4-6F175D3DCCD1}">
              <a14:hiddenFill xmlns:a14="http://schemas.microsoft.com/office/drawing/2010/main">
                <a:solidFill>
                  <a:schemeClr val="accent4"/>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 name="AgendaTitle"/>
          <p:cNvSpPr>
            <a:spLocks noGrp="1"/>
          </p:cNvSpPr>
          <p:nvPr>
            <p:ph type="title"/>
          </p:nvPr>
        </p:nvSpPr>
        <p:spPr/>
        <p:txBody>
          <a:bodyPr/>
          <a:lstStyle/>
          <a:p>
            <a:r>
              <a:rPr lang="zh-CN" altLang="en-US"/>
              <a:t>合生元案例研究提纲</a:t>
            </a:r>
            <a:endParaRPr lang="en-US"/>
          </a:p>
        </p:txBody>
      </p:sp>
      <p:sp>
        <p:nvSpPr>
          <p:cNvPr id="3" name="Agenda"/>
          <p:cNvSpPr txBox="1"/>
          <p:nvPr>
            <p:custDataLst>
              <p:tags r:id="rId2"/>
            </p:custDataLst>
          </p:nvPr>
        </p:nvSpPr>
        <p:spPr>
          <a:xfrm>
            <a:off x="2526835" y="2407708"/>
            <a:ext cx="5755570" cy="3611563"/>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450"/>
              </a:spcBef>
              <a:buSzTx/>
              <a:buFont typeface="Verdana"/>
              <a:buChar char="•"/>
            </a:pPr>
            <a:r>
              <a:rPr lang="zh-CN" altLang="en-US" sz="2400" smtClean="0"/>
              <a:t>合生元概况</a:t>
            </a:r>
            <a:endParaRPr lang="en-US" altLang="zh-CN" sz="2400" smtClean="0"/>
          </a:p>
          <a:p>
            <a:pPr marL="182563" indent="-182563">
              <a:spcBef>
                <a:spcPts val="5450"/>
              </a:spcBef>
              <a:buSzTx/>
              <a:buFont typeface="Verdana"/>
              <a:buChar char="•"/>
            </a:pPr>
            <a:r>
              <a:rPr lang="zh-CN" altLang="en-US" sz="2400"/>
              <a:t>合生元</a:t>
            </a:r>
            <a:r>
              <a:rPr lang="en-US" altLang="zh-CN" sz="2400" smtClean="0"/>
              <a:t>CRM</a:t>
            </a:r>
            <a:r>
              <a:rPr lang="zh-CN" altLang="en-US" sz="2400" smtClean="0"/>
              <a:t>系统简介</a:t>
            </a:r>
            <a:endParaRPr lang="en-US" altLang="zh-CN" sz="2400" smtClean="0"/>
          </a:p>
          <a:p>
            <a:pPr marL="182563" indent="-182563">
              <a:spcBef>
                <a:spcPts val="5450"/>
              </a:spcBef>
              <a:buSzTx/>
              <a:buFont typeface="Verdana"/>
              <a:buChar char="•"/>
            </a:pPr>
            <a:r>
              <a:rPr lang="zh-CN" altLang="en-US" sz="2400"/>
              <a:t>合生</a:t>
            </a:r>
            <a:r>
              <a:rPr lang="zh-CN" altLang="en-US" sz="2400" smtClean="0"/>
              <a:t>元</a:t>
            </a:r>
            <a:r>
              <a:rPr lang="en-US" altLang="zh-CN" sz="2400" smtClean="0"/>
              <a:t>CRM</a:t>
            </a:r>
            <a:r>
              <a:rPr lang="zh-CN" altLang="en-US" sz="2400" smtClean="0"/>
              <a:t>组织架构和实施要点</a:t>
            </a:r>
            <a:r>
              <a:rPr lang="en-US" altLang="zh-CN" sz="2400" smtClean="0"/>
              <a:t> </a:t>
            </a:r>
          </a:p>
          <a:p>
            <a:pPr marL="182563" indent="-182563">
              <a:spcBef>
                <a:spcPts val="5450"/>
              </a:spcBef>
              <a:buSzTx/>
              <a:buFont typeface="Verdana"/>
              <a:buChar char="•"/>
            </a:pPr>
            <a:r>
              <a:rPr lang="zh-CN" altLang="en-US" sz="2400" smtClean="0"/>
              <a:t>对健康元的</a:t>
            </a:r>
            <a:r>
              <a:rPr lang="zh-CN" altLang="en-US" sz="2400"/>
              <a:t>启示</a:t>
            </a:r>
            <a:endParaRPr lang="en-US" sz="2400" smtClean="0"/>
          </a:p>
        </p:txBody>
      </p:sp>
      <p:sp>
        <p:nvSpPr>
          <p:cNvPr id="5"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a:t>
            </a:r>
            <a:endParaRPr lang="en-US" sz="100" err="1" smtClean="0">
              <a:solidFill>
                <a:srgbClr val="FFFFFF"/>
              </a:solidFill>
            </a:endParaRPr>
          </a:p>
        </p:txBody>
      </p:sp>
    </p:spTree>
    <p:extLst>
      <p:ext uri="{BB962C8B-B14F-4D97-AF65-F5344CB8AC3E}">
        <p14:creationId xmlns:p14="http://schemas.microsoft.com/office/powerpoint/2010/main" val="289635575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CRM</a:t>
            </a:r>
            <a:r>
              <a:rPr lang="zh-CN" altLang="en-US" smtClean="0"/>
              <a:t>团队由</a:t>
            </a:r>
            <a:r>
              <a:rPr lang="en-US" altLang="zh-CN" smtClean="0"/>
              <a:t>CEO</a:t>
            </a:r>
            <a:r>
              <a:rPr lang="zh-CN" altLang="en-US" smtClean="0"/>
              <a:t>直接领导，内含从系统开发到会员运营的完整架构</a:t>
            </a:r>
            <a:endParaRPr 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42_85 43_85 44_85 46_85 47_85 48_85 49_85 62_85 94_84 104_84 108_84 129_84 83_85</a:t>
            </a:r>
            <a:endParaRPr lang="en-US" sz="100" err="1" smtClean="0">
              <a:solidFill>
                <a:srgbClr val="FFFFFF"/>
              </a:solidFill>
            </a:endParaRPr>
          </a:p>
        </p:txBody>
      </p:sp>
      <p:sp>
        <p:nvSpPr>
          <p:cNvPr id="17" name="AutoShape 2" descr="data:image/jpeg;base64,/9j/4AAQSkZJRgABAQAAAQABAAD/2wCEAAkGBxITEhUUExQVFBUUFxYXFRcUFBUXFxQUFRcWFxUUFBQYHCggGBolGxQVITEhJSkrLi4uFx8zODMsNygtLisBCgoKDg0OGxAQGywkICQsLCwsLCwsLSwsLCwsLCwsLCwsLCwsLCwsLCwsLCwsLCwsLCwsLCwsLCwsLCwsLCwsLP/AABEIAKgBKwMBIgACEQEDEQH/xAAcAAABBQEBAQAAAAAAAAAAAAADAAIEBQYBBwj/xABDEAABAwIEAgcFBgQFAwUBAAABAAIRAyEEBRIxQVEGEyJhcYGRQqGxwdEUMlJy4fAHI2KSFTNDgqIWU7I0RFTS8ST/xAAZAQACAwEAAAAAAAAAAAAAAAACBAEDBQD/xAAvEQACAQMDAgQFBAMBAAAAAAAAAQIDBBESITEUURMiQWEycYGh8CMzUrFikcEF/9oADAMBAAIRAxEAPwDC4ei4+y7+0qbTw9Tgx/8Aafor7D0Ry8yQpDHQbJfwE/Ue6t9jO/4XWP8Apv8A7Su/4PihGmm+O6PqtVXxuloIVpg6uprXc1PTrud1kuyMY3L64HapP7+yT8EBxXoQdEqHj8up1mnUIdwcNwfmO5VStfVMOF5v5kYtpR6XFDxOHdTeWO3HoRwI7k+ikprGxoJprKDhOJTQu6lSSdpn9e5S2hRqNypTCuBYam1HYxCpqS3ZXRRTIJRYpDWWQqClNCYiiljNCDVapTgo1RS0ciBiKIJKBRpAKypYdzyQ0T6Jzsprfg97fqqXTk+Ew1UitmyteEFjCNzKsq2WVmgucyALky36qA4pecXHlF0JKXDAup3mSkDBPenlckKhlyEShFMe4jZOBXJYJBkofOfJOdumEK5EjdYXCiuCE9gKJEAkxwTy1Mc1WI44UwptQvGwBHefhZPKIBg3FDrbJ70wz3IkQBa3iVwuRCEyEYJpH1Ox4JjJPimbiO8Kr6XbU/P4BaLelZMenDVLBa0nSQCY38o3nzK0GWjSxotb6rzPLqZmRtxVk1USucbYGuj/AMvseh1KydRqWWKy3MHU3C5LCYIJtfiOULYUCradRTQvVpOm8Mr+kmE1U+sG7CJ/KT8jHvVBQWzxNLVSqA8WO+BWPpBI3ixLPcds5ZhjsJ7oSLrBGaAjMYOQ9ElkcyNDrBHZdPYwch6I7GhcgHIFSeRupovC7TaOSkl7WtLnFrWtBJJgAAXJJ4BMQRTKQqIUsNWMxn8SMHTcQxlSrHtNAa3y1X9yk5T/ABIwdU6agfQPAvGpvm5u3omlTl2FnVjnk1Tgo1QKdSrMe0PY5r2uEtc0ggjuIQqjQgaDiydkjAKcgXJMnw2VgouVD+WPE/FS05D4UI1PiZCzn/Iqfl+YWKL1ts2I6l/h8wsiWjks6++NfIfsvhfzITySuBSCEwgLOY+mRMSbeieSiOA5JhU52CyBfumEo7gOSYQEaZIxyGURyYUaIBuCGUQphViIGFMcEQphKJAsG5MKIShuKNAjHIae4ocogS2p1SE8YUV7OtpuIgzPj4KMCp+UvEukgbbnxWo4prDMZSaeUPpdHmfjd5BqkM6OM/G70b9FMp1W/ib6hS6VVv4h6hV+DDsWePU7lc3oxT/G/wD4/RWwoWsUKpj2AQDJ7th5o2Fq6hKKNOMeEDKpKXxMJRaYcHGxafgZWcOVkfdd6rQZjX0UyOL7D5+74qnGZ02vDHOhx+e08kM4RlyjoTlH4WBoZbVMwNu/9EYZVW5fv0UvA57SbWcNR06AAbdXrBkwZ3gx5+C0lDFU3NLg9pAsSCIB5FVeFSfCRY6tRerMkMvr8h+/JOGCxHIfvyWupVWO+65p4WI3Ty1SqFPsD40+5khhcRwA75589lFrZFisbUNCwYzS552BLpLRtcgCfNbaEGpmYoh7ml2oES0UXPmYAkjYd/6xzhGG6RKnKWzMDmv8JAwFwqzx27uXivOs7yGpQJm4nzXvueZzUcOra5rCGCo89U6o6DbS0SADPEngvGukr31NTnatI2Lm6ZnaAhU3kN01p43D/wAMM1xHXjC039moHENcJAe0aiRykAr0nFU67CA+vRaTsHFrSfAEry7+FmKZSzKi583FRrIE/wAxzCG6uQutEIqve+oSXmrpAIJDuJe53CYMN7jwXVnGO+Cunqe2T0/K6b202ioQXCZja5JHuUwLHZDmNdr6dLTNIQLtMgONu13Eiy2QCvg8xTXYqly8lf0gluFrOG4YSJ52iVhcFiajyAYk8gt70mIGErH+j5hYbo05z6wDGl0XMDYcydgolThJ5kgo1JRWzL2lkjnCTPu+iTuj7u/3fRa2m0gXt4fVAq4gMBc5wa0CSXGAPEnYIOnpfxQXj1P5GUqdHn337tvPgoFbJq42H79FtcHmbKo1MkibEtLQ6wMidxfdPqYlo+8I+Hqo6al/EnqKvc88fluI/CEI4HEfhC9GDmHaF3qm8gp6al2J6mr3PNTga/4Pf+ia7A1vwe/9F6X1LeQXfs7eQXdPT7HdTV7nmP2GrxafL/8AEF2Dq/h9/wCi9SdhWckJ+CZyXdPDsd1NXueYHCVPw+/9Ex2Eqcl6VUwDOSjVMAzku6eB3U1O5539lfyPomnCO7/T9VvamAZyQH4Fq7wIk9TU7mI+wmNyD+UbXm8+Cb/hbvxH+39VszgW8k7/AA8LvBid1E+5kW0yU8YJ52j1/RQ8V1utnVuDWi7hAOu/3ZO1vir2gmCgh0srf/T6/orPBYUtkmNkOpiC02bPOPgiV8V/JL7juO+8KTiK2sGmD+wrfBVTEi4AkALO0Kl77lXVJ8Mlu4g+I7u9SyB1VtWo6SB3CQYHqpeP6MuqYd7iYcGuLWi+q1wRx7u8BSDhm1GB7bO4xx/VHy/MXMMbjkq2Fk8lybUaGh4AbT6yDJkudWw+sETAu0C3MrU4QvNNzdmgsJjg+HXvvtsbb2U3M8lH2moaX+W49bFrOqdUHN5xImOBi/K4wWVDqazSD23UwIMHcXnhdyXlqakWppYSB4LNaJa9r6ektBOprTGkRu2OB3sg4rpJUw7qbBTNRruy0DskuEEwDMC6j4fCg1q7QYDmYpo2NmkQULN3TjqTdwxjnR5fUBVqo1T1ewSgnPBYN6W1z/7Kp/cPotVkmYmrh2ufR6p2t2oVHAaWtuHF0cREcpWWAY1mp0N2aIe6xPgUbJ85pU3FtQTRe72hqaXWHEmb8I9lUwuJTeHnf2/NycJehHxudVm5idbaJpVCGdmu1w0RDeyBOrVBvaPVYb+JWIDq2ljS1o3Mm54LX9MswwTHiqxr6r6Z7OodhpmxEgCy82zvGPrE1H9hrjIn4AcSmIrzByklEuf4dZTUL3Yxu1EimywdNZ7TA0/lm/erWrSY1wbpOtziTJgGOBZEz94b8NlmeiHSZ2ErUyA44frWuqhxJDosX6Z0hwaTFlsMbLsW6rAOuakTIaKgJb748pQ3CfJVTeTe9FWTh2PcZPanvIcRPuVyqvIacYam0W3nw1OVhqTUFiKRTJ5YHO8Ca9CpSDtJeANRExcEmONgnZTllLD0xTptgDcn7zj+Jx4n9hSA5RswzFlJsuuTs0bn6DvXSkorLOjFyeEGxFfkqKvhPtNWKl6VPSWt4OcZku5xaFW4rPahNmtA75PzTsuz7Q/+YOybEt4XsYS8b2k3jIw7SqlnBpKDXBxaWBrABpIMzzBHCLIL2vL3NLB1cDtap1E7jRCNUxjdIcJcDtoaXT6BdZVBbInzEHzHBNZFjF51iqmDqSDqpEgbyabjcNd3EXB7iOF7nJs+bVAurDMctp1qVRjh/mi53gj7pHgYK8x6LYWs7EVKMhjqRIM8S1waePNcuSHweuMMogCz+FxtZojQHW3mJ4bealDH4gtJDKY33LuERMHvR6WV60W5CY4KoZnj2T11OBaDTBIgz97Ue74qXSzak4DtATFjAIngRzUOLRKmmGeFHqNUoODrC5TPtFFjtNUgEiwM/LxCgMr3tQHNXMwxQ1nQ8RJhumY8TNtwgivcdppmLC5PZEyeBmbdyHJOB+lEAVTmmNLA8te3ste4ACY0g7unuUWjnlQtBLL+DvkIUa0uTsFIAezpbJBmeXcrXAmZVdS7IklMzUvYGlri2SZgwplLSshQjqlg0tNo5KS2m0iC0EciAR6LD08dW/7j/VSGZjX/AO671VPUx7DPSS7o19TJ6LvYDTzaI9QLFVzsMA7ROk7W4Kobm2I/7rvd9E+jinudrc7Udptt5I6dwpy0orq20oLUzTZeHDVSm4gg8J3BCi57jRh9TyJsHQLTqIESe8n0T8sx49rla1/VQOk1NldwDxLQAYki4J4giVNeoqcdTK6VN1JaUZT/AKqFOp1xY8uL3a+03/LhuhgEcI58BG60uM6b4cU6Ley5tWo01I7fVsZ1cgsAM+1Y7wqr/p3DH/T/AOb/AP7LuF6JUXOhlM7z994aPHtJKNzTflSe/wCdxqVrNbtr8+hPweY0n1XvBLWPp1QwwLiodQGkXAAJ4CI4IlR4djqrmkODaQAIMgl2nYjfYq4wHQukNJe6dDdADZgNJJIlxvcm8Ix6IYSY0ONuLj8ee3vVrouUNPBUpqMst/6IZptdTDXzYkw0b7EXcLouDy2jU6tsOc1pB6txh8yLEi15jzR/+lsGPZj/AHBRsqyii7F0m0gQwPDiXO3a3tOd3CAfihhbSi1vsnn/AJ/REqkWmS+kdTqMK6pUoUGVKjtOprGl9wNFNgE3Ow4rA4XoyXnrMQNTjsyRpYOAnifBbDP8ybWr2tQoaupYXQHPu01nzudwOV+5ZHN85rmYexg4QKm3j1XzKfePQX39TuZYBgZEMLRs0WA8IVVkebgaqDnRcGmdBe6GggMkXsNh3Khx+Oe4/wAyo9/hU28i0KBSxJZUbUYSHMc1zSdw5pkH1CqqRU1glSwfSGQYicNSfeC2TIIO59k3Vo0A3UHKsWa1BlQgfzG6rbdu9vVSqMhsEbd6KPCOezE6sACTsASfALH47FF7i925PoOAV9nNWKL44wPUifcsq6eXvWdfyeVH6mhZRWHIYTKHWsiBvcmVWyFmrk0Mlx0Vx5DnUjdpGpniPvD0v5K5xLnmeA2gLJ5S/TWpnbtR/dY/Fa3E1wI9fK62rKeaeOxk3sUqmV6jqNh8VjawFHOWmYGIYHcpdpLDHnTafNbMjs+/1WP6S0pxWHrcaMkDg64ME8NvemZzjFZlwLRhKbxHkv6FeS64OgNA+73G58eafTxYNNpLgC+SRMTYnYC6zlLN2t1RRHbif5h9naLKVlWPpvfTpOpaYkMd1hJBLSIIjjJ9yFXNJvGfsTK1rRWdP3Jz8W7S5zYfDgLusBoPEAcz4XTcVhgarG27bC50AapEDULd4vzR6/R2mWFjXPaC4OsRMibXG1/cp7sK3UHwZDdG/CQZ9wTGpLhi2lvlGazfNTg3MLHF4O+oGxDmgiAJ9pSM7zWm58iq4WbbqqgvvbszdQ+mOUjq21CXPDHS4OgyHOB3jaQBtxlVFbOKJd/6KmAQBaobwOPYVTqUk8Tz9BiFCrJZgkWeY9JKJk9XJ5iqyOV7wn1M/ogAhnK4qsiTc3LoUav0qDp//naAeGvb/gmu6XD/AOM2Pz8v9ijx6Hb7sPpa/wCYI2cZ1RdTqQwy5r79YzTLmkfiujueRAnZrfaI9kcFDx3SAVGOb9na3UCJDhIkb/dUuljMM5oc9rA4gSCZIi1zCFyhN+Ujwp015xlTClwAtYgoefDssnmfgFNpPXcTg21QA4kRO0cfEKJpyi0iaUlGabKBhT9QV1SyKkbB7/Vv0Qcfl2Go6esrPbrNrA+dhYJXwJj6uqfcr2OlXWDyesWBwaO1cS4AwdrKdhcjoUoc9xde2stDZ4WtKv2K2hRcJamL3FdTWmJQ0snrD2RP5m/VQ8cxzX6X7gDl48PFbBpWKxeI6yo9/BzjHhsPcAhvp+TB1nHzthMNRL3Brd3Gy1WX4J1MaS0RxuJJ5lZjLsaaTtQAcYIvNp5RxV1S6Sj2qZHgQfcYS1pOlTTcnuXXUKk9kti6o0y0R6Lj8Sxn33NaeRI+CrMXnzCw6J18JG3fyWfa6TcyTe+55n3pqdzuo092LQt9m57I02Z5qwM0scHOda3sjifkqynWNNlQghr3sLAT7Oref9rY/wBypjiDrEfd0F898hrfCZdbuHesrmfSF1N7qQOoDaDEGBPimYt435KHjOxdZ1imRpFgABcyLbTO/isbmZLZMyO5oI9WEQo2PzQneTPeIVO90nh5KQQtesD7LR3jVJ8dRKAkkoOPeMoNY5fgxSeac0WEuAk2DQB7/crbKaeIa+KlV1VpabuAEOBG3cZPonZJhg3B0WEwG0mNniIbHFTcFUZETM8TA7gpi9iWtyNnjf5J8W/FZohazNKc0X9wn+2/yWUWVf7TT9jRs35H8xhCG4IhTHLPyOjsCyatMc3tH/IK+xeY4RlTqnF2oQCZMNm4BMqqyOkXYimOR1f2gn6Kzx2UUDUeHMJ1nWSCfvW4z3+9a/8A5y8jfuZt8/Ol7F11QAgcua8+x2Jqve7rafVwSGi+08b3W/rh0NDO69tu+Vi+kD5q94bfxJKuu3+kyu0X6qKspjnEEEWIII7iLhPKZU2WXHk18G+wOMFWm149oX7jsR6gqI3OKZe5g1djVJ0nT2fvAHyKpuimMjVSP5m/Bw+B9VOFRocTbSSbTuTM/NbNKeqKZiVoaJtEfA503GNqM6t7WkEBzoIPpsRusbVYQS0i4JB8RZa3At6oBrIjYW5me1Hn6qk6SUNNbVweJ8xZ3yPmqriO2RiznhuJWaU0hFaUx5ShoDKNLU8DmfduVbmgzuUDBQJcRJ2aLbjlPHZS9LDctbJ3sN05RjiOTMuZ5njsTqShZLmtSrWcxzIbBLTB2DoE+KjVMzc4QWgeBN1IwGa9XPYme/8ARSq0Aenqdg+TZe9lcv1ySX6xzJuLeis8dSp1XN1MDtBN3cuMKrweahr9RaTedxPwUnEZ0HGzIF7W481Pjw7kdPU7ErOMA3EupOkljCQ+n3xIN/TzWjwTpaI4W9LLL/40TBLTM3g28r2RavSB5EU2hgPHc98cAolc00uSVa1G+AmY1BTa+mHOc6oZdLiQBM7bCfgqumYTBe5uTxTXOhZtao6sss06NJU44RJ6wLtOoHGGyTyAJPoEsqwJr1NIMNAl7uTe7vP72W4wGDp0mgUwADx4u7yeKKlaupvwiuvXjT25ZnMPk1Z3s6fzGPdusm/N306hLiBqBDROzQQQR5x43Xq7gvHc7yBzMUaNZxcwy6g4HeZJ1EbPEgR3Sn6VCNLj1M+pWlU5AZzn0NsS08ADIIPPuCyD8SZJ3J3J38lZZvRa2q6mHPqFp0EC57IG1riSR/t71UVOUR47q4pGkri6Wri4gSmZRhusr0mROp7QfCRq90qGtN/D/DasTqP+mxzvMw0f+RQVJaYthU46pJHuWDptdTZImwU0MbyFtrKDgLUmE/hCPQrhziBJ7+Gw80VP4V8jp/E/mSAQslmWDNJ0eybtPMfULYtYnVsIyozS8SPgeYPAqm5oeLHblFlCt4cvYwBKG4rUV+ig9ioQOTmz7wQmUOjIaQXO1d2m3xWZGyrN4aNB3dJLOQPRejpD6xE20t8OJ/fJS6726i8CLgH83f6qfRwETDjcz4bWHdZPqYccbk7955rYpU1TgoozatR1JOTBvaXUxB9LW5Lz7Gvmo4jaTHgLBbTO8V1FAgHtPkM7p3Pl9FhUle1N1BDtjT5mNKY/ZPKYUmjQB0KxY8OG4Pu2I9JWhqv7Ac2TJFuQPHw+qzjwtB0fxGqkWG5Z72nb5hP2s8PSIXkMrV2B0axY37vamByN7kIees6yjq4sv5bO+vkrZ7RyQKgkEHY2PgU3Nak0IQlpkmYsFMeUSuwsc5p9kkfqlhaep/cLny/VZ6i28GvKaUchBU0Q0t7XDkZ4g+CMHJVWyI+KGaZ5p/jYx28vLI4ajMCGxGCzWbCOwiU2+H74JNCeEDZYjoT2i/73SCeEDZI5oQK33ijsKBWHaKiPISNZ0NpgUnOn7ziDb8IEX8yrvDU+1bZuqO7UbD0HvWX6LYt4ikGagXFznTGhsC8cbiPNaxjoutejjw1gxrnPiyyVvSnEup0gWkgucGyIsIJPfNlhsdWY2k5zzAbeRvM2jmSbea9LzDCNqsLHbH1BGxC8k/iDQfQrUKIcLnrduDTDS4eTrTwVFWlKVVP0/ospVoRpNev9kvJchfSbUfWp6atVxeAYkU3AObt3ud6IGJyGm4y5o9Foa+efaXCpAaXt+7uG6ezAMC1juoeOq2gRJ3ToojIYvLmkmAAAIA7gstXp6XEcivQ30pkT7hZZPO8EB2hMd5HyaFBDKVb7+HWC00qlU+24NHgzc+p9ywK9O6FOH2NncXg+Osn4EJS8k1T+ozaRzUPSsA2aLBzYPgn4KgWkkiZi5jgs5Rzqq1oaNMAACW8B5pz+kFfho/tP1QxvKailuHK0qNt7Fr0gxzqL6Tm/1yODh2ZBVzlmOZWZqYfEHdp5ELB5nmNStp16ezMaQRvEzJPJRsNiX03amOLSOI+fMdypV3io2t0y/o9VNJ8o9KqYym3dwHqmHGUz7Q9/0WGbnLnHtgHwt7lJbnLfwn3fVORuqLXIo7SqnwbJldnMKJmGZU6bdbneAG7jyAWXrdIHQWtYBPF1yPDaFUVahcZcST3qmrexSxDdl1Kyk359kEzLHOrPL3eDRwaOAChlPKYVnNtvLNOMVFYQxyYU8obiiRINyNlOK6uq0nZ3Zd4Hj5GEFyBUCug8PJXOKksM21RRnJmV4nrKTTxFj4j9IKe9aieVkxJRcXhmb6SUYeHj2hB8R+keiWS0iGF/4jA8B+sqxznD9ZTIG4uPEcPSUmUw1oaOAAVShieS91c0lEi1KPco7qfcpr1BrYtjSQTBCNvBQk3wQqaM1BYEQH9klZzNlBwnhBa7xH770YBAw0EaU8ITZT9SBkj10s5JouiUjZAyR2GxDqbg5pgj9kHuWuyzOadWASGv/C4gAn+kmxWQLB4IWoK6jXlDgprUI1eeT0WvUcQdxY2HO/FeV9IKLX5mes7QGHBgk3OqLkGY7RKPTxeInsPc0cADZVGYVnfbzqOpwoNBPmD81o066m9ODOr2rpLVkvcJTbTYAwQBMAkncybnvJUTElxNiAe8W+SOyp2fJRjEpgWOdW/2ncDOloANu+Ssv0gpuE9okcjHFagGfmqLpAzsPPh4mHBQcZRendC6cYNn9Ref+REe5eZL0noQT9kb+Z8ev1lJX37X1GrL9z6F8CuEoLn3T5WU0auBwSKbKUoQhFgXCkSmkqSRFNcUiUxxRJHHXFDc5IlDcUaRwnOTCU1xuuSrcEHCUJ5T3IbkUUQywyDFaXlh2ft+YfpPuV3Ucsf1kEEbggjxC0/XhzA4cRP6J6hLbBl3cMS1Cc6VFqVBPp703rIIBtM2+AUXEVgD+/JXChIqOgEnYCfRZKudTi48TKucxxR6vTxcYn+kb/L1VMaaoqPfA7bR21FmEWkOKjtUhgSrHUFIT2FDXZQBoM1yIEAGUSUDQQ+ERg70IFEYUDJCTzCG6jJtsd08FOBQ7o4HSEEBY92ID8dXdwAc3+3S35FbIuHFZnF5ayi6WSJYdTnGS50kklOWbWvfkTvk3BP0RZYV8s8lyqL/AL+qhZTiez94QCQb84KsX0zNpWoZQ1lgfNVWb05p1D/T9Crh7BFyAO+3vVZmGLogOaajJIjcGJHISoOMOvSOiBjCU/F//m5ebr1TJKWnDUWx/ptJ8XDUfeUjfPyJe45YLzt+xKJlLUuhJ5ss01Ra13UhNK4SeXvXYJCkppKB1iY55hEoHYJEprkMPkIQcZClROCuKG4rrihko0jjhCYHLrgUMhGkQOcUF71170IXujSBY2oVbZKXFhBkAGx8dwq2nTL3BrRc+7vPcr14FNgaOA9TxKYop5yI3c1p0kPF6QdySnYWhJ1OHgPmU3C09TtR2HxRsbiNDHO4xbxNgmJPCEIrLKTNK2uoY2b2R5b+9RISanJVs1Ix0rBIJ2t8fkjtqBdSVWC1BAf3zKez9/NJJAw0daAnhJJCEdBKex66khaJCNKckkq2cCcACq/PXjS2BtPyXEkzbfuJlN0v0X+epSZTV7VRpgWBix2kH4hQ86r1mns1KgZ+EOcAPKdkklqGIyjqVC4ySSeZM/FNSSXEFl0ewjqlemGhp0uDjqIjS0ibHfwXp7ykksy8eaiXsativ02/cY0plR4SSSqQ8iG6o55htm8+fgpFNkDf3pJI57bIkTihPakkuRIqR3TAbpJIiDr01ohcSUkHHuQHvSSRxRBOw+EpuptcQZvME3gkKRh8spObJ1eE/RJJPxhFxTwY9WrNTaTfJLZSZTENAHxPiVV4urJSSR8FDbfI/AP3Hmq7OcRqcGDZu/5v0XUlVVYxbRTkQE2V1JUD5//Z"/>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90" name="TextBox 1089"/>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资料来源：专家访谈；研究报告；贝恩分析</a:t>
            </a:r>
            <a:endParaRPr lang="en-US" sz="1000" smtClean="0"/>
          </a:p>
        </p:txBody>
      </p:sp>
      <p:cxnSp>
        <p:nvCxnSpPr>
          <p:cNvPr id="121" name="Elbow Connector 120"/>
          <p:cNvCxnSpPr>
            <a:stCxn id="63" idx="2"/>
            <a:endCxn id="86" idx="0"/>
          </p:cNvCxnSpPr>
          <p:nvPr/>
        </p:nvCxnSpPr>
        <p:spPr>
          <a:xfrm rot="16200000" flipH="1">
            <a:off x="3293992" y="2998155"/>
            <a:ext cx="2690228" cy="2274856"/>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118" name="Elbow Connector 117"/>
          <p:cNvCxnSpPr>
            <a:stCxn id="63" idx="2"/>
            <a:endCxn id="95" idx="0"/>
          </p:cNvCxnSpPr>
          <p:nvPr/>
        </p:nvCxnSpPr>
        <p:spPr>
          <a:xfrm rot="5400000">
            <a:off x="1659726" y="3638745"/>
            <a:ext cx="2690228" cy="993676"/>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64" name="Elbow Connector 63"/>
          <p:cNvCxnSpPr>
            <a:stCxn id="63" idx="2"/>
            <a:endCxn id="77" idx="0"/>
          </p:cNvCxnSpPr>
          <p:nvPr/>
        </p:nvCxnSpPr>
        <p:spPr>
          <a:xfrm rot="16200000" flipH="1">
            <a:off x="2488148" y="3803999"/>
            <a:ext cx="2690228" cy="663168"/>
          </a:xfrm>
          <a:prstGeom prst="bentConnector3">
            <a:avLst>
              <a:gd name="adj1" fmla="val 50000"/>
            </a:avLst>
          </a:prstGeom>
          <a:ln w="19050">
            <a:solidFill>
              <a:schemeClr val="tx1"/>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50" name="Rectangle 49"/>
          <p:cNvSpPr/>
          <p:nvPr/>
        </p:nvSpPr>
        <p:spPr>
          <a:xfrm>
            <a:off x="97098" y="2879958"/>
            <a:ext cx="10081120" cy="2226817"/>
          </a:xfrm>
          <a:prstGeom prst="rect">
            <a:avLst/>
          </a:prstGeom>
          <a:solidFill>
            <a:srgbClr val="DDDDDD"/>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5" name="Rectangle 4"/>
          <p:cNvSpPr/>
          <p:nvPr/>
        </p:nvSpPr>
        <p:spPr>
          <a:xfrm>
            <a:off x="4099892" y="1108146"/>
            <a:ext cx="2088232" cy="498417"/>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rPr>
              <a:t>集团首席执行官</a:t>
            </a:r>
            <a:endParaRPr lang="en-US" sz="1600" b="1" smtClean="0">
              <a:solidFill>
                <a:srgbClr val="FFFFFF"/>
              </a:solidFill>
            </a:endParaRPr>
          </a:p>
        </p:txBody>
      </p:sp>
      <p:sp>
        <p:nvSpPr>
          <p:cNvPr id="6" name="Rectangle 5"/>
          <p:cNvSpPr/>
          <p:nvPr/>
        </p:nvSpPr>
        <p:spPr>
          <a:xfrm>
            <a:off x="4281102" y="1956881"/>
            <a:ext cx="1725812" cy="833588"/>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rPr>
              <a:t>“妈妈</a:t>
            </a:r>
            <a:r>
              <a:rPr lang="en-US" altLang="zh-CN" sz="1600" b="1" smtClean="0">
                <a:solidFill>
                  <a:srgbClr val="FFFFFF"/>
                </a:solidFill>
              </a:rPr>
              <a:t>100</a:t>
            </a:r>
            <a:r>
              <a:rPr lang="zh-CN" altLang="en-US" sz="1600" b="1">
                <a:solidFill>
                  <a:srgbClr val="FFFFFF"/>
                </a:solidFill>
              </a:rPr>
              <a:t>” </a:t>
            </a:r>
            <a:r>
              <a:rPr lang="zh-CN" altLang="en-US" sz="1600" b="1" smtClean="0">
                <a:solidFill>
                  <a:srgbClr val="FFFFFF"/>
                </a:solidFill>
              </a:rPr>
              <a:t>会员</a:t>
            </a:r>
            <a:endParaRPr lang="en-US" altLang="zh-CN" sz="1600" b="1" smtClean="0">
              <a:solidFill>
                <a:srgbClr val="FFFFFF"/>
              </a:solidFill>
            </a:endParaRPr>
          </a:p>
          <a:p>
            <a:pPr algn="ctr"/>
            <a:r>
              <a:rPr lang="zh-CN" altLang="en-US" sz="1600" b="1" smtClean="0">
                <a:solidFill>
                  <a:srgbClr val="FFFFFF"/>
                </a:solidFill>
              </a:rPr>
              <a:t>中心总监</a:t>
            </a:r>
            <a:endParaRPr lang="en-US" sz="1600" b="1" smtClean="0">
              <a:solidFill>
                <a:srgbClr val="FFFFFF"/>
              </a:solidFill>
            </a:endParaRPr>
          </a:p>
        </p:txBody>
      </p:sp>
      <p:sp>
        <p:nvSpPr>
          <p:cNvPr id="7" name="Rectangle 6"/>
          <p:cNvSpPr/>
          <p:nvPr/>
        </p:nvSpPr>
        <p:spPr>
          <a:xfrm>
            <a:off x="167837"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会员营销部</a:t>
            </a:r>
            <a:r>
              <a:rPr lang="en-US" sz="1400" b="1" smtClean="0">
                <a:solidFill>
                  <a:srgbClr val="FFFFFF"/>
                </a:solidFill>
              </a:rPr>
              <a:t>(~3</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8" name="Rectangle 7"/>
          <p:cNvSpPr/>
          <p:nvPr/>
        </p:nvSpPr>
        <p:spPr>
          <a:xfrm>
            <a:off x="1427397"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会员服务部</a:t>
            </a:r>
            <a:r>
              <a:rPr lang="en-US" sz="1400" b="1" smtClean="0">
                <a:solidFill>
                  <a:srgbClr val="FFFFFF"/>
                </a:solidFill>
              </a:rPr>
              <a:t>(~6</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9" name="Rectangle 8"/>
          <p:cNvSpPr/>
          <p:nvPr/>
        </p:nvSpPr>
        <p:spPr>
          <a:xfrm>
            <a:off x="2686957"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会员推广部</a:t>
            </a:r>
            <a:endParaRPr lang="en-US" altLang="zh-CN" sz="1400" b="1" smtClean="0">
              <a:solidFill>
                <a:srgbClr val="FFFFFF"/>
              </a:solidFill>
            </a:endParaRPr>
          </a:p>
          <a:p>
            <a:pPr algn="ctr"/>
            <a:r>
              <a:rPr lang="en-US" sz="1400" b="1" smtClean="0">
                <a:solidFill>
                  <a:srgbClr val="FFFFFF"/>
                </a:solidFill>
              </a:rPr>
              <a:t>(~30</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11" name="Rectangle 10"/>
          <p:cNvSpPr/>
          <p:nvPr/>
        </p:nvSpPr>
        <p:spPr>
          <a:xfrm>
            <a:off x="3946518"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会员店增值部</a:t>
            </a:r>
            <a:endParaRPr lang="en-US" altLang="zh-CN" sz="1400" b="1" smtClean="0">
              <a:solidFill>
                <a:srgbClr val="FFFFFF"/>
              </a:solidFill>
            </a:endParaRPr>
          </a:p>
          <a:p>
            <a:pPr algn="ctr"/>
            <a:r>
              <a:rPr lang="en-US" sz="1400" b="1" smtClean="0">
                <a:solidFill>
                  <a:srgbClr val="FFFFFF"/>
                </a:solidFill>
              </a:rPr>
              <a:t>(~3</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12" name="Rectangle 11"/>
          <p:cNvSpPr/>
          <p:nvPr/>
        </p:nvSpPr>
        <p:spPr>
          <a:xfrm>
            <a:off x="6465638"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软件开发部</a:t>
            </a:r>
            <a:r>
              <a:rPr lang="en-US" sz="1400" b="1" smtClean="0">
                <a:solidFill>
                  <a:srgbClr val="FFFFFF"/>
                </a:solidFill>
              </a:rPr>
              <a:t>(~35</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13" name="Rectangle 12"/>
          <p:cNvSpPr/>
          <p:nvPr/>
        </p:nvSpPr>
        <p:spPr>
          <a:xfrm>
            <a:off x="7725198"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技术支持部</a:t>
            </a:r>
            <a:r>
              <a:rPr lang="en-US" sz="1400" b="1" smtClean="0">
                <a:solidFill>
                  <a:srgbClr val="FFFFFF"/>
                </a:solidFill>
              </a:rPr>
              <a:t>(~35</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14" name="Rectangle 13"/>
          <p:cNvSpPr/>
          <p:nvPr/>
        </p:nvSpPr>
        <p:spPr>
          <a:xfrm>
            <a:off x="8984758"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期刊编辑部</a:t>
            </a:r>
            <a:r>
              <a:rPr lang="en-US" sz="1400" b="1" smtClean="0">
                <a:solidFill>
                  <a:srgbClr val="FFFFFF"/>
                </a:solidFill>
              </a:rPr>
              <a:t>(~2</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cxnSp>
        <p:nvCxnSpPr>
          <p:cNvPr id="20" name="Elbow Connector 19"/>
          <p:cNvCxnSpPr>
            <a:stCxn id="6" idx="2"/>
            <a:endCxn id="7" idx="0"/>
          </p:cNvCxnSpPr>
          <p:nvPr/>
        </p:nvCxnSpPr>
        <p:spPr>
          <a:xfrm rot="5400000">
            <a:off x="2756271" y="768316"/>
            <a:ext cx="365585" cy="4409891"/>
          </a:xfrm>
          <a:prstGeom prst="bentConnector3">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1" name="Elbow Connector 20"/>
          <p:cNvCxnSpPr>
            <a:stCxn id="6" idx="2"/>
            <a:endCxn id="8" idx="0"/>
          </p:cNvCxnSpPr>
          <p:nvPr/>
        </p:nvCxnSpPr>
        <p:spPr>
          <a:xfrm rot="5400000">
            <a:off x="3386051" y="1398096"/>
            <a:ext cx="365585" cy="3150331"/>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6" idx="2"/>
            <a:endCxn id="9" idx="0"/>
          </p:cNvCxnSpPr>
          <p:nvPr/>
        </p:nvCxnSpPr>
        <p:spPr>
          <a:xfrm rot="5400000">
            <a:off x="4015831" y="2027876"/>
            <a:ext cx="365585" cy="1890771"/>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30" name="Elbow Connector 29"/>
          <p:cNvCxnSpPr>
            <a:stCxn id="6" idx="2"/>
            <a:endCxn id="11" idx="0"/>
          </p:cNvCxnSpPr>
          <p:nvPr/>
        </p:nvCxnSpPr>
        <p:spPr>
          <a:xfrm rot="5400000">
            <a:off x="4645611" y="2657656"/>
            <a:ext cx="365585" cy="63121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6" idx="2"/>
            <a:endCxn id="12" idx="0"/>
          </p:cNvCxnSpPr>
          <p:nvPr/>
        </p:nvCxnSpPr>
        <p:spPr>
          <a:xfrm rot="16200000" flipH="1">
            <a:off x="5905171" y="2029306"/>
            <a:ext cx="365585" cy="188791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36" name="Elbow Connector 35"/>
          <p:cNvCxnSpPr>
            <a:stCxn id="6" idx="2"/>
            <a:endCxn id="13" idx="0"/>
          </p:cNvCxnSpPr>
          <p:nvPr/>
        </p:nvCxnSpPr>
        <p:spPr>
          <a:xfrm rot="16200000" flipH="1">
            <a:off x="6534951" y="1399526"/>
            <a:ext cx="365585" cy="314747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6" idx="2"/>
            <a:endCxn id="14" idx="0"/>
          </p:cNvCxnSpPr>
          <p:nvPr/>
        </p:nvCxnSpPr>
        <p:spPr>
          <a:xfrm rot="16200000" flipH="1">
            <a:off x="7164731" y="769746"/>
            <a:ext cx="365585" cy="440703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custDataLst>
              <p:tags r:id="rId3"/>
            </p:custDataLst>
          </p:nvPr>
        </p:nvSpPr>
        <p:spPr>
          <a:xfrm>
            <a:off x="167837" y="3725114"/>
            <a:ext cx="1132560" cy="1072977"/>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会员</a:t>
            </a:r>
            <a:r>
              <a:rPr lang="zh-CN" altLang="en-US" sz="1200" b="1" smtClean="0"/>
              <a:t>数据分析</a:t>
            </a:r>
            <a:r>
              <a:rPr lang="zh-CN" altLang="en-US" sz="1200" smtClean="0"/>
              <a:t>，如购买</a:t>
            </a:r>
            <a:r>
              <a:rPr lang="zh-CN" altLang="en-US" sz="1200"/>
              <a:t>习惯研究</a:t>
            </a:r>
          </a:p>
          <a:p>
            <a:pPr marL="182563" indent="-182563">
              <a:spcBef>
                <a:spcPts val="576"/>
              </a:spcBef>
              <a:buSzTx/>
              <a:buFont typeface="Verdana"/>
              <a:buChar char="•"/>
            </a:pPr>
            <a:r>
              <a:rPr lang="zh-CN" altLang="en-US" sz="1200" smtClean="0"/>
              <a:t>营销</a:t>
            </a:r>
            <a:r>
              <a:rPr lang="zh-CN" altLang="en-US" sz="1200" b="1"/>
              <a:t>活动执行</a:t>
            </a:r>
          </a:p>
        </p:txBody>
      </p:sp>
      <p:sp>
        <p:nvSpPr>
          <p:cNvPr id="43" name="TextBox 42"/>
          <p:cNvSpPr txBox="1"/>
          <p:nvPr>
            <p:custDataLst>
              <p:tags r:id="rId4"/>
            </p:custDataLst>
          </p:nvPr>
        </p:nvSpPr>
        <p:spPr>
          <a:xfrm>
            <a:off x="1427397" y="3725114"/>
            <a:ext cx="1132560" cy="811367"/>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a:t>会员营销</a:t>
            </a:r>
            <a:r>
              <a:rPr lang="zh-CN" altLang="en-US" sz="1200" smtClean="0"/>
              <a:t>活动和服务项目构思</a:t>
            </a:r>
            <a:r>
              <a:rPr lang="zh-CN" altLang="en-US" sz="1200"/>
              <a:t>和策划</a:t>
            </a:r>
          </a:p>
        </p:txBody>
      </p:sp>
      <p:sp>
        <p:nvSpPr>
          <p:cNvPr id="44" name="TextBox 43"/>
          <p:cNvSpPr txBox="1"/>
          <p:nvPr>
            <p:custDataLst>
              <p:tags r:id="rId5"/>
            </p:custDataLst>
          </p:nvPr>
        </p:nvSpPr>
        <p:spPr>
          <a:xfrm>
            <a:off x="2686957" y="3725114"/>
            <a:ext cx="1087404" cy="811367"/>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与</a:t>
            </a:r>
            <a:r>
              <a:rPr lang="zh-CN" altLang="en-US" sz="1200" b="1" smtClean="0"/>
              <a:t>销售对接</a:t>
            </a:r>
            <a:r>
              <a:rPr lang="zh-CN" altLang="en-US" sz="1200" smtClean="0"/>
              <a:t>，进行</a:t>
            </a:r>
            <a:r>
              <a:rPr lang="zh-CN" altLang="en-US" sz="1200" b="1" smtClean="0"/>
              <a:t>各</a:t>
            </a:r>
            <a:r>
              <a:rPr lang="zh-CN" altLang="en-US" sz="1200" b="1"/>
              <a:t>大区会员活动</a:t>
            </a:r>
            <a:r>
              <a:rPr lang="zh-CN" altLang="en-US" sz="1200"/>
              <a:t>推广</a:t>
            </a:r>
            <a:r>
              <a:rPr lang="zh-CN" altLang="en-US" sz="1200" smtClean="0"/>
              <a:t>工作</a:t>
            </a:r>
            <a:endParaRPr lang="en-US" altLang="zh-CN" sz="1200" smtClean="0"/>
          </a:p>
        </p:txBody>
      </p:sp>
      <p:sp>
        <p:nvSpPr>
          <p:cNvPr id="46" name="TextBox 45"/>
          <p:cNvSpPr txBox="1"/>
          <p:nvPr>
            <p:custDataLst>
              <p:tags r:id="rId6"/>
            </p:custDataLst>
          </p:nvPr>
        </p:nvSpPr>
        <p:spPr>
          <a:xfrm>
            <a:off x="3946518" y="3725114"/>
            <a:ext cx="1132560" cy="442035"/>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b="1"/>
              <a:t>会员店服务</a:t>
            </a:r>
            <a:r>
              <a:rPr lang="zh-CN" altLang="en-US" sz="1200"/>
              <a:t>和</a:t>
            </a:r>
            <a:r>
              <a:rPr lang="zh-CN" altLang="en-US" sz="1200" b="1"/>
              <a:t>季度培训</a:t>
            </a:r>
            <a:endParaRPr lang="en-US" sz="1200" b="1"/>
          </a:p>
        </p:txBody>
      </p:sp>
      <p:sp>
        <p:nvSpPr>
          <p:cNvPr id="47" name="TextBox 46"/>
          <p:cNvSpPr txBox="1"/>
          <p:nvPr>
            <p:custDataLst>
              <p:tags r:id="rId7"/>
            </p:custDataLst>
          </p:nvPr>
        </p:nvSpPr>
        <p:spPr>
          <a:xfrm>
            <a:off x="6465638" y="3725114"/>
            <a:ext cx="1132560" cy="442035"/>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软件和</a:t>
            </a:r>
            <a:r>
              <a:rPr lang="en-US" altLang="zh-CN" sz="1200" smtClean="0"/>
              <a:t>APP</a:t>
            </a:r>
            <a:r>
              <a:rPr lang="zh-CN" altLang="en-US" sz="1200" smtClean="0"/>
              <a:t>开发</a:t>
            </a:r>
            <a:endParaRPr lang="en-US" sz="1200" smtClean="0"/>
          </a:p>
        </p:txBody>
      </p:sp>
      <p:sp>
        <p:nvSpPr>
          <p:cNvPr id="48" name="TextBox 47"/>
          <p:cNvSpPr txBox="1"/>
          <p:nvPr>
            <p:custDataLst>
              <p:tags r:id="rId8"/>
            </p:custDataLst>
          </p:nvPr>
        </p:nvSpPr>
        <p:spPr>
          <a:xfrm>
            <a:off x="7725198" y="3725114"/>
            <a:ext cx="1087405" cy="442035"/>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日常会员系统维护</a:t>
            </a:r>
            <a:endParaRPr lang="en-US" sz="1200" smtClean="0"/>
          </a:p>
        </p:txBody>
      </p:sp>
      <p:sp>
        <p:nvSpPr>
          <p:cNvPr id="49" name="TextBox 48"/>
          <p:cNvSpPr txBox="1"/>
          <p:nvPr>
            <p:custDataLst>
              <p:tags r:id="rId9"/>
            </p:custDataLst>
          </p:nvPr>
        </p:nvSpPr>
        <p:spPr>
          <a:xfrm>
            <a:off x="8984758" y="3725114"/>
            <a:ext cx="1017198" cy="442035"/>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en-US" altLang="zh-CN" sz="1200"/>
              <a:t>《</a:t>
            </a:r>
            <a:r>
              <a:rPr lang="zh-CN" altLang="en-US" sz="1200"/>
              <a:t>妈妈</a:t>
            </a:r>
            <a:r>
              <a:rPr lang="en-US" altLang="zh-CN" sz="1200"/>
              <a:t>100》</a:t>
            </a:r>
            <a:r>
              <a:rPr lang="zh-CN" altLang="en-US" sz="1200"/>
              <a:t>杂志编辑</a:t>
            </a:r>
            <a:endParaRPr lang="en-US" sz="1200" smtClean="0"/>
          </a:p>
        </p:txBody>
      </p:sp>
      <p:sp>
        <p:nvSpPr>
          <p:cNvPr id="51" name="TextBox 50"/>
          <p:cNvSpPr txBox="1"/>
          <p:nvPr/>
        </p:nvSpPr>
        <p:spPr>
          <a:xfrm>
            <a:off x="9120946" y="4705000"/>
            <a:ext cx="1036923" cy="288147"/>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i="1" smtClean="0"/>
              <a:t>共约</a:t>
            </a:r>
            <a:r>
              <a:rPr lang="en-US" altLang="zh-CN" sz="1400" b="1" i="1" smtClean="0"/>
              <a:t>120</a:t>
            </a:r>
            <a:r>
              <a:rPr lang="zh-CN" altLang="en-US" sz="1400" b="1" i="1"/>
              <a:t>人</a:t>
            </a:r>
            <a:endParaRPr lang="en-US" sz="1400" b="1" i="1" err="1" smtClean="0"/>
          </a:p>
        </p:txBody>
      </p:sp>
      <p:sp>
        <p:nvSpPr>
          <p:cNvPr id="61" name="Rectangle 60"/>
          <p:cNvSpPr/>
          <p:nvPr/>
        </p:nvSpPr>
        <p:spPr>
          <a:xfrm>
            <a:off x="5206078" y="3156054"/>
            <a:ext cx="1132560" cy="569061"/>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妈妈商学院</a:t>
            </a:r>
            <a:r>
              <a:rPr lang="en-US" sz="1400" b="1" smtClean="0">
                <a:solidFill>
                  <a:srgbClr val="FFFFFF"/>
                </a:solidFill>
              </a:rPr>
              <a:t>(~2</a:t>
            </a:r>
            <a:r>
              <a:rPr lang="zh-CN" altLang="en-US" sz="1400" b="1" smtClean="0">
                <a:solidFill>
                  <a:srgbClr val="FFFFFF"/>
                </a:solidFill>
              </a:rPr>
              <a:t>人</a:t>
            </a:r>
            <a:r>
              <a:rPr lang="en-US" altLang="zh-CN" sz="1400" b="1" smtClean="0">
                <a:solidFill>
                  <a:srgbClr val="FFFFFF"/>
                </a:solidFill>
              </a:rPr>
              <a:t>)</a:t>
            </a:r>
            <a:endParaRPr lang="en-US" sz="1400" b="1" smtClean="0">
              <a:solidFill>
                <a:srgbClr val="FFFFFF"/>
              </a:solidFill>
            </a:endParaRPr>
          </a:p>
        </p:txBody>
      </p:sp>
      <p:sp>
        <p:nvSpPr>
          <p:cNvPr id="62" name="TextBox 61"/>
          <p:cNvSpPr txBox="1"/>
          <p:nvPr>
            <p:custDataLst>
              <p:tags r:id="rId10"/>
            </p:custDataLst>
          </p:nvPr>
        </p:nvSpPr>
        <p:spPr>
          <a:xfrm>
            <a:off x="5206078" y="3725114"/>
            <a:ext cx="1132560" cy="996034"/>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76"/>
              </a:spcBef>
              <a:buSzTx/>
              <a:buFont typeface="Verdana"/>
              <a:buChar char="•"/>
            </a:pPr>
            <a:r>
              <a:rPr lang="zh-CN" altLang="en-US" sz="1200" smtClean="0"/>
              <a:t>管理培训</a:t>
            </a:r>
            <a:r>
              <a:rPr lang="zh-CN" altLang="en-US" sz="1200" b="1" smtClean="0"/>
              <a:t>内</a:t>
            </a:r>
            <a:r>
              <a:rPr lang="zh-CN" altLang="en-US" sz="1200" b="1"/>
              <a:t>训</a:t>
            </a:r>
            <a:r>
              <a:rPr lang="zh-CN" altLang="en-US" sz="1200" b="1" smtClean="0"/>
              <a:t>师</a:t>
            </a:r>
            <a:r>
              <a:rPr lang="zh-CN" altLang="en-US" sz="1200" smtClean="0"/>
              <a:t>，深入各大区办事处进行人员培训</a:t>
            </a:r>
            <a:endParaRPr lang="en-US" sz="1200" smtClean="0"/>
          </a:p>
        </p:txBody>
      </p:sp>
      <p:sp>
        <p:nvSpPr>
          <p:cNvPr id="63" name="Rectangle 62"/>
          <p:cNvSpPr/>
          <p:nvPr/>
        </p:nvSpPr>
        <p:spPr>
          <a:xfrm>
            <a:off x="2912301" y="1956881"/>
            <a:ext cx="1178753" cy="833588"/>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rPr>
              <a:t>销售部</a:t>
            </a:r>
            <a:endParaRPr lang="en-US" sz="1600" b="1" smtClean="0">
              <a:solidFill>
                <a:srgbClr val="FFFFFF"/>
              </a:solidFill>
            </a:endParaRPr>
          </a:p>
        </p:txBody>
      </p:sp>
      <p:cxnSp>
        <p:nvCxnSpPr>
          <p:cNvPr id="65" name="Elbow Connector 64"/>
          <p:cNvCxnSpPr>
            <a:stCxn id="5" idx="2"/>
            <a:endCxn id="63" idx="0"/>
          </p:cNvCxnSpPr>
          <p:nvPr/>
        </p:nvCxnSpPr>
        <p:spPr>
          <a:xfrm rot="5400000">
            <a:off x="4147684" y="960557"/>
            <a:ext cx="350318" cy="164233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72" name="Elbow Connector 71"/>
          <p:cNvCxnSpPr>
            <a:stCxn id="5" idx="2"/>
            <a:endCxn id="6" idx="0"/>
          </p:cNvCxnSpPr>
          <p:nvPr/>
        </p:nvCxnSpPr>
        <p:spPr>
          <a:xfrm rot="5400000">
            <a:off x="4968849" y="1784096"/>
            <a:ext cx="350318" cy="1270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77" name="Rectangle 76"/>
          <p:cNvSpPr/>
          <p:nvPr/>
        </p:nvSpPr>
        <p:spPr>
          <a:xfrm>
            <a:off x="3451700" y="5480697"/>
            <a:ext cx="1426291" cy="458720"/>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大区销售</a:t>
            </a:r>
            <a:r>
              <a:rPr lang="zh-CN" altLang="en-US" sz="1400" b="1">
                <a:solidFill>
                  <a:srgbClr val="FFFFFF"/>
                </a:solidFill>
              </a:rPr>
              <a:t>总监</a:t>
            </a:r>
            <a:endParaRPr lang="en-US" sz="1400" b="1" smtClean="0">
              <a:solidFill>
                <a:srgbClr val="FFFFFF"/>
              </a:solidFill>
            </a:endParaRPr>
          </a:p>
        </p:txBody>
      </p:sp>
      <p:sp>
        <p:nvSpPr>
          <p:cNvPr id="86" name="Rectangle 85"/>
          <p:cNvSpPr/>
          <p:nvPr/>
        </p:nvSpPr>
        <p:spPr>
          <a:xfrm>
            <a:off x="5063388" y="5480697"/>
            <a:ext cx="1426291" cy="458720"/>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a:solidFill>
                  <a:srgbClr val="FFFFFF"/>
                </a:solidFill>
              </a:rPr>
              <a:t>大区销售总监</a:t>
            </a:r>
            <a:endParaRPr lang="en-US" sz="1400" b="1">
              <a:solidFill>
                <a:srgbClr val="FFFFFF"/>
              </a:solidFill>
            </a:endParaRPr>
          </a:p>
        </p:txBody>
      </p:sp>
      <p:sp>
        <p:nvSpPr>
          <p:cNvPr id="95" name="Rectangle 94"/>
          <p:cNvSpPr/>
          <p:nvPr/>
        </p:nvSpPr>
        <p:spPr>
          <a:xfrm>
            <a:off x="1794856" y="5480697"/>
            <a:ext cx="1426291" cy="458720"/>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FFFFFF"/>
                </a:solidFill>
              </a:rPr>
              <a:t>大区销售总监</a:t>
            </a:r>
            <a:endParaRPr lang="en-US" sz="1400" b="1" smtClean="0">
              <a:solidFill>
                <a:srgbClr val="FFFFFF"/>
              </a:solidFill>
            </a:endParaRPr>
          </a:p>
        </p:txBody>
      </p:sp>
      <p:grpSp>
        <p:nvGrpSpPr>
          <p:cNvPr id="94" name="Group 93"/>
          <p:cNvGrpSpPr/>
          <p:nvPr>
            <p:custDataLst>
              <p:tags r:id="rId11"/>
            </p:custDataLst>
          </p:nvPr>
        </p:nvGrpSpPr>
        <p:grpSpPr>
          <a:xfrm>
            <a:off x="3373260" y="6047580"/>
            <a:ext cx="1577954" cy="662435"/>
            <a:chOff x="2141988" y="4838466"/>
            <a:chExt cx="1577954" cy="482170"/>
          </a:xfrm>
        </p:grpSpPr>
        <p:sp>
          <p:nvSpPr>
            <p:cNvPr id="100" name="Rectangle 99"/>
            <p:cNvSpPr/>
            <p:nvPr/>
          </p:nvSpPr>
          <p:spPr>
            <a:xfrm>
              <a:off x="2141988" y="483846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98" name="Rectangle 97"/>
            <p:cNvSpPr/>
            <p:nvPr/>
          </p:nvSpPr>
          <p:spPr>
            <a:xfrm>
              <a:off x="2219458" y="491260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99" name="Rectangle 98"/>
            <p:cNvSpPr/>
            <p:nvPr/>
          </p:nvSpPr>
          <p:spPr>
            <a:xfrm>
              <a:off x="2293651" y="4986745"/>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a:solidFill>
                    <a:srgbClr val="000000"/>
                  </a:solidFill>
                </a:rPr>
                <a:t>办事处</a:t>
              </a:r>
            </a:p>
          </p:txBody>
        </p:sp>
      </p:grpSp>
      <p:grpSp>
        <p:nvGrpSpPr>
          <p:cNvPr id="104" name="Group 103"/>
          <p:cNvGrpSpPr/>
          <p:nvPr>
            <p:custDataLst>
              <p:tags r:id="rId12"/>
            </p:custDataLst>
          </p:nvPr>
        </p:nvGrpSpPr>
        <p:grpSpPr>
          <a:xfrm>
            <a:off x="5069324" y="6047580"/>
            <a:ext cx="1577954" cy="662435"/>
            <a:chOff x="2141988" y="4838466"/>
            <a:chExt cx="1577954" cy="482170"/>
          </a:xfrm>
        </p:grpSpPr>
        <p:sp>
          <p:nvSpPr>
            <p:cNvPr id="105" name="Rectangle 104"/>
            <p:cNvSpPr/>
            <p:nvPr/>
          </p:nvSpPr>
          <p:spPr>
            <a:xfrm>
              <a:off x="2141988" y="483846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106" name="Rectangle 105"/>
            <p:cNvSpPr/>
            <p:nvPr/>
          </p:nvSpPr>
          <p:spPr>
            <a:xfrm>
              <a:off x="2219458" y="491260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107" name="Rectangle 106"/>
            <p:cNvSpPr/>
            <p:nvPr/>
          </p:nvSpPr>
          <p:spPr>
            <a:xfrm>
              <a:off x="2293651" y="4986745"/>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a:solidFill>
                    <a:srgbClr val="000000"/>
                  </a:solidFill>
                </a:rPr>
                <a:t>办事处</a:t>
              </a:r>
            </a:p>
          </p:txBody>
        </p:sp>
      </p:grpSp>
      <p:grpSp>
        <p:nvGrpSpPr>
          <p:cNvPr id="108" name="Group 107"/>
          <p:cNvGrpSpPr/>
          <p:nvPr>
            <p:custDataLst>
              <p:tags r:id="rId13"/>
            </p:custDataLst>
          </p:nvPr>
        </p:nvGrpSpPr>
        <p:grpSpPr>
          <a:xfrm>
            <a:off x="1677196" y="6047580"/>
            <a:ext cx="1577954" cy="662435"/>
            <a:chOff x="2141988" y="4838466"/>
            <a:chExt cx="1577954" cy="482170"/>
          </a:xfrm>
        </p:grpSpPr>
        <p:sp>
          <p:nvSpPr>
            <p:cNvPr id="109" name="Rectangle 108"/>
            <p:cNvSpPr/>
            <p:nvPr/>
          </p:nvSpPr>
          <p:spPr>
            <a:xfrm>
              <a:off x="2141988" y="483846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110" name="Rectangle 109"/>
            <p:cNvSpPr/>
            <p:nvPr/>
          </p:nvSpPr>
          <p:spPr>
            <a:xfrm>
              <a:off x="2219458" y="491260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111" name="Rectangle 110"/>
            <p:cNvSpPr/>
            <p:nvPr/>
          </p:nvSpPr>
          <p:spPr>
            <a:xfrm>
              <a:off x="2293651" y="4986745"/>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a:solidFill>
                    <a:srgbClr val="000000"/>
                  </a:solidFill>
                </a:rPr>
                <a:t>办事处</a:t>
              </a:r>
            </a:p>
          </p:txBody>
        </p:sp>
      </p:grpSp>
      <p:cxnSp>
        <p:nvCxnSpPr>
          <p:cNvPr id="114" name="Straight Arrow Connector 113"/>
          <p:cNvCxnSpPr/>
          <p:nvPr/>
        </p:nvCxnSpPr>
        <p:spPr>
          <a:xfrm flipH="1">
            <a:off x="2508001" y="5939419"/>
            <a:ext cx="1" cy="154690"/>
          </a:xfrm>
          <a:prstGeom prst="straightConnector1">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116" name="Straight Arrow Connector 115"/>
          <p:cNvCxnSpPr/>
          <p:nvPr/>
        </p:nvCxnSpPr>
        <p:spPr>
          <a:xfrm flipH="1">
            <a:off x="4153672" y="5939419"/>
            <a:ext cx="1" cy="154690"/>
          </a:xfrm>
          <a:prstGeom prst="straightConnector1">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117" name="Straight Arrow Connector 116"/>
          <p:cNvCxnSpPr/>
          <p:nvPr/>
        </p:nvCxnSpPr>
        <p:spPr>
          <a:xfrm flipH="1">
            <a:off x="5825033" y="5939419"/>
            <a:ext cx="1" cy="154690"/>
          </a:xfrm>
          <a:prstGeom prst="straightConnector1">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124" name="Elbow Connector 123"/>
          <p:cNvCxnSpPr>
            <a:stCxn id="62" idx="2"/>
            <a:endCxn id="86" idx="0"/>
          </p:cNvCxnSpPr>
          <p:nvPr/>
        </p:nvCxnSpPr>
        <p:spPr>
          <a:xfrm rot="16200000" flipH="1">
            <a:off x="5394672" y="5098834"/>
            <a:ext cx="759549" cy="4176"/>
          </a:xfrm>
          <a:prstGeom prst="bentConnector3">
            <a:avLst>
              <a:gd name="adj1" fmla="val 50000"/>
            </a:avLst>
          </a:prstGeom>
          <a:ln w="19050">
            <a:solidFill>
              <a:schemeClr val="bg1">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128" name="Rectangle 127"/>
          <p:cNvSpPr/>
          <p:nvPr/>
        </p:nvSpPr>
        <p:spPr>
          <a:xfrm>
            <a:off x="6754099" y="5480697"/>
            <a:ext cx="1426291" cy="458720"/>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600" b="1" smtClean="0">
                <a:solidFill>
                  <a:srgbClr val="FFFFFF"/>
                </a:solidFill>
              </a:rPr>
              <a:t>…</a:t>
            </a:r>
            <a:endParaRPr lang="en-US" sz="1600" b="1" smtClean="0">
              <a:solidFill>
                <a:srgbClr val="FFFFFF"/>
              </a:solidFill>
            </a:endParaRPr>
          </a:p>
        </p:txBody>
      </p:sp>
      <p:grpSp>
        <p:nvGrpSpPr>
          <p:cNvPr id="129" name="Group 128"/>
          <p:cNvGrpSpPr/>
          <p:nvPr>
            <p:custDataLst>
              <p:tags r:id="rId14"/>
            </p:custDataLst>
          </p:nvPr>
        </p:nvGrpSpPr>
        <p:grpSpPr>
          <a:xfrm>
            <a:off x="6754099" y="6047580"/>
            <a:ext cx="1577954" cy="662435"/>
            <a:chOff x="2141988" y="4838466"/>
            <a:chExt cx="1577954" cy="482170"/>
          </a:xfrm>
        </p:grpSpPr>
        <p:sp>
          <p:nvSpPr>
            <p:cNvPr id="130" name="Rectangle 129"/>
            <p:cNvSpPr/>
            <p:nvPr/>
          </p:nvSpPr>
          <p:spPr>
            <a:xfrm>
              <a:off x="2141988" y="483846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131" name="Rectangle 130"/>
            <p:cNvSpPr/>
            <p:nvPr/>
          </p:nvSpPr>
          <p:spPr>
            <a:xfrm>
              <a:off x="2219458" y="4912606"/>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zh-CN" altLang="en-US" sz="1400">
                <a:solidFill>
                  <a:srgbClr val="000000"/>
                </a:solidFill>
              </a:endParaRPr>
            </a:p>
          </p:txBody>
        </p:sp>
        <p:sp>
          <p:nvSpPr>
            <p:cNvPr id="132" name="Rectangle 131"/>
            <p:cNvSpPr/>
            <p:nvPr/>
          </p:nvSpPr>
          <p:spPr>
            <a:xfrm>
              <a:off x="2293651" y="4986745"/>
              <a:ext cx="1426291" cy="333891"/>
            </a:xfrm>
            <a:prstGeom prst="rect">
              <a:avLst/>
            </a:prstGeom>
            <a:solidFill>
              <a:srgbClr val="FFFFFF"/>
            </a:solidFill>
            <a:ln w="19050">
              <a:solidFill>
                <a:schemeClr val="bg1">
                  <a:lumMod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a:solidFill>
                    <a:srgbClr val="000000"/>
                  </a:solidFill>
                </a:rPr>
                <a:t>办事处</a:t>
              </a:r>
            </a:p>
          </p:txBody>
        </p:sp>
      </p:grpSp>
      <p:cxnSp>
        <p:nvCxnSpPr>
          <p:cNvPr id="133" name="Straight Arrow Connector 132"/>
          <p:cNvCxnSpPr/>
          <p:nvPr/>
        </p:nvCxnSpPr>
        <p:spPr>
          <a:xfrm flipH="1">
            <a:off x="7467243" y="5939417"/>
            <a:ext cx="1" cy="154690"/>
          </a:xfrm>
          <a:prstGeom prst="straightConnector1">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134" name="Elbow Connector 133"/>
          <p:cNvCxnSpPr>
            <a:stCxn id="62" idx="2"/>
            <a:endCxn id="128" idx="0"/>
          </p:cNvCxnSpPr>
          <p:nvPr/>
        </p:nvCxnSpPr>
        <p:spPr>
          <a:xfrm rot="16200000" flipH="1">
            <a:off x="6240027" y="4253477"/>
            <a:ext cx="759549" cy="1694887"/>
          </a:xfrm>
          <a:prstGeom prst="bentConnector3">
            <a:avLst>
              <a:gd name="adj1" fmla="val 78513"/>
            </a:avLst>
          </a:prstGeom>
          <a:ln w="19050">
            <a:solidFill>
              <a:schemeClr val="bg1">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141" name="Elbow Connector 140"/>
          <p:cNvCxnSpPr>
            <a:stCxn id="62" idx="2"/>
            <a:endCxn id="77" idx="0"/>
          </p:cNvCxnSpPr>
          <p:nvPr/>
        </p:nvCxnSpPr>
        <p:spPr>
          <a:xfrm rot="5400000">
            <a:off x="4588828" y="4297166"/>
            <a:ext cx="759549" cy="1607512"/>
          </a:xfrm>
          <a:prstGeom prst="bentConnector3">
            <a:avLst>
              <a:gd name="adj1" fmla="val 78513"/>
            </a:avLst>
          </a:prstGeom>
          <a:ln w="19050">
            <a:solidFill>
              <a:schemeClr val="bg1">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144" name="Elbow Connector 143"/>
          <p:cNvCxnSpPr>
            <a:stCxn id="62" idx="2"/>
            <a:endCxn id="95" idx="0"/>
          </p:cNvCxnSpPr>
          <p:nvPr/>
        </p:nvCxnSpPr>
        <p:spPr>
          <a:xfrm rot="5400000">
            <a:off x="3760406" y="3468744"/>
            <a:ext cx="759549" cy="3264356"/>
          </a:xfrm>
          <a:prstGeom prst="bentConnector3">
            <a:avLst>
              <a:gd name="adj1" fmla="val 76929"/>
            </a:avLst>
          </a:prstGeom>
          <a:ln w="19050">
            <a:solidFill>
              <a:schemeClr val="bg1">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1053" name="Straight Connector 1052"/>
          <p:cNvCxnSpPr>
            <a:stCxn id="44" idx="2"/>
          </p:cNvCxnSpPr>
          <p:nvPr/>
        </p:nvCxnSpPr>
        <p:spPr>
          <a:xfrm flipH="1">
            <a:off x="3230659" y="4536481"/>
            <a:ext cx="0" cy="768466"/>
          </a:xfrm>
          <a:prstGeom prst="line">
            <a:avLst/>
          </a:prstGeom>
          <a:ln w="1905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209" name="Rectangle 208"/>
          <p:cNvSpPr/>
          <p:nvPr/>
        </p:nvSpPr>
        <p:spPr>
          <a:xfrm>
            <a:off x="1580487" y="1956881"/>
            <a:ext cx="1178753" cy="833588"/>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rPr>
              <a:t>市场部</a:t>
            </a:r>
            <a:endParaRPr lang="en-US" sz="1600" b="1" smtClean="0">
              <a:solidFill>
                <a:srgbClr val="FFFFFF"/>
              </a:solidFill>
            </a:endParaRPr>
          </a:p>
        </p:txBody>
      </p:sp>
      <p:cxnSp>
        <p:nvCxnSpPr>
          <p:cNvPr id="210" name="Elbow Connector 209"/>
          <p:cNvCxnSpPr>
            <a:stCxn id="5" idx="2"/>
            <a:endCxn id="209" idx="0"/>
          </p:cNvCxnSpPr>
          <p:nvPr/>
        </p:nvCxnSpPr>
        <p:spPr>
          <a:xfrm rot="5400000">
            <a:off x="3481777" y="294650"/>
            <a:ext cx="350318" cy="2974144"/>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213" name="Rectangle 212"/>
          <p:cNvSpPr/>
          <p:nvPr/>
        </p:nvSpPr>
        <p:spPr>
          <a:xfrm>
            <a:off x="248673" y="1956881"/>
            <a:ext cx="1178753" cy="833588"/>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sz="1600" b="1" smtClean="0">
                <a:solidFill>
                  <a:srgbClr val="FFFFFF"/>
                </a:solidFill>
              </a:rPr>
              <a:t>…</a:t>
            </a:r>
          </a:p>
        </p:txBody>
      </p:sp>
      <p:cxnSp>
        <p:nvCxnSpPr>
          <p:cNvPr id="214" name="Elbow Connector 213"/>
          <p:cNvCxnSpPr>
            <a:stCxn id="5" idx="2"/>
            <a:endCxn id="213" idx="0"/>
          </p:cNvCxnSpPr>
          <p:nvPr/>
        </p:nvCxnSpPr>
        <p:spPr>
          <a:xfrm rot="5400000">
            <a:off x="2815870" y="-371257"/>
            <a:ext cx="350318" cy="4305958"/>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cxnSp>
        <p:nvCxnSpPr>
          <p:cNvPr id="217" name="Elbow Connector 216"/>
          <p:cNvCxnSpPr>
            <a:stCxn id="6" idx="2"/>
            <a:endCxn id="61" idx="0"/>
          </p:cNvCxnSpPr>
          <p:nvPr/>
        </p:nvCxnSpPr>
        <p:spPr>
          <a:xfrm rot="16200000" flipH="1">
            <a:off x="5275391" y="2659086"/>
            <a:ext cx="365585" cy="628350"/>
          </a:xfrm>
          <a:prstGeom prst="bentConnector3">
            <a:avLst>
              <a:gd name="adj1" fmla="val 50000"/>
            </a:avLst>
          </a:prstGeom>
          <a:ln w="19050">
            <a:solidFill>
              <a:srgbClr val="080808"/>
            </a:solidFill>
            <a:tailEnd type="arrow"/>
          </a:ln>
        </p:spPr>
        <p:style>
          <a:lnRef idx="1">
            <a:schemeClr val="accent1"/>
          </a:lnRef>
          <a:fillRef idx="0">
            <a:schemeClr val="accent1"/>
          </a:fillRef>
          <a:effectRef idx="0">
            <a:schemeClr val="accent1"/>
          </a:effectRef>
          <a:fontRef idx="minor">
            <a:schemeClr val="tx1"/>
          </a:fontRef>
        </p:style>
      </p:cxnSp>
      <p:sp>
        <p:nvSpPr>
          <p:cNvPr id="1093" name="Rectangular Callout 1092"/>
          <p:cNvSpPr/>
          <p:nvPr/>
        </p:nvSpPr>
        <p:spPr>
          <a:xfrm>
            <a:off x="6289272" y="4427784"/>
            <a:ext cx="1868139" cy="644600"/>
          </a:xfrm>
          <a:prstGeom prst="wedgeRectCallout">
            <a:avLst>
              <a:gd name="adj1" fmla="val -54540"/>
              <a:gd name="adj2" fmla="val -93893"/>
            </a:avLst>
          </a:prstGeom>
          <a:solidFill>
            <a:srgbClr val="FCD64D"/>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b="1" smtClean="0">
                <a:solidFill>
                  <a:srgbClr val="000000"/>
                </a:solidFill>
              </a:rPr>
              <a:t>内部培训团队</a:t>
            </a:r>
            <a:r>
              <a:rPr lang="zh-CN" altLang="en-US" sz="1400" smtClean="0">
                <a:solidFill>
                  <a:srgbClr val="000000"/>
                </a:solidFill>
              </a:rPr>
              <a:t>主导的完善培训体制</a:t>
            </a:r>
            <a:endParaRPr lang="en-US" sz="1400" smtClean="0">
              <a:solidFill>
                <a:srgbClr val="000000"/>
              </a:solidFill>
            </a:endParaRPr>
          </a:p>
        </p:txBody>
      </p:sp>
      <p:sp>
        <p:nvSpPr>
          <p:cNvPr id="83" name="Rectangular Callout 82"/>
          <p:cNvSpPr/>
          <p:nvPr>
            <p:custDataLst>
              <p:tags r:id="rId15"/>
            </p:custDataLst>
          </p:nvPr>
        </p:nvSpPr>
        <p:spPr>
          <a:xfrm>
            <a:off x="6582654" y="1615287"/>
            <a:ext cx="3350412" cy="1104311"/>
          </a:xfrm>
          <a:prstGeom prst="wedgeRectCallout">
            <a:avLst>
              <a:gd name="adj1" fmla="val -67052"/>
              <a:gd name="adj2" fmla="val 18813"/>
            </a:avLst>
          </a:prstGeom>
          <a:solidFill>
            <a:srgbClr val="FCD64D"/>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8000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marL="182563" indent="-182563">
              <a:spcBef>
                <a:spcPts val="672"/>
              </a:spcBef>
              <a:buSzTx/>
              <a:buFont typeface="Verdana"/>
              <a:buChar char="•"/>
            </a:pPr>
            <a:r>
              <a:rPr lang="zh-CN" altLang="en-US" sz="1400">
                <a:solidFill>
                  <a:srgbClr val="000000"/>
                </a:solidFill>
              </a:rPr>
              <a:t>数据库专家</a:t>
            </a:r>
            <a:r>
              <a:rPr lang="en-US" altLang="zh-CN" sz="1400">
                <a:solidFill>
                  <a:srgbClr val="000000"/>
                </a:solidFill>
              </a:rPr>
              <a:t>, </a:t>
            </a:r>
            <a:r>
              <a:rPr lang="en-US" altLang="zh-CN" sz="1400" smtClean="0">
                <a:solidFill>
                  <a:srgbClr val="000000"/>
                </a:solidFill>
              </a:rPr>
              <a:t>ERP/CRM, </a:t>
            </a:r>
            <a:r>
              <a:rPr lang="zh-CN" altLang="en-US" sz="1400" smtClean="0">
                <a:solidFill>
                  <a:srgbClr val="000000"/>
                </a:solidFill>
              </a:rPr>
              <a:t>在合生元逾</a:t>
            </a:r>
            <a:r>
              <a:rPr lang="en-US" altLang="zh-CN" sz="1400">
                <a:solidFill>
                  <a:srgbClr val="000000"/>
                </a:solidFill>
              </a:rPr>
              <a:t>10</a:t>
            </a:r>
            <a:r>
              <a:rPr lang="zh-CN" altLang="en-US" sz="1400">
                <a:solidFill>
                  <a:srgbClr val="000000"/>
                </a:solidFill>
              </a:rPr>
              <a:t>年工作经验</a:t>
            </a:r>
          </a:p>
          <a:p>
            <a:pPr marL="182563" indent="-182563">
              <a:spcBef>
                <a:spcPts val="672"/>
              </a:spcBef>
              <a:buSzTx/>
              <a:buFont typeface="Verdana"/>
              <a:buChar char="•"/>
            </a:pPr>
            <a:r>
              <a:rPr lang="en-US" altLang="zh-CN" sz="1400" smtClean="0">
                <a:solidFill>
                  <a:srgbClr val="000000"/>
                </a:solidFill>
              </a:rPr>
              <a:t>CEIBS MBA</a:t>
            </a:r>
            <a:endParaRPr lang="zh-CN" altLang="en-US" sz="1400">
              <a:solidFill>
                <a:srgbClr val="000000"/>
              </a:solidFill>
            </a:endParaRPr>
          </a:p>
        </p:txBody>
      </p:sp>
      <p:pic>
        <p:nvPicPr>
          <p:cNvPr id="1028" name="Picture 4" descr="http://img1.cache.netease.com/catchpic/6/6A/6A3527A56A6DE4E8AF758F1384100F51.jpg"/>
          <p:cNvPicPr>
            <a:picLocks noChangeAspect="1" noChangeArrowheads="1"/>
          </p:cNvPicPr>
          <p:nvPr/>
        </p:nvPicPr>
        <p:blipFill>
          <a:blip r:embed="rId16">
            <a:extLst>
              <a:ext uri="{28A0092B-C50C-407E-A947-70E740481C1C}">
                <a14:useLocalDpi xmlns:a14="http://schemas.microsoft.com/office/drawing/2010/main" val="0"/>
              </a:ext>
            </a:extLst>
          </a:blip>
          <a:srcRect l="29976" t="12188" r="46854" b="50899"/>
          <a:stretch>
            <a:fillRect/>
          </a:stretch>
        </p:blipFill>
        <p:spPr bwMode="auto">
          <a:xfrm>
            <a:off x="6700564" y="1682190"/>
            <a:ext cx="766679" cy="79808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697632" y="2442649"/>
            <a:ext cx="722084" cy="30777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t>陈光华</a:t>
            </a:r>
            <a:endParaRPr lang="en-US" sz="1400" b="1"/>
          </a:p>
        </p:txBody>
      </p:sp>
      <p:cxnSp>
        <p:nvCxnSpPr>
          <p:cNvPr id="78" name="Straight Connector 77"/>
          <p:cNvCxnSpPr/>
          <p:nvPr/>
        </p:nvCxnSpPr>
        <p:spPr>
          <a:xfrm flipH="1" flipV="1">
            <a:off x="9428484" y="5915818"/>
            <a:ext cx="0" cy="408449"/>
          </a:xfrm>
          <a:prstGeom prst="line">
            <a:avLst/>
          </a:prstGeom>
          <a:ln w="19050">
            <a:solidFill>
              <a:schemeClr val="bg1">
                <a:lumMod val="75000"/>
              </a:schemeClr>
            </a:solidFill>
            <a:prstDash val="dash"/>
            <a:headEnd type="triangle" w="lg" len="sm"/>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9493357" y="5843810"/>
            <a:ext cx="439709" cy="503590"/>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活动执行</a:t>
            </a:r>
            <a:endParaRPr lang="en-US" sz="1400" err="1" smtClean="0"/>
          </a:p>
        </p:txBody>
      </p:sp>
    </p:spTree>
    <p:extLst>
      <p:ext uri="{BB962C8B-B14F-4D97-AF65-F5344CB8AC3E}">
        <p14:creationId xmlns:p14="http://schemas.microsoft.com/office/powerpoint/2010/main" val="3553840894"/>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团队建立从“会员营销”，“软件开发”和“技术支持”部门开始，逐渐发展，增加会员运营方面的团队</a:t>
            </a:r>
            <a:endParaRPr lang="en-US" altLang="zh-CN"/>
          </a:p>
        </p:txBody>
      </p:sp>
      <p:sp>
        <p:nvSpPr>
          <p:cNvPr id="3" name="TextBox 2"/>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t>资料来源：专家访谈</a:t>
            </a:r>
            <a:r>
              <a:rPr lang="zh-CN" altLang="en-US" sz="1000" smtClean="0"/>
              <a:t>；案头</a:t>
            </a:r>
            <a:r>
              <a:rPr lang="zh-CN" altLang="en-US" sz="1000"/>
              <a:t>研究；贝恩分析</a:t>
            </a:r>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 err="1" smtClean="0">
              <a:solidFill>
                <a:srgbClr val="FFFFFF"/>
              </a:solidFill>
            </a:endParaRPr>
          </a:p>
        </p:txBody>
      </p:sp>
      <p:sp>
        <p:nvSpPr>
          <p:cNvPr id="5" name="BainTable78513ValueChain1"/>
          <p:cNvSpPr/>
          <p:nvPr/>
        </p:nvSpPr>
        <p:spPr>
          <a:xfrm>
            <a:off x="1219200" y="1451321"/>
            <a:ext cx="2274812" cy="797815"/>
          </a:xfrm>
          <a:prstGeom prst="homePlate">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600" b="1" smtClean="0">
                <a:solidFill>
                  <a:srgbClr val="FFFFFF"/>
                </a:solidFill>
                <a:latin typeface="Verdana"/>
              </a:rPr>
              <a:t>CRM</a:t>
            </a:r>
            <a:r>
              <a:rPr lang="zh-CN" altLang="en-US" sz="1600" b="1" smtClean="0">
                <a:solidFill>
                  <a:srgbClr val="FFFFFF"/>
                </a:solidFill>
                <a:latin typeface="Verdana"/>
              </a:rPr>
              <a:t>初步</a:t>
            </a:r>
            <a:endParaRPr lang="en-US" altLang="zh-CN" sz="1600" b="1" smtClean="0">
              <a:solidFill>
                <a:srgbClr val="FFFFFF"/>
              </a:solidFill>
              <a:latin typeface="Verdana"/>
            </a:endParaRPr>
          </a:p>
          <a:p>
            <a:pPr algn="ctr"/>
            <a:r>
              <a:rPr lang="zh-CN" altLang="en-US" sz="1600" b="1" smtClean="0">
                <a:solidFill>
                  <a:srgbClr val="FFFFFF"/>
                </a:solidFill>
                <a:latin typeface="Verdana"/>
              </a:rPr>
              <a:t>（类似健康元现状）</a:t>
            </a:r>
          </a:p>
        </p:txBody>
      </p:sp>
      <p:sp>
        <p:nvSpPr>
          <p:cNvPr id="6" name="BainTable78513ValueChain2"/>
          <p:cNvSpPr/>
          <p:nvPr/>
        </p:nvSpPr>
        <p:spPr>
          <a:xfrm>
            <a:off x="3351534" y="1451321"/>
            <a:ext cx="2274812" cy="797815"/>
          </a:xfrm>
          <a:prstGeom prst="chevron">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latin typeface="Verdana"/>
              </a:rPr>
              <a:t>第一步</a:t>
            </a:r>
            <a:r>
              <a:rPr lang="en-US" altLang="zh-CN" sz="1600" b="1" smtClean="0">
                <a:solidFill>
                  <a:srgbClr val="FFFFFF"/>
                </a:solidFill>
                <a:latin typeface="Verdana"/>
              </a:rPr>
              <a:t>: </a:t>
            </a:r>
            <a:br>
              <a:rPr lang="en-US" altLang="zh-CN" sz="1600" b="1" smtClean="0">
                <a:solidFill>
                  <a:srgbClr val="FFFFFF"/>
                </a:solidFill>
                <a:latin typeface="Verdana"/>
              </a:rPr>
            </a:br>
            <a:r>
              <a:rPr lang="en-US" altLang="zh-CN" sz="1600" b="1" smtClean="0">
                <a:solidFill>
                  <a:srgbClr val="FFFFFF"/>
                </a:solidFill>
                <a:latin typeface="Verdana"/>
              </a:rPr>
              <a:t>CRM</a:t>
            </a:r>
            <a:r>
              <a:rPr lang="zh-CN" altLang="en-US" sz="1600" b="1" smtClean="0">
                <a:solidFill>
                  <a:srgbClr val="FFFFFF"/>
                </a:solidFill>
                <a:latin typeface="Verdana"/>
              </a:rPr>
              <a:t>专业系统建立</a:t>
            </a:r>
            <a:endParaRPr lang="en-US" altLang="zh-CN" sz="1600" b="1" smtClean="0">
              <a:solidFill>
                <a:srgbClr val="FFFFFF"/>
              </a:solidFill>
              <a:latin typeface="Verdana"/>
            </a:endParaRPr>
          </a:p>
          <a:p>
            <a:pPr algn="ctr"/>
            <a:r>
              <a:rPr lang="zh-CN" altLang="en-US" sz="1600" b="1" smtClean="0">
                <a:solidFill>
                  <a:srgbClr val="FFFFFF"/>
                </a:solidFill>
                <a:latin typeface="Verdana"/>
              </a:rPr>
              <a:t>（“打基础”）</a:t>
            </a:r>
          </a:p>
        </p:txBody>
      </p:sp>
      <p:sp>
        <p:nvSpPr>
          <p:cNvPr id="7" name="BainTable78513ValueChain3"/>
          <p:cNvSpPr/>
          <p:nvPr/>
        </p:nvSpPr>
        <p:spPr>
          <a:xfrm>
            <a:off x="5483868" y="1451321"/>
            <a:ext cx="2389300" cy="797815"/>
          </a:xfrm>
          <a:prstGeom prst="chevron">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FFFFFF"/>
                </a:solidFill>
                <a:latin typeface="Verdana"/>
              </a:rPr>
              <a:t>第二步</a:t>
            </a:r>
            <a:r>
              <a:rPr lang="en-US" altLang="zh-CN" sz="1600" b="1" smtClean="0">
                <a:solidFill>
                  <a:srgbClr val="FFFFFF"/>
                </a:solidFill>
                <a:latin typeface="Verdana"/>
              </a:rPr>
              <a:t>: </a:t>
            </a:r>
            <a:br>
              <a:rPr lang="en-US" altLang="zh-CN" sz="1600" b="1" smtClean="0">
                <a:solidFill>
                  <a:srgbClr val="FFFFFF"/>
                </a:solidFill>
                <a:latin typeface="Verdana"/>
              </a:rPr>
            </a:br>
            <a:r>
              <a:rPr lang="zh-CN" altLang="en-US" sz="1600" b="1" smtClean="0">
                <a:solidFill>
                  <a:srgbClr val="FFFFFF"/>
                </a:solidFill>
                <a:latin typeface="Verdana"/>
              </a:rPr>
              <a:t>通过</a:t>
            </a:r>
            <a:r>
              <a:rPr lang="en-US" altLang="zh-CN" sz="1600" b="1" smtClean="0">
                <a:solidFill>
                  <a:srgbClr val="FFFFFF"/>
                </a:solidFill>
                <a:latin typeface="Verdana"/>
              </a:rPr>
              <a:t>CRM</a:t>
            </a:r>
            <a:r>
              <a:rPr lang="zh-CN" altLang="en-US" sz="1600" b="1" smtClean="0">
                <a:solidFill>
                  <a:srgbClr val="FFFFFF"/>
                </a:solidFill>
                <a:latin typeface="Verdana"/>
              </a:rPr>
              <a:t>管理门店</a:t>
            </a:r>
            <a:endParaRPr lang="en-US" altLang="zh-CN" sz="1600" b="1" smtClean="0">
              <a:solidFill>
                <a:srgbClr val="FFFFFF"/>
              </a:solidFill>
              <a:latin typeface="Verdana"/>
            </a:endParaRPr>
          </a:p>
          <a:p>
            <a:pPr algn="ctr"/>
            <a:r>
              <a:rPr lang="zh-CN" altLang="en-US" sz="1600" b="1" smtClean="0">
                <a:solidFill>
                  <a:srgbClr val="FFFFFF"/>
                </a:solidFill>
                <a:latin typeface="Verdana"/>
              </a:rPr>
              <a:t>（“提绩效”）</a:t>
            </a:r>
            <a:endParaRPr lang="en-US" sz="1600" b="1" smtClean="0">
              <a:solidFill>
                <a:srgbClr val="FFFFFF"/>
              </a:solidFill>
              <a:latin typeface="Verdana"/>
            </a:endParaRPr>
          </a:p>
        </p:txBody>
      </p:sp>
      <p:sp>
        <p:nvSpPr>
          <p:cNvPr id="8" name="BainTable78513ValueChain37"/>
          <p:cNvSpPr/>
          <p:nvPr/>
        </p:nvSpPr>
        <p:spPr>
          <a:xfrm>
            <a:off x="7730690" y="1450084"/>
            <a:ext cx="2389300" cy="797815"/>
          </a:xfrm>
          <a:prstGeom prst="chevron">
            <a:avLst>
              <a:gd name="adj" fmla="val 22222"/>
            </a:avLst>
          </a:prstGeom>
          <a:solidFill>
            <a:srgbClr val="777777"/>
          </a:solidFill>
          <a:ln w="190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a:solidFill>
                  <a:srgbClr val="FFFFFF"/>
                </a:solidFill>
                <a:latin typeface="Verdana"/>
              </a:rPr>
              <a:t>第三</a:t>
            </a:r>
            <a:r>
              <a:rPr lang="zh-CN" altLang="en-US" sz="1600" b="1" smtClean="0">
                <a:solidFill>
                  <a:srgbClr val="FFFFFF"/>
                </a:solidFill>
                <a:latin typeface="Verdana"/>
              </a:rPr>
              <a:t>步</a:t>
            </a:r>
            <a:r>
              <a:rPr lang="en-US" altLang="zh-CN" sz="1600" b="1" smtClean="0">
                <a:solidFill>
                  <a:srgbClr val="FFFFFF"/>
                </a:solidFill>
                <a:latin typeface="Verdana"/>
              </a:rPr>
              <a:t>: </a:t>
            </a:r>
            <a:br>
              <a:rPr lang="en-US" altLang="zh-CN" sz="1600" b="1" smtClean="0">
                <a:solidFill>
                  <a:srgbClr val="FFFFFF"/>
                </a:solidFill>
                <a:latin typeface="Verdana"/>
              </a:rPr>
            </a:br>
            <a:r>
              <a:rPr lang="zh-CN" altLang="en-US" sz="1600" b="1" smtClean="0">
                <a:solidFill>
                  <a:srgbClr val="FFFFFF"/>
                </a:solidFill>
                <a:latin typeface="Verdana"/>
              </a:rPr>
              <a:t>线上线下</a:t>
            </a:r>
            <a:r>
              <a:rPr lang="en-US" altLang="zh-CN" sz="1600" b="1" smtClean="0">
                <a:solidFill>
                  <a:srgbClr val="FFFFFF"/>
                </a:solidFill>
                <a:latin typeface="Verdana"/>
              </a:rPr>
              <a:t>CRM</a:t>
            </a:r>
            <a:r>
              <a:rPr lang="zh-CN" altLang="en-US" sz="1600" b="1" smtClean="0">
                <a:solidFill>
                  <a:srgbClr val="FFFFFF"/>
                </a:solidFill>
                <a:latin typeface="Verdana"/>
              </a:rPr>
              <a:t>打通</a:t>
            </a:r>
            <a:endParaRPr lang="en-US" altLang="zh-CN" sz="1600" b="1" smtClean="0">
              <a:solidFill>
                <a:srgbClr val="FFFFFF"/>
              </a:solidFill>
              <a:latin typeface="Verdana"/>
            </a:endParaRPr>
          </a:p>
        </p:txBody>
      </p:sp>
      <p:sp>
        <p:nvSpPr>
          <p:cNvPr id="10" name="Rectangle 9"/>
          <p:cNvSpPr/>
          <p:nvPr/>
        </p:nvSpPr>
        <p:spPr>
          <a:xfrm>
            <a:off x="169679" y="2295228"/>
            <a:ext cx="1001896" cy="3188542"/>
          </a:xfrm>
          <a:prstGeom prst="rect">
            <a:avLst/>
          </a:prstGeom>
          <a:solidFill>
            <a:srgbClr val="B2B2B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smtClean="0">
                <a:solidFill>
                  <a:srgbClr val="000000"/>
                </a:solidFill>
              </a:rPr>
              <a:t>妈妈</a:t>
            </a:r>
            <a:r>
              <a:rPr lang="en-US" altLang="zh-CN" sz="1600" b="1" smtClean="0">
                <a:solidFill>
                  <a:srgbClr val="000000"/>
                </a:solidFill>
              </a:rPr>
              <a:t>100</a:t>
            </a:r>
            <a:r>
              <a:rPr lang="zh-CN" altLang="en-US" sz="1600" b="1" smtClean="0">
                <a:solidFill>
                  <a:srgbClr val="000000"/>
                </a:solidFill>
              </a:rPr>
              <a:t>下设部门</a:t>
            </a:r>
            <a:endParaRPr lang="en-US" sz="1600" b="1" smtClean="0">
              <a:solidFill>
                <a:srgbClr val="000000"/>
              </a:solidFill>
            </a:endParaRPr>
          </a:p>
        </p:txBody>
      </p:sp>
      <p:sp>
        <p:nvSpPr>
          <p:cNvPr id="27" name="TextBox 26"/>
          <p:cNvSpPr txBox="1"/>
          <p:nvPr/>
        </p:nvSpPr>
        <p:spPr>
          <a:xfrm>
            <a:off x="1870953" y="1139922"/>
            <a:ext cx="944737"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2003</a:t>
            </a:r>
            <a:r>
              <a:rPr lang="zh-CN" altLang="en-US" sz="1400" b="1" i="1" smtClean="0"/>
              <a:t>年前</a:t>
            </a:r>
            <a:endParaRPr lang="en-US" sz="1400" b="1" i="1" err="1" smtClean="0"/>
          </a:p>
        </p:txBody>
      </p:sp>
      <p:sp>
        <p:nvSpPr>
          <p:cNvPr id="28" name="TextBox 27"/>
          <p:cNvSpPr txBox="1"/>
          <p:nvPr/>
        </p:nvSpPr>
        <p:spPr>
          <a:xfrm>
            <a:off x="3860481" y="1139922"/>
            <a:ext cx="1185188"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2003-2008</a:t>
            </a:r>
            <a:endParaRPr lang="en-US" sz="1400" b="1" i="1" smtClean="0"/>
          </a:p>
        </p:txBody>
      </p:sp>
      <p:sp>
        <p:nvSpPr>
          <p:cNvPr id="29" name="TextBox 28"/>
          <p:cNvSpPr txBox="1"/>
          <p:nvPr/>
        </p:nvSpPr>
        <p:spPr>
          <a:xfrm>
            <a:off x="6080364" y="1139922"/>
            <a:ext cx="1185188"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2008-2012</a:t>
            </a:r>
            <a:endParaRPr lang="en-US" sz="1400" b="1" i="1" smtClean="0"/>
          </a:p>
        </p:txBody>
      </p:sp>
      <p:sp>
        <p:nvSpPr>
          <p:cNvPr id="30" name="TextBox 29"/>
          <p:cNvSpPr txBox="1"/>
          <p:nvPr/>
        </p:nvSpPr>
        <p:spPr>
          <a:xfrm>
            <a:off x="8404596" y="1138685"/>
            <a:ext cx="1031299"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i="1" smtClean="0"/>
              <a:t>2012-</a:t>
            </a:r>
            <a:r>
              <a:rPr lang="zh-CN" altLang="en-US" sz="1400" b="1" i="1" smtClean="0"/>
              <a:t>现在</a:t>
            </a:r>
            <a:endParaRPr lang="en-US" sz="1400" b="1" i="1" smtClean="0"/>
          </a:p>
        </p:txBody>
      </p:sp>
      <p:sp>
        <p:nvSpPr>
          <p:cNvPr id="33" name="Rectangle 32"/>
          <p:cNvSpPr/>
          <p:nvPr/>
        </p:nvSpPr>
        <p:spPr>
          <a:xfrm>
            <a:off x="169679" y="5535901"/>
            <a:ext cx="1001896" cy="734554"/>
          </a:xfrm>
          <a:prstGeom prst="rect">
            <a:avLst/>
          </a:prstGeom>
          <a:solidFill>
            <a:srgbClr val="B2B2B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a:solidFill>
                  <a:srgbClr val="000000"/>
                </a:solidFill>
              </a:rPr>
              <a:t>主要职能</a:t>
            </a:r>
            <a:endParaRPr lang="en-US" sz="1600" b="1" smtClean="0">
              <a:solidFill>
                <a:srgbClr val="000000"/>
              </a:solidFill>
            </a:endParaRPr>
          </a:p>
        </p:txBody>
      </p:sp>
      <p:sp>
        <p:nvSpPr>
          <p:cNvPr id="9" name="Rectangle 8"/>
          <p:cNvSpPr/>
          <p:nvPr/>
        </p:nvSpPr>
        <p:spPr>
          <a:xfrm>
            <a:off x="1263116" y="3139452"/>
            <a:ext cx="2069623" cy="3131003"/>
          </a:xfrm>
          <a:prstGeom prst="rect">
            <a:avLst/>
          </a:prstGeom>
          <a:solidFill>
            <a:srgbClr val="FFFFFF"/>
          </a:solidFill>
          <a:ln w="1905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400" smtClean="0">
                <a:solidFill>
                  <a:srgbClr val="000000"/>
                </a:solidFill>
              </a:rPr>
              <a:t>CRM</a:t>
            </a:r>
            <a:r>
              <a:rPr lang="zh-CN" altLang="en-US" sz="1400" smtClean="0">
                <a:solidFill>
                  <a:srgbClr val="000000"/>
                </a:solidFill>
              </a:rPr>
              <a:t>系统</a:t>
            </a:r>
            <a:br>
              <a:rPr lang="en-US" altLang="zh-CN" sz="1400" smtClean="0">
                <a:solidFill>
                  <a:srgbClr val="000000"/>
                </a:solidFill>
              </a:rPr>
            </a:br>
            <a:r>
              <a:rPr lang="zh-CN" altLang="en-US" sz="1400" smtClean="0">
                <a:solidFill>
                  <a:srgbClr val="000000"/>
                </a:solidFill>
              </a:rPr>
              <a:t>尚未建立</a:t>
            </a:r>
            <a:endParaRPr lang="en-US" sz="1400" smtClean="0">
              <a:solidFill>
                <a:srgbClr val="000000"/>
              </a:solidFill>
            </a:endParaRPr>
          </a:p>
        </p:txBody>
      </p:sp>
      <p:sp>
        <p:nvSpPr>
          <p:cNvPr id="37" name="Rectangle 36"/>
          <p:cNvSpPr/>
          <p:nvPr/>
        </p:nvSpPr>
        <p:spPr>
          <a:xfrm>
            <a:off x="3454663" y="2295228"/>
            <a:ext cx="2069623" cy="3188542"/>
          </a:xfrm>
          <a:prstGeom prst="rect">
            <a:avLst/>
          </a:prstGeom>
          <a:solidFill>
            <a:srgbClr val="DDDDDD">
              <a:alpha val="5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38" name="Rectangle 37"/>
          <p:cNvSpPr/>
          <p:nvPr/>
        </p:nvSpPr>
        <p:spPr>
          <a:xfrm>
            <a:off x="5663915" y="2295228"/>
            <a:ext cx="2069623" cy="3188542"/>
          </a:xfrm>
          <a:prstGeom prst="rect">
            <a:avLst/>
          </a:prstGeom>
          <a:solidFill>
            <a:srgbClr val="DDDDDD">
              <a:alpha val="5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39" name="Rectangle 38"/>
          <p:cNvSpPr/>
          <p:nvPr/>
        </p:nvSpPr>
        <p:spPr>
          <a:xfrm>
            <a:off x="7873168" y="2295228"/>
            <a:ext cx="2069623" cy="3188542"/>
          </a:xfrm>
          <a:prstGeom prst="rect">
            <a:avLst/>
          </a:prstGeom>
          <a:solidFill>
            <a:srgbClr val="DDDDDD">
              <a:alpha val="5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40" name="Rectangle 39"/>
          <p:cNvSpPr/>
          <p:nvPr/>
        </p:nvSpPr>
        <p:spPr>
          <a:xfrm>
            <a:off x="3553796" y="2354768"/>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会员营销部</a:t>
            </a:r>
            <a:endParaRPr lang="en-US" sz="1200" b="1" smtClean="0">
              <a:solidFill>
                <a:srgbClr val="FFFFFF"/>
              </a:solidFill>
            </a:endParaRPr>
          </a:p>
        </p:txBody>
      </p:sp>
      <p:sp>
        <p:nvSpPr>
          <p:cNvPr id="41" name="Rectangle 40"/>
          <p:cNvSpPr/>
          <p:nvPr/>
        </p:nvSpPr>
        <p:spPr>
          <a:xfrm>
            <a:off x="3553796" y="2747110"/>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软件开发部</a:t>
            </a:r>
            <a:endParaRPr lang="en-US" sz="1200" b="1" smtClean="0">
              <a:solidFill>
                <a:srgbClr val="FFFFFF"/>
              </a:solidFill>
            </a:endParaRPr>
          </a:p>
        </p:txBody>
      </p:sp>
      <p:sp>
        <p:nvSpPr>
          <p:cNvPr id="42" name="Rectangle 41"/>
          <p:cNvSpPr/>
          <p:nvPr/>
        </p:nvSpPr>
        <p:spPr>
          <a:xfrm>
            <a:off x="3553796" y="3139452"/>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技术支持部</a:t>
            </a:r>
            <a:endParaRPr lang="en-US" sz="1200" b="1" smtClean="0">
              <a:solidFill>
                <a:srgbClr val="FFFFFF"/>
              </a:solidFill>
            </a:endParaRPr>
          </a:p>
        </p:txBody>
      </p:sp>
      <p:sp>
        <p:nvSpPr>
          <p:cNvPr id="43" name="Rectangle 42"/>
          <p:cNvSpPr/>
          <p:nvPr/>
        </p:nvSpPr>
        <p:spPr>
          <a:xfrm>
            <a:off x="5751837" y="2354768"/>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会员营销部</a:t>
            </a:r>
            <a:endParaRPr lang="en-US" sz="1200" b="1" smtClean="0">
              <a:solidFill>
                <a:srgbClr val="FFFFFF"/>
              </a:solidFill>
            </a:endParaRPr>
          </a:p>
        </p:txBody>
      </p:sp>
      <p:sp>
        <p:nvSpPr>
          <p:cNvPr id="44" name="Rectangle 43"/>
          <p:cNvSpPr/>
          <p:nvPr/>
        </p:nvSpPr>
        <p:spPr>
          <a:xfrm>
            <a:off x="5751837" y="2747110"/>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软件开发部</a:t>
            </a:r>
            <a:endParaRPr lang="en-US" sz="1200" b="1" smtClean="0">
              <a:solidFill>
                <a:srgbClr val="FFFFFF"/>
              </a:solidFill>
            </a:endParaRPr>
          </a:p>
        </p:txBody>
      </p:sp>
      <p:sp>
        <p:nvSpPr>
          <p:cNvPr id="45" name="Rectangle 44"/>
          <p:cNvSpPr/>
          <p:nvPr/>
        </p:nvSpPr>
        <p:spPr>
          <a:xfrm>
            <a:off x="5751837" y="3139452"/>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技术支持部</a:t>
            </a:r>
            <a:endParaRPr lang="en-US" sz="1200" b="1" smtClean="0">
              <a:solidFill>
                <a:srgbClr val="FFFFFF"/>
              </a:solidFill>
            </a:endParaRPr>
          </a:p>
        </p:txBody>
      </p:sp>
      <p:sp>
        <p:nvSpPr>
          <p:cNvPr id="49" name="Rectangle 48"/>
          <p:cNvSpPr/>
          <p:nvPr/>
        </p:nvSpPr>
        <p:spPr>
          <a:xfrm>
            <a:off x="5751837" y="3531794"/>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会员服务部</a:t>
            </a:r>
            <a:endParaRPr lang="en-US" sz="1200" b="1" smtClean="0">
              <a:solidFill>
                <a:srgbClr val="FFFFFF"/>
              </a:solidFill>
            </a:endParaRPr>
          </a:p>
        </p:txBody>
      </p:sp>
      <p:sp>
        <p:nvSpPr>
          <p:cNvPr id="50" name="Rectangle 49"/>
          <p:cNvSpPr/>
          <p:nvPr/>
        </p:nvSpPr>
        <p:spPr>
          <a:xfrm>
            <a:off x="5751837" y="3924136"/>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会员推广部</a:t>
            </a:r>
            <a:r>
              <a:rPr lang="en-US" altLang="zh-CN" sz="1200" b="1">
                <a:solidFill>
                  <a:srgbClr val="FFFFFF"/>
                </a:solidFill>
              </a:rPr>
              <a:t> </a:t>
            </a:r>
            <a:endParaRPr lang="en-US" sz="1200" b="1" smtClean="0">
              <a:solidFill>
                <a:srgbClr val="FFFFFF"/>
              </a:solidFill>
            </a:endParaRPr>
          </a:p>
        </p:txBody>
      </p:sp>
      <p:sp>
        <p:nvSpPr>
          <p:cNvPr id="51" name="Rectangle 50"/>
          <p:cNvSpPr/>
          <p:nvPr/>
        </p:nvSpPr>
        <p:spPr>
          <a:xfrm>
            <a:off x="5751837" y="4316478"/>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会员店增值部</a:t>
            </a:r>
            <a:endParaRPr lang="en-US" sz="1200" b="1" smtClean="0">
              <a:solidFill>
                <a:srgbClr val="FFFFFF"/>
              </a:solidFill>
            </a:endParaRPr>
          </a:p>
        </p:txBody>
      </p:sp>
      <p:sp>
        <p:nvSpPr>
          <p:cNvPr id="52" name="Rectangle 51"/>
          <p:cNvSpPr/>
          <p:nvPr/>
        </p:nvSpPr>
        <p:spPr>
          <a:xfrm>
            <a:off x="5751837" y="4708821"/>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期刊编辑部</a:t>
            </a:r>
            <a:endParaRPr lang="en-US" sz="1200" b="1" smtClean="0">
              <a:solidFill>
                <a:srgbClr val="FFFFFF"/>
              </a:solidFill>
            </a:endParaRPr>
          </a:p>
        </p:txBody>
      </p:sp>
      <p:sp>
        <p:nvSpPr>
          <p:cNvPr id="53" name="Rectangle 52"/>
          <p:cNvSpPr/>
          <p:nvPr/>
        </p:nvSpPr>
        <p:spPr>
          <a:xfrm>
            <a:off x="7986859" y="5111557"/>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妈妈商学院</a:t>
            </a:r>
            <a:r>
              <a:rPr lang="en-US" sz="1200" b="1" smtClean="0">
                <a:solidFill>
                  <a:srgbClr val="FFFFFF"/>
                </a:solidFill>
              </a:rPr>
              <a:t>(~2</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1" name="Rectangle 60"/>
          <p:cNvSpPr/>
          <p:nvPr/>
        </p:nvSpPr>
        <p:spPr>
          <a:xfrm>
            <a:off x="7986859" y="2354768"/>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会员营销部</a:t>
            </a:r>
            <a:r>
              <a:rPr lang="en-US" sz="1200" b="1" smtClean="0">
                <a:solidFill>
                  <a:srgbClr val="FFFFFF"/>
                </a:solidFill>
              </a:rPr>
              <a:t>(~3</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2" name="Rectangle 61"/>
          <p:cNvSpPr/>
          <p:nvPr/>
        </p:nvSpPr>
        <p:spPr>
          <a:xfrm>
            <a:off x="7986859" y="2747110"/>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软件开发部</a:t>
            </a:r>
            <a:r>
              <a:rPr lang="en-US" sz="1200" b="1" smtClean="0">
                <a:solidFill>
                  <a:srgbClr val="FFFFFF"/>
                </a:solidFill>
              </a:rPr>
              <a:t>(~35</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3" name="Rectangle 62"/>
          <p:cNvSpPr/>
          <p:nvPr/>
        </p:nvSpPr>
        <p:spPr>
          <a:xfrm>
            <a:off x="7986859" y="3139452"/>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技术支持部</a:t>
            </a:r>
            <a:r>
              <a:rPr lang="en-US" sz="1200" b="1" smtClean="0">
                <a:solidFill>
                  <a:srgbClr val="FFFFFF"/>
                </a:solidFill>
              </a:rPr>
              <a:t>(~35</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4" name="Rectangle 63"/>
          <p:cNvSpPr/>
          <p:nvPr/>
        </p:nvSpPr>
        <p:spPr>
          <a:xfrm>
            <a:off x="7986859" y="3531794"/>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会员服务部</a:t>
            </a:r>
            <a:r>
              <a:rPr lang="en-US" sz="1200" b="1" smtClean="0">
                <a:solidFill>
                  <a:srgbClr val="FFFFFF"/>
                </a:solidFill>
              </a:rPr>
              <a:t>(~6</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5" name="Rectangle 64"/>
          <p:cNvSpPr/>
          <p:nvPr/>
        </p:nvSpPr>
        <p:spPr>
          <a:xfrm>
            <a:off x="7986859" y="3924136"/>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会员推广部</a:t>
            </a:r>
            <a:r>
              <a:rPr lang="en-US" altLang="zh-CN" sz="1200" b="1">
                <a:solidFill>
                  <a:srgbClr val="FFFFFF"/>
                </a:solidFill>
              </a:rPr>
              <a:t> </a:t>
            </a:r>
            <a:r>
              <a:rPr lang="en-US" sz="1200" b="1" smtClean="0">
                <a:solidFill>
                  <a:srgbClr val="FFFFFF"/>
                </a:solidFill>
              </a:rPr>
              <a:t>(~30</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6" name="Rectangle 65"/>
          <p:cNvSpPr/>
          <p:nvPr/>
        </p:nvSpPr>
        <p:spPr>
          <a:xfrm>
            <a:off x="7986859" y="4316478"/>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会员店增值部</a:t>
            </a:r>
            <a:r>
              <a:rPr lang="en-US" altLang="zh-CN" sz="1200" b="1">
                <a:solidFill>
                  <a:srgbClr val="FFFFFF"/>
                </a:solidFill>
              </a:rPr>
              <a:t> </a:t>
            </a:r>
            <a:r>
              <a:rPr lang="en-US" sz="1200" b="1" smtClean="0">
                <a:solidFill>
                  <a:srgbClr val="FFFFFF"/>
                </a:solidFill>
              </a:rPr>
              <a:t>(~3</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7" name="Rectangle 66"/>
          <p:cNvSpPr/>
          <p:nvPr/>
        </p:nvSpPr>
        <p:spPr>
          <a:xfrm>
            <a:off x="7986859" y="4708821"/>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期刊编辑部</a:t>
            </a:r>
            <a:r>
              <a:rPr lang="en-US" sz="1200" b="1" smtClean="0">
                <a:solidFill>
                  <a:srgbClr val="FFFFFF"/>
                </a:solidFill>
              </a:rPr>
              <a:t>(~2</a:t>
            </a:r>
            <a:r>
              <a:rPr lang="zh-CN" altLang="en-US" sz="1200" b="1" smtClean="0">
                <a:solidFill>
                  <a:srgbClr val="FFFFFF"/>
                </a:solidFill>
              </a:rPr>
              <a:t>人</a:t>
            </a:r>
            <a:r>
              <a:rPr lang="en-US" altLang="zh-CN" sz="1200" b="1" smtClean="0">
                <a:solidFill>
                  <a:srgbClr val="FFFFFF"/>
                </a:solidFill>
              </a:rPr>
              <a:t>)</a:t>
            </a:r>
            <a:endParaRPr lang="en-US" sz="1200" b="1" smtClean="0">
              <a:solidFill>
                <a:srgbClr val="FFFFFF"/>
              </a:solidFill>
            </a:endParaRPr>
          </a:p>
        </p:txBody>
      </p:sp>
      <p:sp>
        <p:nvSpPr>
          <p:cNvPr id="68" name="Rectangle 67"/>
          <p:cNvSpPr/>
          <p:nvPr/>
        </p:nvSpPr>
        <p:spPr>
          <a:xfrm>
            <a:off x="169679" y="6322586"/>
            <a:ext cx="1001896" cy="396044"/>
          </a:xfrm>
          <a:prstGeom prst="rect">
            <a:avLst/>
          </a:prstGeom>
          <a:solidFill>
            <a:srgbClr val="B2B2B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600" b="1">
                <a:solidFill>
                  <a:srgbClr val="000000"/>
                </a:solidFill>
              </a:rPr>
              <a:t>人数</a:t>
            </a:r>
            <a:endParaRPr lang="en-US" sz="1600" b="1" smtClean="0">
              <a:solidFill>
                <a:srgbClr val="000000"/>
              </a:solidFill>
            </a:endParaRPr>
          </a:p>
        </p:txBody>
      </p:sp>
      <p:sp>
        <p:nvSpPr>
          <p:cNvPr id="69" name="Rectangle 68"/>
          <p:cNvSpPr/>
          <p:nvPr/>
        </p:nvSpPr>
        <p:spPr>
          <a:xfrm>
            <a:off x="3454663" y="5535901"/>
            <a:ext cx="2069623" cy="734554"/>
          </a:xfrm>
          <a:prstGeom prst="rect">
            <a:avLst/>
          </a:prstGeom>
          <a:solidFill>
            <a:srgbClr val="DDDDDD">
              <a:alpha val="5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smtClean="0">
                <a:solidFill>
                  <a:srgbClr val="000000"/>
                </a:solidFill>
              </a:rPr>
              <a:t>技术设计和系统建设</a:t>
            </a:r>
            <a:endParaRPr lang="en-US" altLang="zh-CN" sz="1400" smtClean="0">
              <a:solidFill>
                <a:srgbClr val="000000"/>
              </a:solidFill>
            </a:endParaRPr>
          </a:p>
          <a:p>
            <a:pPr algn="ctr"/>
            <a:r>
              <a:rPr lang="zh-CN" altLang="en-US" sz="1400" smtClean="0">
                <a:solidFill>
                  <a:srgbClr val="000000"/>
                </a:solidFill>
              </a:rPr>
              <a:t>初步的会员营销</a:t>
            </a:r>
            <a:endParaRPr lang="en-US" sz="1400" smtClean="0">
              <a:solidFill>
                <a:srgbClr val="000000"/>
              </a:solidFill>
            </a:endParaRPr>
          </a:p>
        </p:txBody>
      </p:sp>
      <p:sp>
        <p:nvSpPr>
          <p:cNvPr id="72" name="Rectangle 71"/>
          <p:cNvSpPr/>
          <p:nvPr/>
        </p:nvSpPr>
        <p:spPr>
          <a:xfrm>
            <a:off x="5663916" y="5535901"/>
            <a:ext cx="2069623" cy="734554"/>
          </a:xfrm>
          <a:prstGeom prst="rect">
            <a:avLst/>
          </a:prstGeom>
          <a:solidFill>
            <a:srgbClr val="DDDDDD">
              <a:alpha val="5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smtClean="0">
                <a:solidFill>
                  <a:srgbClr val="000000"/>
                </a:solidFill>
              </a:rPr>
              <a:t>广泛的会员营销、</a:t>
            </a:r>
            <a:br>
              <a:rPr lang="en-US" altLang="zh-CN" sz="1400" smtClean="0">
                <a:solidFill>
                  <a:srgbClr val="000000"/>
                </a:solidFill>
              </a:rPr>
            </a:br>
            <a:r>
              <a:rPr lang="zh-CN" altLang="en-US" sz="1400" smtClean="0">
                <a:solidFill>
                  <a:srgbClr val="000000"/>
                </a:solidFill>
              </a:rPr>
              <a:t>会员服务、会员推广</a:t>
            </a:r>
            <a:br>
              <a:rPr lang="en-US" altLang="zh-CN" sz="1400" smtClean="0">
                <a:solidFill>
                  <a:srgbClr val="000000"/>
                </a:solidFill>
              </a:rPr>
            </a:br>
            <a:r>
              <a:rPr lang="zh-CN" altLang="en-US" sz="1400" smtClean="0">
                <a:solidFill>
                  <a:srgbClr val="000000"/>
                </a:solidFill>
              </a:rPr>
              <a:t>职能的逐步建立</a:t>
            </a:r>
            <a:endParaRPr lang="en-US" sz="1400" smtClean="0">
              <a:solidFill>
                <a:srgbClr val="000000"/>
              </a:solidFill>
            </a:endParaRPr>
          </a:p>
        </p:txBody>
      </p:sp>
      <p:sp>
        <p:nvSpPr>
          <p:cNvPr id="73" name="Rectangle 72"/>
          <p:cNvSpPr/>
          <p:nvPr/>
        </p:nvSpPr>
        <p:spPr>
          <a:xfrm>
            <a:off x="7873168" y="5535901"/>
            <a:ext cx="2069623" cy="734554"/>
          </a:xfrm>
          <a:prstGeom prst="rect">
            <a:avLst/>
          </a:prstGeom>
          <a:solidFill>
            <a:srgbClr val="DDDDDD">
              <a:alpha val="5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400" smtClean="0">
                <a:solidFill>
                  <a:srgbClr val="000000"/>
                </a:solidFill>
              </a:rPr>
              <a:t>会员营销、服务和推广职能日趋完善；</a:t>
            </a:r>
            <a:br>
              <a:rPr lang="en-US" altLang="zh-CN" sz="1400" smtClean="0">
                <a:solidFill>
                  <a:srgbClr val="000000"/>
                </a:solidFill>
              </a:rPr>
            </a:br>
            <a:r>
              <a:rPr lang="zh-CN" altLang="en-US" sz="1400" smtClean="0">
                <a:solidFill>
                  <a:srgbClr val="000000"/>
                </a:solidFill>
              </a:rPr>
              <a:t>同时增加</a:t>
            </a:r>
            <a:r>
              <a:rPr lang="en-US" altLang="zh-CN" sz="1400" smtClean="0">
                <a:solidFill>
                  <a:srgbClr val="000000"/>
                </a:solidFill>
              </a:rPr>
              <a:t>O2O</a:t>
            </a:r>
            <a:r>
              <a:rPr lang="zh-CN" altLang="en-US" sz="1400" smtClean="0">
                <a:solidFill>
                  <a:srgbClr val="000000"/>
                </a:solidFill>
              </a:rPr>
              <a:t>和电商职能</a:t>
            </a:r>
            <a:endParaRPr lang="en-US" sz="1400" smtClean="0">
              <a:solidFill>
                <a:srgbClr val="000000"/>
              </a:solidFill>
            </a:endParaRPr>
          </a:p>
        </p:txBody>
      </p:sp>
      <p:sp>
        <p:nvSpPr>
          <p:cNvPr id="31" name="TextBox 30"/>
          <p:cNvSpPr txBox="1"/>
          <p:nvPr/>
        </p:nvSpPr>
        <p:spPr>
          <a:xfrm>
            <a:off x="4157368" y="6347866"/>
            <a:ext cx="664212"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i="1" smtClean="0"/>
              <a:t>~20</a:t>
            </a:r>
            <a:r>
              <a:rPr lang="zh-CN" altLang="en-US" sz="1400" b="1" i="1" smtClean="0"/>
              <a:t>人</a:t>
            </a:r>
            <a:endParaRPr lang="en-US" sz="1400" b="1" i="1" smtClean="0"/>
          </a:p>
        </p:txBody>
      </p:sp>
      <p:sp>
        <p:nvSpPr>
          <p:cNvPr id="74" name="TextBox 73"/>
          <p:cNvSpPr txBox="1"/>
          <p:nvPr/>
        </p:nvSpPr>
        <p:spPr>
          <a:xfrm>
            <a:off x="6195100" y="6347866"/>
            <a:ext cx="1007254"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i="1" smtClean="0"/>
              <a:t>~70-80</a:t>
            </a:r>
            <a:r>
              <a:rPr lang="zh-CN" altLang="en-US" sz="1400" b="1" i="1" smtClean="0"/>
              <a:t>人</a:t>
            </a:r>
            <a:endParaRPr lang="en-US" sz="1400" b="1" i="1" smtClean="0"/>
          </a:p>
        </p:txBody>
      </p:sp>
      <p:sp>
        <p:nvSpPr>
          <p:cNvPr id="75" name="TextBox 74"/>
          <p:cNvSpPr txBox="1"/>
          <p:nvPr/>
        </p:nvSpPr>
        <p:spPr>
          <a:xfrm>
            <a:off x="8511753" y="6347866"/>
            <a:ext cx="792452" cy="288147"/>
          </a:xfrm>
          <a:prstGeom prst="rect">
            <a:avLst/>
          </a:prstGeom>
          <a:noFill/>
        </p:spPr>
        <p:txBody>
          <a:bodyPr wrap="non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i="1" smtClean="0"/>
              <a:t>~120</a:t>
            </a:r>
            <a:r>
              <a:rPr lang="zh-CN" altLang="en-US" sz="1400" b="1" i="1" smtClean="0"/>
              <a:t>人</a:t>
            </a:r>
            <a:endParaRPr lang="en-US" sz="1400" b="1" i="1" smtClean="0"/>
          </a:p>
        </p:txBody>
      </p:sp>
      <p:sp>
        <p:nvSpPr>
          <p:cNvPr id="46" name="Rectangle 45"/>
          <p:cNvSpPr/>
          <p:nvPr/>
        </p:nvSpPr>
        <p:spPr>
          <a:xfrm>
            <a:off x="1376807" y="2747110"/>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altLang="zh-CN" sz="1200" b="1" smtClean="0">
                <a:solidFill>
                  <a:srgbClr val="FFFFFF"/>
                </a:solidFill>
              </a:rPr>
              <a:t>IT CRM</a:t>
            </a:r>
            <a:r>
              <a:rPr lang="zh-CN" altLang="en-US" sz="1200" b="1" smtClean="0">
                <a:solidFill>
                  <a:srgbClr val="FFFFFF"/>
                </a:solidFill>
              </a:rPr>
              <a:t>部门</a:t>
            </a:r>
            <a:endParaRPr lang="en-US" sz="1200" b="1" smtClean="0">
              <a:solidFill>
                <a:srgbClr val="FFFFFF"/>
              </a:solidFill>
            </a:endParaRPr>
          </a:p>
        </p:txBody>
      </p:sp>
      <p:sp>
        <p:nvSpPr>
          <p:cNvPr id="47" name="Rectangle 46"/>
          <p:cNvSpPr/>
          <p:nvPr/>
        </p:nvSpPr>
        <p:spPr>
          <a:xfrm>
            <a:off x="1376807" y="2354768"/>
            <a:ext cx="1842240" cy="339555"/>
          </a:xfrm>
          <a:prstGeom prst="rect">
            <a:avLst/>
          </a:prstGeom>
          <a:solidFill>
            <a:srgbClr val="00639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200" b="1" smtClean="0">
                <a:solidFill>
                  <a:srgbClr val="FFFFFF"/>
                </a:solidFill>
              </a:rPr>
              <a:t>促销数据库管理</a:t>
            </a:r>
            <a:endParaRPr lang="en-US" sz="1200" b="1" smtClean="0">
              <a:solidFill>
                <a:srgbClr val="FFFFFF"/>
              </a:solidFill>
            </a:endParaRPr>
          </a:p>
        </p:txBody>
      </p:sp>
    </p:spTree>
    <p:extLst>
      <p:ext uri="{BB962C8B-B14F-4D97-AF65-F5344CB8AC3E}">
        <p14:creationId xmlns:p14="http://schemas.microsoft.com/office/powerpoint/2010/main" val="206687559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CRM</a:t>
            </a:r>
            <a:r>
              <a:rPr lang="zh-CN" altLang="en-US" smtClean="0"/>
              <a:t>和各级销售组织紧密合作，并有着充足的预算和销售费用</a:t>
            </a:r>
            <a:endParaRPr lang="zh-CN" alt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79_85 80_85</a:t>
            </a:r>
            <a:endParaRPr lang="en-US" sz="100" err="1" smtClean="0">
              <a:solidFill>
                <a:srgbClr val="FFFFFF"/>
              </a:solidFill>
            </a:endParaRPr>
          </a:p>
        </p:txBody>
      </p:sp>
      <p:sp>
        <p:nvSpPr>
          <p:cNvPr id="17" name="AutoShape 2" descr="data:image/jpeg;base64,/9j/4AAQSkZJRgABAQAAAQABAAD/2wCEAAkGBxITEhUUExQVFBUUFxYXFRcUFBUXFxQUFRcWFxUUFBQYHCggGBolGxQVITEhJSkrLi4uFx8zODMsNygtLisBCgoKDg0OGxAQGywkICQsLCwsLCwsLSwsLCwsLCwsLCwsLCwsLCwsLCwsLCwsLCwsLCwsLCwsLCwsLCwsLCwsLP/AABEIAKgBKwMBIgACEQEDEQH/xAAcAAABBQEBAQAAAAAAAAAAAAADAAIEBQYBBwj/xABDEAABAwIEAgcFBgQFAwUBAAABAAIRAyEEBRIxQVEGEyJhcYGRQqGxwdEUMlJy4fAHI2KSFTNDgqIWU7I0RFTS8ST/xAAZAQACAwEAAAAAAAAAAAAAAAACBAEDBQD/xAAvEQACAQMDAgQFBAMBAAAAAAAAAQIDBBESITEUURMiQWEycYGh8CMzUrFikcEF/9oADAMBAAIRAxEAPwDC4ei4+y7+0qbTw9Tgx/8Aafor7D0Ry8yQpDHQbJfwE/Ue6t9jO/4XWP8Apv8A7Su/4PihGmm+O6PqtVXxuloIVpg6uprXc1PTrud1kuyMY3L64HapP7+yT8EBxXoQdEqHj8up1mnUIdwcNwfmO5VStfVMOF5v5kYtpR6XFDxOHdTeWO3HoRwI7k+ikprGxoJprKDhOJTQu6lSSdpn9e5S2hRqNypTCuBYam1HYxCpqS3ZXRRTIJRYpDWWQqClNCYiiljNCDVapTgo1RS0ciBiKIJKBRpAKypYdzyQ0T6Jzsprfg97fqqXTk+Ew1UitmyteEFjCNzKsq2WVmgucyALky36qA4pecXHlF0JKXDAup3mSkDBPenlckKhlyEShFMe4jZOBXJYJBkofOfJOdumEK5EjdYXCiuCE9gKJEAkxwTy1Mc1WI44UwptQvGwBHefhZPKIBg3FDrbJ70wz3IkQBa3iVwuRCEyEYJpH1Ox4JjJPimbiO8Kr6XbU/P4BaLelZMenDVLBa0nSQCY38o3nzK0GWjSxotb6rzPLqZmRtxVk1USucbYGuj/AMvseh1KydRqWWKy3MHU3C5LCYIJtfiOULYUCradRTQvVpOm8Mr+kmE1U+sG7CJ/KT8jHvVBQWzxNLVSqA8WO+BWPpBI3ixLPcds5ZhjsJ7oSLrBGaAjMYOQ9ElkcyNDrBHZdPYwch6I7GhcgHIFSeRupovC7TaOSkl7WtLnFrWtBJJgAAXJJ4BMQRTKQqIUsNWMxn8SMHTcQxlSrHtNAa3y1X9yk5T/ABIwdU6agfQPAvGpvm5u3omlTl2FnVjnk1Tgo1QKdSrMe0PY5r2uEtc0ggjuIQqjQgaDiydkjAKcgXJMnw2VgouVD+WPE/FS05D4UI1PiZCzn/Iqfl+YWKL1ts2I6l/h8wsiWjks6++NfIfsvhfzITySuBSCEwgLOY+mRMSbeieSiOA5JhU52CyBfumEo7gOSYQEaZIxyGURyYUaIBuCGUQphViIGFMcEQphKJAsG5MKIShuKNAjHIae4ocogS2p1SE8YUV7OtpuIgzPj4KMCp+UvEukgbbnxWo4prDMZSaeUPpdHmfjd5BqkM6OM/G70b9FMp1W/ib6hS6VVv4h6hV+DDsWePU7lc3oxT/G/wD4/RWwoWsUKpj2AQDJ7th5o2Fq6hKKNOMeEDKpKXxMJRaYcHGxafgZWcOVkfdd6rQZjX0UyOL7D5+74qnGZ02vDHOhx+e08kM4RlyjoTlH4WBoZbVMwNu/9EYZVW5fv0UvA57SbWcNR06AAbdXrBkwZ3gx5+C0lDFU3NLg9pAsSCIB5FVeFSfCRY6tRerMkMvr8h+/JOGCxHIfvyWupVWO+65p4WI3Ty1SqFPsD40+5khhcRwA75589lFrZFisbUNCwYzS552BLpLRtcgCfNbaEGpmYoh7ml2oES0UXPmYAkjYd/6xzhGG6RKnKWzMDmv8JAwFwqzx27uXivOs7yGpQJm4nzXvueZzUcOra5rCGCo89U6o6DbS0SADPEngvGukr31NTnatI2Lm6ZnaAhU3kN01p43D/wAMM1xHXjC039moHENcJAe0aiRykAr0nFU67CA+vRaTsHFrSfAEry7+FmKZSzKi583FRrIE/wAxzCG6uQutEIqve+oSXmrpAIJDuJe53CYMN7jwXVnGO+Cunqe2T0/K6b202ioQXCZja5JHuUwLHZDmNdr6dLTNIQLtMgONu13Eiy2QCvg8xTXYqly8lf0gluFrOG4YSJ52iVhcFiajyAYk8gt70mIGErH+j5hYbo05z6wDGl0XMDYcydgolThJ5kgo1JRWzL2lkjnCTPu+iTuj7u/3fRa2m0gXt4fVAq4gMBc5wa0CSXGAPEnYIOnpfxQXj1P5GUqdHn337tvPgoFbJq42H79FtcHmbKo1MkibEtLQ6wMidxfdPqYlo+8I+Hqo6al/EnqKvc88fluI/CEI4HEfhC9GDmHaF3qm8gp6al2J6mr3PNTga/4Pf+ia7A1vwe/9F6X1LeQXfs7eQXdPT7HdTV7nmP2GrxafL/8AEF2Dq/h9/wCi9SdhWckJ+CZyXdPDsd1NXueYHCVPw+/9Ex2Eqcl6VUwDOSjVMAzku6eB3U1O5539lfyPomnCO7/T9VvamAZyQH4Fq7wIk9TU7mI+wmNyD+UbXm8+Cb/hbvxH+39VszgW8k7/AA8LvBid1E+5kW0yU8YJ52j1/RQ8V1utnVuDWi7hAOu/3ZO1vir2gmCgh0srf/T6/orPBYUtkmNkOpiC02bPOPgiV8V/JL7juO+8KTiK2sGmD+wrfBVTEi4AkALO0Kl77lXVJ8Mlu4g+I7u9SyB1VtWo6SB3CQYHqpeP6MuqYd7iYcGuLWi+q1wRx7u8BSDhm1GB7bO4xx/VHy/MXMMbjkq2Fk8lybUaGh4AbT6yDJkudWw+sETAu0C3MrU4QvNNzdmgsJjg+HXvvtsbb2U3M8lH2moaX+W49bFrOqdUHN5xImOBi/K4wWVDqazSD23UwIMHcXnhdyXlqakWppYSB4LNaJa9r6ektBOprTGkRu2OB3sg4rpJUw7qbBTNRruy0DskuEEwDMC6j4fCg1q7QYDmYpo2NmkQULN3TjqTdwxjnR5fUBVqo1T1ewSgnPBYN6W1z/7Kp/cPotVkmYmrh2ufR6p2t2oVHAaWtuHF0cREcpWWAY1mp0N2aIe6xPgUbJ85pU3FtQTRe72hqaXWHEmb8I9lUwuJTeHnf2/NycJehHxudVm5idbaJpVCGdmu1w0RDeyBOrVBvaPVYb+JWIDq2ljS1o3Mm54LX9MswwTHiqxr6r6Z7OodhpmxEgCy82zvGPrE1H9hrjIn4AcSmIrzByklEuf4dZTUL3Yxu1EimywdNZ7TA0/lm/erWrSY1wbpOtziTJgGOBZEz94b8NlmeiHSZ2ErUyA44frWuqhxJDosX6Z0hwaTFlsMbLsW6rAOuakTIaKgJb748pQ3CfJVTeTe9FWTh2PcZPanvIcRPuVyqvIacYam0W3nw1OVhqTUFiKRTJ5YHO8Ca9CpSDtJeANRExcEmONgnZTllLD0xTptgDcn7zj+Jx4n9hSA5RswzFlJsuuTs0bn6DvXSkorLOjFyeEGxFfkqKvhPtNWKl6VPSWt4OcZku5xaFW4rPahNmtA75PzTsuz7Q/+YOybEt4XsYS8b2k3jIw7SqlnBpKDXBxaWBrABpIMzzBHCLIL2vL3NLB1cDtap1E7jRCNUxjdIcJcDtoaXT6BdZVBbInzEHzHBNZFjF51iqmDqSDqpEgbyabjcNd3EXB7iOF7nJs+bVAurDMctp1qVRjh/mi53gj7pHgYK8x6LYWs7EVKMhjqRIM8S1waePNcuSHweuMMogCz+FxtZojQHW3mJ4bealDH4gtJDKY33LuERMHvR6WV60W5CY4KoZnj2T11OBaDTBIgz97Ue74qXSzak4DtATFjAIngRzUOLRKmmGeFHqNUoODrC5TPtFFjtNUgEiwM/LxCgMr3tQHNXMwxQ1nQ8RJhumY8TNtwgivcdppmLC5PZEyeBmbdyHJOB+lEAVTmmNLA8te3ste4ACY0g7unuUWjnlQtBLL+DvkIUa0uTsFIAezpbJBmeXcrXAmZVdS7IklMzUvYGlri2SZgwplLSshQjqlg0tNo5KS2m0iC0EciAR6LD08dW/7j/VSGZjX/AO671VPUx7DPSS7o19TJ6LvYDTzaI9QLFVzsMA7ROk7W4Kobm2I/7rvd9E+jinudrc7Udptt5I6dwpy0orq20oLUzTZeHDVSm4gg8J3BCi57jRh9TyJsHQLTqIESe8n0T8sx49rla1/VQOk1NldwDxLQAYki4J4giVNeoqcdTK6VN1JaUZT/AKqFOp1xY8uL3a+03/LhuhgEcI58BG60uM6b4cU6Ley5tWo01I7fVsZ1cgsAM+1Y7wqr/p3DH/T/AOb/AP7LuF6JUXOhlM7z994aPHtJKNzTflSe/wCdxqVrNbtr8+hPweY0n1XvBLWPp1QwwLiodQGkXAAJ4CI4IlR4djqrmkODaQAIMgl2nYjfYq4wHQukNJe6dDdADZgNJJIlxvcm8Ix6IYSY0ONuLj8ee3vVrouUNPBUpqMst/6IZptdTDXzYkw0b7EXcLouDy2jU6tsOc1pB6txh8yLEi15jzR/+lsGPZj/AHBRsqyii7F0m0gQwPDiXO3a3tOd3CAfihhbSi1vsnn/AJ/REqkWmS+kdTqMK6pUoUGVKjtOprGl9wNFNgE3Ow4rA4XoyXnrMQNTjsyRpYOAnifBbDP8ybWr2tQoaupYXQHPu01nzudwOV+5ZHN85rmYexg4QKm3j1XzKfePQX39TuZYBgZEMLRs0WA8IVVkebgaqDnRcGmdBe6GggMkXsNh3Khx+Oe4/wAyo9/hU28i0KBSxJZUbUYSHMc1zSdw5pkH1CqqRU1glSwfSGQYicNSfeC2TIIO59k3Vo0A3UHKsWa1BlQgfzG6rbdu9vVSqMhsEbd6KPCOezE6sACTsASfALH47FF7i925PoOAV9nNWKL44wPUifcsq6eXvWdfyeVH6mhZRWHIYTKHWsiBvcmVWyFmrk0Mlx0Vx5DnUjdpGpniPvD0v5K5xLnmeA2gLJ5S/TWpnbtR/dY/Fa3E1wI9fK62rKeaeOxk3sUqmV6jqNh8VjawFHOWmYGIYHcpdpLDHnTafNbMjs+/1WP6S0pxWHrcaMkDg64ME8NvemZzjFZlwLRhKbxHkv6FeS64OgNA+73G58eafTxYNNpLgC+SRMTYnYC6zlLN2t1RRHbif5h9naLKVlWPpvfTpOpaYkMd1hJBLSIIjjJ9yFXNJvGfsTK1rRWdP3Jz8W7S5zYfDgLusBoPEAcz4XTcVhgarG27bC50AapEDULd4vzR6/R2mWFjXPaC4OsRMibXG1/cp7sK3UHwZDdG/CQZ9wTGpLhi2lvlGazfNTg3MLHF4O+oGxDmgiAJ9pSM7zWm58iq4WbbqqgvvbszdQ+mOUjq21CXPDHS4OgyHOB3jaQBtxlVFbOKJd/6KmAQBaobwOPYVTqUk8Tz9BiFCrJZgkWeY9JKJk9XJ5iqyOV7wn1M/ogAhnK4qsiTc3LoUav0qDp//naAeGvb/gmu6XD/AOM2Pz8v9ijx6Hb7sPpa/wCYI2cZ1RdTqQwy5r79YzTLmkfiujueRAnZrfaI9kcFDx3SAVGOb9na3UCJDhIkb/dUuljMM5oc9rA4gSCZIi1zCFyhN+Ujwp015xlTClwAtYgoefDssnmfgFNpPXcTg21QA4kRO0cfEKJpyi0iaUlGabKBhT9QV1SyKkbB7/Vv0Qcfl2Go6esrPbrNrA+dhYJXwJj6uqfcr2OlXWDyesWBwaO1cS4AwdrKdhcjoUoc9xde2stDZ4WtKv2K2hRcJamL3FdTWmJQ0snrD2RP5m/VQ8cxzX6X7gDl48PFbBpWKxeI6yo9/BzjHhsPcAhvp+TB1nHzthMNRL3Brd3Gy1WX4J1MaS0RxuJJ5lZjLsaaTtQAcYIvNp5RxV1S6Sj2qZHgQfcYS1pOlTTcnuXXUKk9kti6o0y0R6Lj8Sxn33NaeRI+CrMXnzCw6J18JG3fyWfa6TcyTe+55n3pqdzuo092LQt9m57I02Z5qwM0scHOda3sjifkqynWNNlQghr3sLAT7Oref9rY/wBypjiDrEfd0F898hrfCZdbuHesrmfSF1N7qQOoDaDEGBPimYt435KHjOxdZ1imRpFgABcyLbTO/isbmZLZMyO5oI9WEQo2PzQneTPeIVO90nh5KQQtesD7LR3jVJ8dRKAkkoOPeMoNY5fgxSeac0WEuAk2DQB7/crbKaeIa+KlV1VpabuAEOBG3cZPonZJhg3B0WEwG0mNniIbHFTcFUZETM8TA7gpi9iWtyNnjf5J8W/FZohazNKc0X9wn+2/yWUWVf7TT9jRs35H8xhCG4IhTHLPyOjsCyatMc3tH/IK+xeY4RlTqnF2oQCZMNm4BMqqyOkXYimOR1f2gn6Kzx2UUDUeHMJ1nWSCfvW4z3+9a/8A5y8jfuZt8/Ol7F11QAgcua8+x2Jqve7rafVwSGi+08b3W/rh0NDO69tu+Vi+kD5q94bfxJKuu3+kyu0X6qKspjnEEEWIII7iLhPKZU2WXHk18G+wOMFWm149oX7jsR6gqI3OKZe5g1djVJ0nT2fvAHyKpuimMjVSP5m/Bw+B9VOFRocTbSSbTuTM/NbNKeqKZiVoaJtEfA503GNqM6t7WkEBzoIPpsRusbVYQS0i4JB8RZa3At6oBrIjYW5me1Hn6qk6SUNNbVweJ8xZ3yPmqriO2RiznhuJWaU0hFaUx5ShoDKNLU8DmfduVbmgzuUDBQJcRJ2aLbjlPHZS9LDctbJ3sN05RjiOTMuZ5njsTqShZLmtSrWcxzIbBLTB2DoE+KjVMzc4QWgeBN1IwGa9XPYme/8ARSq0Aenqdg+TZe9lcv1ySX6xzJuLeis8dSp1XN1MDtBN3cuMKrweahr9RaTedxPwUnEZ0HGzIF7W481Pjw7kdPU7ErOMA3EupOkljCQ+n3xIN/TzWjwTpaI4W9LLL/40TBLTM3g28r2RavSB5EU2hgPHc98cAolc00uSVa1G+AmY1BTa+mHOc6oZdLiQBM7bCfgqumYTBe5uTxTXOhZtao6sss06NJU44RJ6wLtOoHGGyTyAJPoEsqwJr1NIMNAl7uTe7vP72W4wGDp0mgUwADx4u7yeKKlaupvwiuvXjT25ZnMPk1Z3s6fzGPdusm/N306hLiBqBDROzQQQR5x43Xq7gvHc7yBzMUaNZxcwy6g4HeZJ1EbPEgR3Sn6VCNLj1M+pWlU5AZzn0NsS08ADIIPPuCyD8SZJ3J3J38lZZvRa2q6mHPqFp0EC57IG1riSR/t71UVOUR47q4pGkri6Wri4gSmZRhusr0mROp7QfCRq90qGtN/D/DasTqP+mxzvMw0f+RQVJaYthU46pJHuWDptdTZImwU0MbyFtrKDgLUmE/hCPQrhziBJ7+Gw80VP4V8jp/E/mSAQslmWDNJ0eybtPMfULYtYnVsIyozS8SPgeYPAqm5oeLHblFlCt4cvYwBKG4rUV+ig9ioQOTmz7wQmUOjIaQXO1d2m3xWZGyrN4aNB3dJLOQPRejpD6xE20t8OJ/fJS6726i8CLgH83f6qfRwETDjcz4bWHdZPqYccbk7955rYpU1TgoozatR1JOTBvaXUxB9LW5Lz7Gvmo4jaTHgLBbTO8V1FAgHtPkM7p3Pl9FhUle1N1BDtjT5mNKY/ZPKYUmjQB0KxY8OG4Pu2I9JWhqv7Ac2TJFuQPHw+qzjwtB0fxGqkWG5Z72nb5hP2s8PSIXkMrV2B0axY37vamByN7kIees6yjq4sv5bO+vkrZ7RyQKgkEHY2PgU3Nak0IQlpkmYsFMeUSuwsc5p9kkfqlhaep/cLny/VZ6i28GvKaUchBU0Q0t7XDkZ4g+CMHJVWyI+KGaZ5p/jYx28vLI4ajMCGxGCzWbCOwiU2+H74JNCeEDZYjoT2i/73SCeEDZI5oQK33ijsKBWHaKiPISNZ0NpgUnOn7ziDb8IEX8yrvDU+1bZuqO7UbD0HvWX6LYt4ikGagXFznTGhsC8cbiPNaxjoutejjw1gxrnPiyyVvSnEup0gWkgucGyIsIJPfNlhsdWY2k5zzAbeRvM2jmSbea9LzDCNqsLHbH1BGxC8k/iDQfQrUKIcLnrduDTDS4eTrTwVFWlKVVP0/ospVoRpNev9kvJchfSbUfWp6atVxeAYkU3AObt3ud6IGJyGm4y5o9Foa+efaXCpAaXt+7uG6ezAMC1juoeOq2gRJ3ToojIYvLmkmAAAIA7gstXp6XEcivQ30pkT7hZZPO8EB2hMd5HyaFBDKVb7+HWC00qlU+24NHgzc+p9ywK9O6FOH2NncXg+Osn4EJS8k1T+ozaRzUPSsA2aLBzYPgn4KgWkkiZi5jgs5Rzqq1oaNMAACW8B5pz+kFfho/tP1QxvKailuHK0qNt7Fr0gxzqL6Tm/1yODh2ZBVzlmOZWZqYfEHdp5ELB5nmNStp16ezMaQRvEzJPJRsNiX03amOLSOI+fMdypV3io2t0y/o9VNJ8o9KqYym3dwHqmHGUz7Q9/0WGbnLnHtgHwt7lJbnLfwn3fVORuqLXIo7SqnwbJldnMKJmGZU6bdbneAG7jyAWXrdIHQWtYBPF1yPDaFUVahcZcST3qmrexSxDdl1Kyk359kEzLHOrPL3eDRwaOAChlPKYVnNtvLNOMVFYQxyYU8obiiRINyNlOK6uq0nZ3Zd4Hj5GEFyBUCug8PJXOKksM21RRnJmV4nrKTTxFj4j9IKe9aieVkxJRcXhmb6SUYeHj2hB8R+keiWS0iGF/4jA8B+sqxznD9ZTIG4uPEcPSUmUw1oaOAAVShieS91c0lEi1KPco7qfcpr1BrYtjSQTBCNvBQk3wQqaM1BYEQH9klZzNlBwnhBa7xH770YBAw0EaU8ITZT9SBkj10s5JouiUjZAyR2GxDqbg5pgj9kHuWuyzOadWASGv/C4gAn+kmxWQLB4IWoK6jXlDgprUI1eeT0WvUcQdxY2HO/FeV9IKLX5mes7QGHBgk3OqLkGY7RKPTxeInsPc0cADZVGYVnfbzqOpwoNBPmD81o066m9ODOr2rpLVkvcJTbTYAwQBMAkncybnvJUTElxNiAe8W+SOyp2fJRjEpgWOdW/2ncDOloANu+Ssv0gpuE9okcjHFagGfmqLpAzsPPh4mHBQcZRendC6cYNn9Ref+REe5eZL0noQT9kb+Z8ev1lJX37X1GrL9z6F8CuEoLn3T5WU0auBwSKbKUoQhFgXCkSmkqSRFNcUiUxxRJHHXFDc5IlDcUaRwnOTCU1xuuSrcEHCUJ5T3IbkUUQywyDFaXlh2ft+YfpPuV3Ucsf1kEEbggjxC0/XhzA4cRP6J6hLbBl3cMS1Cc6VFqVBPp703rIIBtM2+AUXEVgD+/JXChIqOgEnYCfRZKudTi48TKucxxR6vTxcYn+kb/L1VMaaoqPfA7bR21FmEWkOKjtUhgSrHUFIT2FDXZQBoM1yIEAGUSUDQQ+ERg70IFEYUDJCTzCG6jJtsd08FOBQ7o4HSEEBY92ID8dXdwAc3+3S35FbIuHFZnF5ayi6WSJYdTnGS50kklOWbWvfkTvk3BP0RZYV8s8lyqL/AL+qhZTiez94QCQb84KsX0zNpWoZQ1lgfNVWb05p1D/T9Crh7BFyAO+3vVZmGLogOaajJIjcGJHISoOMOvSOiBjCU/F//m5ebr1TJKWnDUWx/ptJ8XDUfeUjfPyJe45YLzt+xKJlLUuhJ5ss01Ra13UhNK4SeXvXYJCkppKB1iY55hEoHYJEprkMPkIQcZClROCuKG4rrihko0jjhCYHLrgUMhGkQOcUF71170IXujSBY2oVbZKXFhBkAGx8dwq2nTL3BrRc+7vPcr14FNgaOA9TxKYop5yI3c1p0kPF6QdySnYWhJ1OHgPmU3C09TtR2HxRsbiNDHO4xbxNgmJPCEIrLKTNK2uoY2b2R5b+9RISanJVs1Ix0rBIJ2t8fkjtqBdSVWC1BAf3zKez9/NJJAw0daAnhJJCEdBKex66khaJCNKckkq2cCcACq/PXjS2BtPyXEkzbfuJlN0v0X+epSZTV7VRpgWBix2kH4hQ86r1mns1KgZ+EOcAPKdkklqGIyjqVC4ySSeZM/FNSSXEFl0ewjqlemGhp0uDjqIjS0ibHfwXp7ykksy8eaiXsativ02/cY0plR4SSSqQ8iG6o55htm8+fgpFNkDf3pJI57bIkTihPakkuRIqR3TAbpJIiDr01ohcSUkHHuQHvSSRxRBOw+EpuptcQZvME3gkKRh8spObJ1eE/RJJPxhFxTwY9WrNTaTfJLZSZTENAHxPiVV4urJSSR8FDbfI/AP3Hmq7OcRqcGDZu/5v0XUlVVYxbRTkQE2V1JUD5//Z"/>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9" name="TextBox 78"/>
          <p:cNvSpPr txBox="1"/>
          <p:nvPr>
            <p:custDataLst>
              <p:tags r:id="rId3"/>
            </p:custDataLst>
          </p:nvPr>
        </p:nvSpPr>
        <p:spPr>
          <a:xfrm>
            <a:off x="465647" y="1886234"/>
            <a:ext cx="4570349" cy="4816823"/>
          </a:xfrm>
          <a:prstGeom prst="rect">
            <a:avLst/>
          </a:prstGeom>
          <a:noFill/>
          <a:ln>
            <a:solidFill>
              <a:schemeClr val="tx1"/>
            </a:solidFill>
          </a:ln>
        </p:spPr>
        <p:txBody>
          <a:bodyPr vert="horz" wrap="square" lIns="36000" tIns="36000" rIns="36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zh-CN" altLang="en-US" b="1" smtClean="0"/>
              <a:t>与各地销售团队</a:t>
            </a:r>
            <a:r>
              <a:rPr lang="en-US" altLang="zh-CN" b="1" smtClean="0"/>
              <a:t> </a:t>
            </a:r>
            <a:r>
              <a:rPr lang="zh-CN" altLang="en-US" b="1" smtClean="0"/>
              <a:t>：</a:t>
            </a:r>
            <a:endParaRPr lang="en-US" altLang="zh-CN" b="1" smtClean="0"/>
          </a:p>
          <a:p>
            <a:pPr marL="449263" lvl="1" indent="-182563">
              <a:spcBef>
                <a:spcPts val="384"/>
              </a:spcBef>
              <a:buSzTx/>
              <a:buFont typeface="Verdana"/>
              <a:buChar char="-"/>
            </a:pPr>
            <a:r>
              <a:rPr lang="zh-CN" altLang="en-US" sz="1600" smtClean="0"/>
              <a:t>会员中心人员通过</a:t>
            </a:r>
            <a:r>
              <a:rPr lang="zh-CN" altLang="en-US" sz="1600" b="1" smtClean="0"/>
              <a:t>定期</a:t>
            </a:r>
            <a:r>
              <a:rPr lang="zh-CN" altLang="en-US" sz="1600" smtClean="0"/>
              <a:t>（如每季度）</a:t>
            </a:r>
            <a:r>
              <a:rPr lang="zh-CN" altLang="en-US" sz="1600" b="1" smtClean="0"/>
              <a:t>总部营销会议</a:t>
            </a:r>
            <a:r>
              <a:rPr lang="zh-CN" altLang="en-US" sz="1600" smtClean="0"/>
              <a:t>与各大区销售总监沟通，了解当地情况</a:t>
            </a:r>
            <a:endParaRPr lang="en-US" altLang="zh-CN" sz="1600" smtClean="0"/>
          </a:p>
          <a:p>
            <a:pPr marL="449263" lvl="1" indent="-182563">
              <a:spcBef>
                <a:spcPts val="384"/>
              </a:spcBef>
              <a:buSzTx/>
              <a:buFont typeface="Verdana"/>
              <a:buChar char="-"/>
            </a:pPr>
            <a:r>
              <a:rPr lang="zh-CN" altLang="en-US" sz="1600" smtClean="0"/>
              <a:t>大区</a:t>
            </a:r>
            <a:r>
              <a:rPr lang="zh-CN" altLang="en-US" sz="1600"/>
              <a:t>总监对</a:t>
            </a:r>
            <a:r>
              <a:rPr lang="zh-CN" altLang="en-US" sz="1600" b="1"/>
              <a:t>会员营销方案</a:t>
            </a:r>
            <a:r>
              <a:rPr lang="zh-CN" altLang="en-US" sz="1600"/>
              <a:t>提供</a:t>
            </a:r>
            <a:r>
              <a:rPr lang="zh-CN" altLang="en-US" sz="1600" smtClean="0"/>
              <a:t>输入</a:t>
            </a:r>
            <a:endParaRPr lang="en-US" altLang="zh-CN" sz="1600" smtClean="0"/>
          </a:p>
          <a:p>
            <a:pPr marL="449263" lvl="1" indent="-182563">
              <a:spcBef>
                <a:spcPts val="384"/>
              </a:spcBef>
              <a:buSzTx/>
              <a:buFont typeface="Verdana"/>
              <a:buChar char="-"/>
            </a:pPr>
            <a:r>
              <a:rPr lang="zh-CN" altLang="en-US" sz="1600" smtClean="0"/>
              <a:t>会员中心定期组织</a:t>
            </a:r>
            <a:r>
              <a:rPr lang="zh-CN" altLang="en-US" sz="1600" b="1" smtClean="0"/>
              <a:t>系统化流程化</a:t>
            </a:r>
            <a:r>
              <a:rPr lang="zh-CN" altLang="en-US" sz="1600" smtClean="0"/>
              <a:t>的</a:t>
            </a:r>
            <a:r>
              <a:rPr lang="zh-CN" altLang="en-US" sz="1600" b="1" smtClean="0"/>
              <a:t>销售人员培训</a:t>
            </a:r>
            <a:endParaRPr lang="en-US" altLang="zh-CN" sz="1600" b="1" smtClean="0"/>
          </a:p>
          <a:p>
            <a:pPr marL="449263" lvl="1" indent="-182563">
              <a:spcBef>
                <a:spcPts val="384"/>
              </a:spcBef>
              <a:buSzTx/>
              <a:buFont typeface="Verdana"/>
              <a:buChar char="-"/>
            </a:pPr>
            <a:r>
              <a:rPr lang="zh-CN" altLang="en-US" sz="1600" smtClean="0"/>
              <a:t>办事处</a:t>
            </a:r>
            <a:r>
              <a:rPr lang="zh-CN" altLang="en-US" sz="1600"/>
              <a:t>经理</a:t>
            </a:r>
            <a:r>
              <a:rPr lang="zh-CN" altLang="en-US" sz="1600" smtClean="0"/>
              <a:t>负责会员中心</a:t>
            </a:r>
            <a:r>
              <a:rPr lang="zh-CN" altLang="en-US" sz="1600" b="1" smtClean="0"/>
              <a:t>活动执行</a:t>
            </a:r>
            <a:endParaRPr lang="en-US" altLang="zh-CN" sz="1600" b="1" smtClean="0"/>
          </a:p>
          <a:p>
            <a:pPr marL="449263" lvl="1" indent="-182563">
              <a:spcBef>
                <a:spcPts val="384"/>
              </a:spcBef>
              <a:buSzTx/>
              <a:buFont typeface="Verdana"/>
              <a:buChar char="-"/>
            </a:pPr>
            <a:endParaRPr lang="en-US" altLang="zh-CN" sz="1600" b="1" smtClean="0"/>
          </a:p>
          <a:p>
            <a:pPr marL="182563" indent="-182563">
              <a:spcBef>
                <a:spcPts val="864"/>
              </a:spcBef>
              <a:buSzTx/>
              <a:buFont typeface="Verdana"/>
              <a:buChar char="•"/>
            </a:pPr>
            <a:r>
              <a:rPr lang="zh-CN" altLang="en-US" b="1" smtClean="0"/>
              <a:t>与总部销售团队：</a:t>
            </a:r>
            <a:r>
              <a:rPr lang="en-US" altLang="zh-CN" b="1" smtClean="0"/>
              <a:t> </a:t>
            </a:r>
          </a:p>
          <a:p>
            <a:pPr marL="449263" lvl="1" indent="-182563">
              <a:spcBef>
                <a:spcPts val="384"/>
              </a:spcBef>
              <a:buSzTx/>
              <a:buFont typeface="Verdana"/>
              <a:buChar char="-"/>
            </a:pPr>
            <a:r>
              <a:rPr lang="zh-CN" altLang="en-US" sz="1600" smtClean="0"/>
              <a:t>开发新门店，及时</a:t>
            </a:r>
            <a:r>
              <a:rPr lang="zh-CN" altLang="en-US" sz="1600" b="1" smtClean="0"/>
              <a:t>纳入会员店管理体系</a:t>
            </a:r>
            <a:endParaRPr lang="en-US" altLang="zh-CN" sz="1600" b="1" smtClean="0"/>
          </a:p>
          <a:p>
            <a:pPr marL="449263" lvl="1" indent="-182563">
              <a:spcBef>
                <a:spcPts val="384"/>
              </a:spcBef>
              <a:buSzTx/>
              <a:buFont typeface="Verdana"/>
              <a:buChar char="-"/>
            </a:pPr>
            <a:r>
              <a:rPr lang="zh-CN" altLang="en-US" sz="1600" smtClean="0"/>
              <a:t>针对会员店人员和门店经理同样提供</a:t>
            </a:r>
            <a:r>
              <a:rPr lang="zh-CN" altLang="en-US" sz="1600" b="1" smtClean="0"/>
              <a:t>支持服务</a:t>
            </a:r>
            <a:r>
              <a:rPr lang="zh-CN" altLang="en-US" sz="1600" smtClean="0"/>
              <a:t>和</a:t>
            </a:r>
            <a:r>
              <a:rPr lang="zh-CN" altLang="en-US" sz="1600" b="1" smtClean="0"/>
              <a:t>相关培训</a:t>
            </a:r>
            <a:endParaRPr lang="en-US" altLang="zh-CN" sz="1600" b="1" smtClean="0"/>
          </a:p>
        </p:txBody>
      </p:sp>
      <p:sp>
        <p:nvSpPr>
          <p:cNvPr id="80" name="TextBox 79"/>
          <p:cNvSpPr txBox="1"/>
          <p:nvPr>
            <p:custDataLst>
              <p:tags r:id="rId4"/>
            </p:custDataLst>
          </p:nvPr>
        </p:nvSpPr>
        <p:spPr>
          <a:xfrm>
            <a:off x="5290185" y="1886234"/>
            <a:ext cx="4570349" cy="4816823"/>
          </a:xfrm>
          <a:prstGeom prst="rect">
            <a:avLst/>
          </a:prstGeom>
          <a:noFill/>
          <a:ln>
            <a:solidFill>
              <a:schemeClr val="tx1"/>
            </a:solidFill>
          </a:ln>
        </p:spPr>
        <p:txBody>
          <a:bodyPr vert="horz" wrap="square" lIns="36000" tIns="36000" rIns="36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zh-CN" altLang="en-US" b="1" smtClean="0"/>
              <a:t>总部预算：“</a:t>
            </a:r>
            <a:r>
              <a:rPr lang="zh-CN" altLang="en-US" smtClean="0"/>
              <a:t>妈妈</a:t>
            </a:r>
            <a:r>
              <a:rPr lang="en-US" altLang="zh-CN" smtClean="0"/>
              <a:t>100</a:t>
            </a:r>
            <a:r>
              <a:rPr lang="zh-CN" altLang="en-US" smtClean="0"/>
              <a:t>”会员</a:t>
            </a:r>
            <a:r>
              <a:rPr lang="zh-CN" altLang="en-US"/>
              <a:t>中心</a:t>
            </a:r>
            <a:r>
              <a:rPr lang="zh-CN" altLang="en-US" b="1"/>
              <a:t>年度</a:t>
            </a:r>
            <a:r>
              <a:rPr lang="zh-CN" altLang="en-US" b="1" smtClean="0"/>
              <a:t>开支有单独预算</a:t>
            </a:r>
            <a:r>
              <a:rPr lang="zh-CN" altLang="en-US"/>
              <a:t>，不包括给会员店、会员和销售人员的激励</a:t>
            </a:r>
            <a:endParaRPr lang="en-US" b="1"/>
          </a:p>
          <a:p>
            <a:pPr marL="182563" indent="-182563">
              <a:spcBef>
                <a:spcPts val="864"/>
              </a:spcBef>
              <a:buSzTx/>
              <a:buFont typeface="Verdana"/>
              <a:buChar char="•"/>
            </a:pPr>
            <a:endParaRPr lang="en-US" altLang="zh-CN" b="1" smtClean="0"/>
          </a:p>
          <a:p>
            <a:pPr marL="182563" indent="-182563">
              <a:spcBef>
                <a:spcPts val="864"/>
              </a:spcBef>
              <a:buSzTx/>
              <a:buFont typeface="Verdana"/>
              <a:buChar char="•"/>
            </a:pPr>
            <a:r>
              <a:rPr lang="en-US" altLang="zh-CN" b="1" smtClean="0"/>
              <a:t>CRM</a:t>
            </a:r>
            <a:r>
              <a:rPr lang="zh-CN" altLang="en-US" b="1" smtClean="0"/>
              <a:t>相关销售政策：</a:t>
            </a:r>
            <a:r>
              <a:rPr lang="en-US" altLang="zh-CN" b="1" smtClean="0"/>
              <a:t> </a:t>
            </a:r>
          </a:p>
          <a:p>
            <a:pPr marL="449263" lvl="1" indent="-182563">
              <a:spcBef>
                <a:spcPts val="384"/>
              </a:spcBef>
              <a:buSzTx/>
              <a:buFont typeface="Verdana"/>
              <a:buChar char="-"/>
            </a:pPr>
            <a:r>
              <a:rPr lang="zh-CN" altLang="en-US" sz="1600" smtClean="0"/>
              <a:t>根据</a:t>
            </a:r>
            <a:r>
              <a:rPr lang="zh-CN" altLang="en-US" sz="1600" b="1" smtClean="0"/>
              <a:t>会员销售量</a:t>
            </a:r>
            <a:r>
              <a:rPr lang="zh-CN" altLang="en-US" sz="1600" smtClean="0"/>
              <a:t>给</a:t>
            </a:r>
            <a:r>
              <a:rPr lang="zh-CN" altLang="en-US" sz="1600" b="1"/>
              <a:t>会员</a:t>
            </a:r>
            <a:r>
              <a:rPr lang="zh-CN" altLang="en-US" sz="1600" b="1" smtClean="0"/>
              <a:t>母婴店</a:t>
            </a:r>
            <a:r>
              <a:rPr lang="zh-CN" altLang="en-US" sz="1600" smtClean="0"/>
              <a:t>的返利：         零售额的</a:t>
            </a:r>
            <a:r>
              <a:rPr lang="en-US" altLang="zh-CN" sz="1600" b="1" smtClean="0"/>
              <a:t>6%</a:t>
            </a:r>
          </a:p>
          <a:p>
            <a:pPr marL="449263" lvl="1" indent="-182563">
              <a:spcBef>
                <a:spcPts val="384"/>
              </a:spcBef>
              <a:buSzTx/>
              <a:buFont typeface="Verdana"/>
              <a:buChar char="-"/>
            </a:pPr>
            <a:r>
              <a:rPr lang="zh-CN" altLang="en-US" sz="1600" smtClean="0"/>
              <a:t>以</a:t>
            </a:r>
            <a:r>
              <a:rPr lang="zh-CN" altLang="en-US" sz="1600" b="1" smtClean="0"/>
              <a:t>会员积分形式</a:t>
            </a:r>
            <a:r>
              <a:rPr lang="zh-CN" altLang="en-US" sz="1600" smtClean="0"/>
              <a:t>给</a:t>
            </a:r>
            <a:r>
              <a:rPr lang="zh-CN" altLang="en-US" sz="1600" b="1" smtClean="0"/>
              <a:t>消费者</a:t>
            </a:r>
            <a:r>
              <a:rPr lang="zh-CN" altLang="en-US" sz="1600" smtClean="0"/>
              <a:t>的返利：               零售额的</a:t>
            </a:r>
            <a:r>
              <a:rPr lang="en-US" altLang="zh-CN" sz="1600" b="1" smtClean="0"/>
              <a:t>6</a:t>
            </a:r>
            <a:r>
              <a:rPr lang="zh-CN" altLang="en-US" sz="1600" b="1" smtClean="0"/>
              <a:t>～</a:t>
            </a:r>
            <a:r>
              <a:rPr lang="en-US" altLang="zh-CN" sz="1600" b="1" smtClean="0"/>
              <a:t>7%</a:t>
            </a:r>
          </a:p>
          <a:p>
            <a:pPr marL="449263" lvl="1" indent="-182563">
              <a:spcBef>
                <a:spcPts val="384"/>
              </a:spcBef>
              <a:buSzTx/>
              <a:buFont typeface="Verdana"/>
              <a:buChar char="-"/>
            </a:pPr>
            <a:r>
              <a:rPr lang="zh-CN" altLang="en-US" sz="1600" b="1" smtClean="0"/>
              <a:t>额外的给销售人员的奖励</a:t>
            </a:r>
            <a:r>
              <a:rPr lang="zh-CN" altLang="en-US" sz="1600" smtClean="0"/>
              <a:t>涉及</a:t>
            </a:r>
            <a:endParaRPr lang="en-US" altLang="zh-CN" sz="1600" smtClean="0"/>
          </a:p>
          <a:p>
            <a:pPr marL="801688" lvl="2" indent="-192088">
              <a:spcBef>
                <a:spcPts val="384"/>
              </a:spcBef>
              <a:buSzPct val="140000"/>
              <a:buFont typeface="Verdana"/>
              <a:buChar char="‣"/>
            </a:pPr>
            <a:r>
              <a:rPr lang="zh-CN" altLang="en-US" sz="1600"/>
              <a:t>每招募到一个新会员，导购员获得</a:t>
            </a:r>
            <a:r>
              <a:rPr lang="en-US" altLang="zh-CN" sz="1600"/>
              <a:t>~20</a:t>
            </a:r>
            <a:r>
              <a:rPr lang="zh-CN" altLang="en-US" sz="1600"/>
              <a:t>元人民币奖金</a:t>
            </a:r>
            <a:endParaRPr lang="en-US" altLang="zh-CN" sz="1600"/>
          </a:p>
          <a:p>
            <a:pPr marL="801688" lvl="2" indent="-192088">
              <a:spcBef>
                <a:spcPts val="384"/>
              </a:spcBef>
              <a:buSzPct val="140000"/>
              <a:buFont typeface="Verdana"/>
              <a:buChar char="‣"/>
            </a:pPr>
            <a:r>
              <a:rPr lang="zh-CN" altLang="en-US" sz="1600"/>
              <a:t>对于会员活动执行和现有会员具体激励方案</a:t>
            </a:r>
          </a:p>
          <a:p>
            <a:pPr marL="801688" lvl="2" indent="-192088">
              <a:spcBef>
                <a:spcPts val="384"/>
              </a:spcBef>
              <a:buSzPct val="140000"/>
              <a:buFont typeface="Verdana"/>
              <a:buChar char="‣"/>
            </a:pPr>
            <a:r>
              <a:rPr lang="zh-CN" altLang="en-US" sz="1600" b="1" smtClean="0"/>
              <a:t>新会员注册</a:t>
            </a:r>
            <a:r>
              <a:rPr lang="zh-CN" altLang="en-US" sz="1600" smtClean="0"/>
              <a:t>、</a:t>
            </a:r>
            <a:r>
              <a:rPr lang="zh-CN" altLang="en-US" sz="1600" b="1" smtClean="0"/>
              <a:t>老会员销量提升</a:t>
            </a:r>
            <a:r>
              <a:rPr lang="zh-CN" altLang="en-US" sz="1600" smtClean="0"/>
              <a:t>、</a:t>
            </a:r>
            <a:r>
              <a:rPr lang="zh-CN" altLang="en-US" sz="1600" b="1" smtClean="0"/>
              <a:t>会员活动执行</a:t>
            </a:r>
            <a:endParaRPr lang="en-US" altLang="zh-CN" sz="1600" b="1" smtClean="0"/>
          </a:p>
        </p:txBody>
      </p:sp>
      <p:sp>
        <p:nvSpPr>
          <p:cNvPr id="81" name="TextBox 80"/>
          <p:cNvSpPr txBox="1"/>
          <p:nvPr>
            <p:custDataLst>
              <p:tags r:id="rId5"/>
            </p:custDataLst>
          </p:nvPr>
        </p:nvSpPr>
        <p:spPr>
          <a:xfrm>
            <a:off x="465647" y="1235298"/>
            <a:ext cx="4570349" cy="576064"/>
          </a:xfrm>
          <a:prstGeom prst="rect">
            <a:avLst/>
          </a:prstGeom>
          <a:solidFill>
            <a:srgbClr val="777777"/>
          </a:solidFill>
          <a:effectLst>
            <a:outerShdw blurRad="50800" dist="38100" dir="2700000" algn="tl" rotWithShape="0">
              <a:prstClr val="black">
                <a:alpha val="40000"/>
              </a:prstClr>
            </a:outerShdw>
          </a:effectLst>
        </p:spPr>
        <p:txBody>
          <a:bodyPr vert="horz" wrap="square" lIns="0" tIns="0" rIns="0" bIns="889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cap="all" smtClean="0">
                <a:solidFill>
                  <a:srgbClr val="FFFFFF"/>
                </a:solidFill>
              </a:rPr>
              <a:t>CRM</a:t>
            </a:r>
            <a:r>
              <a:rPr lang="zh-CN" altLang="en-US" sz="2000" b="1" cap="all" smtClean="0">
                <a:solidFill>
                  <a:srgbClr val="FFFFFF"/>
                </a:solidFill>
              </a:rPr>
              <a:t>“嵌入”各级销售组织</a:t>
            </a:r>
            <a:endParaRPr lang="en-US" sz="2000" b="1" cap="all" smtClean="0">
              <a:solidFill>
                <a:srgbClr val="FFFFFF"/>
              </a:solidFill>
            </a:endParaRPr>
          </a:p>
        </p:txBody>
      </p:sp>
      <p:sp>
        <p:nvSpPr>
          <p:cNvPr id="82" name="TextBox 81"/>
          <p:cNvSpPr txBox="1"/>
          <p:nvPr>
            <p:custDataLst>
              <p:tags r:id="rId6"/>
            </p:custDataLst>
          </p:nvPr>
        </p:nvSpPr>
        <p:spPr>
          <a:xfrm>
            <a:off x="5290185" y="1235298"/>
            <a:ext cx="4570349" cy="576064"/>
          </a:xfrm>
          <a:prstGeom prst="rect">
            <a:avLst/>
          </a:prstGeom>
          <a:solidFill>
            <a:srgbClr val="777777"/>
          </a:solidFill>
          <a:effectLst>
            <a:outerShdw blurRad="50800" dist="38100" dir="2700000" algn="tl" rotWithShape="0">
              <a:prstClr val="black">
                <a:alpha val="40000"/>
              </a:prstClr>
            </a:outerShdw>
          </a:effectLst>
        </p:spPr>
        <p:txBody>
          <a:bodyPr vert="horz" wrap="square" lIns="0" tIns="0" rIns="0" bIns="8890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cap="all" smtClean="0">
                <a:solidFill>
                  <a:srgbClr val="FFFFFF"/>
                </a:solidFill>
              </a:rPr>
              <a:t>给</a:t>
            </a:r>
            <a:r>
              <a:rPr lang="en-US" altLang="zh-CN" sz="2000" b="1" cap="all" smtClean="0">
                <a:solidFill>
                  <a:srgbClr val="FFFFFF"/>
                </a:solidFill>
              </a:rPr>
              <a:t>CRM </a:t>
            </a:r>
            <a:r>
              <a:rPr lang="zh-CN" altLang="en-US" sz="2000" b="1" cap="all" smtClean="0">
                <a:solidFill>
                  <a:srgbClr val="FFFFFF"/>
                </a:solidFill>
              </a:rPr>
              <a:t>充足的预算和销售政策</a:t>
            </a:r>
            <a:r>
              <a:rPr lang="zh-CN" altLang="en-US" sz="2000" b="1" cap="all">
                <a:solidFill>
                  <a:srgbClr val="FFFFFF"/>
                </a:solidFill>
              </a:rPr>
              <a:t>扶持</a:t>
            </a:r>
            <a:endParaRPr lang="en-US" sz="2000" b="1" cap="all" smtClean="0">
              <a:solidFill>
                <a:srgbClr val="FFFFFF"/>
              </a:solidFill>
            </a:endParaRPr>
          </a:p>
        </p:txBody>
      </p:sp>
      <p:sp>
        <p:nvSpPr>
          <p:cNvPr id="11" name="TextBox 10"/>
          <p:cNvSpPr txBox="1"/>
          <p:nvPr/>
        </p:nvSpPr>
        <p:spPr>
          <a:xfrm>
            <a:off x="192024" y="6758143"/>
            <a:ext cx="6962775"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资料来源：专家访谈；研究报告；贝恩分析</a:t>
            </a:r>
            <a:endParaRPr lang="en-US" sz="1000" smtClean="0"/>
          </a:p>
        </p:txBody>
      </p:sp>
    </p:spTree>
    <p:extLst>
      <p:ext uri="{BB962C8B-B14F-4D97-AF65-F5344CB8AC3E}">
        <p14:creationId xmlns:p14="http://schemas.microsoft.com/office/powerpoint/2010/main" val="1959829795"/>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系统实施过程中遇到的挑战，均通过合理设计激励，以及全面培训来解决</a:t>
            </a:r>
            <a:endParaRPr lang="en-US"/>
          </a:p>
        </p:txBody>
      </p:sp>
      <p:sp>
        <p:nvSpPr>
          <p:cNvPr id="3"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64_85 65_85 66_85 68_85 70_85 71_85 72_85 73_85 74_85 76_85</a:t>
            </a:r>
            <a:endParaRPr lang="en-US" sz="100" err="1" smtClean="0">
              <a:solidFill>
                <a:srgbClr val="FFFFFF"/>
              </a:solidFill>
            </a:endParaRPr>
          </a:p>
        </p:txBody>
      </p:sp>
      <p:sp>
        <p:nvSpPr>
          <p:cNvPr id="46" name="Rectangle 45"/>
          <p:cNvSpPr/>
          <p:nvPr/>
        </p:nvSpPr>
        <p:spPr>
          <a:xfrm>
            <a:off x="2692678" y="2235201"/>
            <a:ext cx="1681009" cy="4101439"/>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47" name="Rectangle 46"/>
          <p:cNvSpPr/>
          <p:nvPr/>
        </p:nvSpPr>
        <p:spPr>
          <a:xfrm>
            <a:off x="6022914" y="2235201"/>
            <a:ext cx="2240600" cy="4101439"/>
          </a:xfrm>
          <a:prstGeom prst="rect">
            <a:avLst/>
          </a:prstGeom>
          <a:solidFill>
            <a:srgbClr val="DDDDDD"/>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rgbClr val="000000"/>
              </a:solidFill>
            </a:endParaRPr>
          </a:p>
        </p:txBody>
      </p:sp>
      <p:sp>
        <p:nvSpPr>
          <p:cNvPr id="48" name="Rectangle 47"/>
          <p:cNvSpPr/>
          <p:nvPr/>
        </p:nvSpPr>
        <p:spPr>
          <a:xfrm>
            <a:off x="355476" y="2326336"/>
            <a:ext cx="587022" cy="1285226"/>
          </a:xfrm>
          <a:prstGeom prst="rect">
            <a:avLst/>
          </a:prstGeom>
          <a:solidFill>
            <a:srgbClr val="33333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800" smtClean="0">
                <a:solidFill>
                  <a:srgbClr val="FFFFFF"/>
                </a:solidFill>
              </a:rPr>
              <a:t>主要挑战</a:t>
            </a:r>
            <a:endParaRPr lang="en-US" sz="1800" smtClean="0">
              <a:solidFill>
                <a:srgbClr val="FFFFFF"/>
              </a:solidFill>
            </a:endParaRPr>
          </a:p>
        </p:txBody>
      </p:sp>
      <p:sp>
        <p:nvSpPr>
          <p:cNvPr id="49" name="Rectangle 48"/>
          <p:cNvSpPr/>
          <p:nvPr/>
        </p:nvSpPr>
        <p:spPr>
          <a:xfrm>
            <a:off x="355476" y="3781979"/>
            <a:ext cx="587022" cy="2554661"/>
          </a:xfrm>
          <a:prstGeom prst="rect">
            <a:avLst/>
          </a:prstGeom>
          <a:solidFill>
            <a:srgbClr val="777777"/>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z="1800" smtClean="0">
                <a:solidFill>
                  <a:srgbClr val="FFFFFF"/>
                </a:solidFill>
              </a:rPr>
              <a:t>应对措施</a:t>
            </a:r>
            <a:endParaRPr lang="en-US" sz="1800" smtClean="0">
              <a:solidFill>
                <a:srgbClr val="FFFFFF"/>
              </a:solidFill>
            </a:endParaRPr>
          </a:p>
        </p:txBody>
      </p:sp>
      <p:sp>
        <p:nvSpPr>
          <p:cNvPr id="50" name="KMATable3ValueChain2"/>
          <p:cNvSpPr/>
          <p:nvPr>
            <p:custDataLst>
              <p:tags r:id="rId2"/>
            </p:custDataLst>
          </p:nvPr>
        </p:nvSpPr>
        <p:spPr>
          <a:xfrm>
            <a:off x="1022263" y="1261471"/>
            <a:ext cx="1813042" cy="973730"/>
          </a:xfrm>
          <a:prstGeom prst="chevron">
            <a:avLst>
              <a:gd name="adj" fmla="val 13771"/>
            </a:avLst>
          </a:prstGeom>
          <a:solidFill>
            <a:srgbClr val="777777"/>
          </a:solid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en-US" smtClean="0">
                <a:solidFill>
                  <a:srgbClr val="FFFFFF"/>
                </a:solidFill>
              </a:rPr>
              <a:t>POS</a:t>
            </a:r>
            <a:r>
              <a:rPr lang="zh-CN" altLang="en-US" smtClean="0">
                <a:solidFill>
                  <a:srgbClr val="FFFFFF"/>
                </a:solidFill>
              </a:rPr>
              <a:t>系统安装</a:t>
            </a:r>
            <a:endParaRPr lang="en-US" smtClean="0">
              <a:solidFill>
                <a:srgbClr val="FFFFFF"/>
              </a:solidFill>
            </a:endParaRPr>
          </a:p>
        </p:txBody>
      </p:sp>
      <p:sp>
        <p:nvSpPr>
          <p:cNvPr id="51" name="KMATable3ValueChain3"/>
          <p:cNvSpPr/>
          <p:nvPr>
            <p:custDataLst>
              <p:tags r:id="rId3"/>
            </p:custDataLst>
          </p:nvPr>
        </p:nvSpPr>
        <p:spPr>
          <a:xfrm>
            <a:off x="2692678" y="1261471"/>
            <a:ext cx="1813042" cy="973730"/>
          </a:xfrm>
          <a:prstGeom prst="chevron">
            <a:avLst>
              <a:gd name="adj" fmla="val 13771"/>
            </a:avLst>
          </a:prstGeom>
          <a:solidFill>
            <a:srgbClr val="777777"/>
          </a:solid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mtClean="0">
                <a:solidFill>
                  <a:srgbClr val="FFFFFF"/>
                </a:solidFill>
              </a:rPr>
              <a:t>消费者数据</a:t>
            </a:r>
            <a:endParaRPr lang="en-US" altLang="zh-CN" smtClean="0">
              <a:solidFill>
                <a:srgbClr val="FFFFFF"/>
              </a:solidFill>
            </a:endParaRPr>
          </a:p>
          <a:p>
            <a:pPr algn="ctr"/>
            <a:r>
              <a:rPr lang="zh-CN" altLang="en-US" smtClean="0">
                <a:solidFill>
                  <a:srgbClr val="FFFFFF"/>
                </a:solidFill>
              </a:rPr>
              <a:t>收集</a:t>
            </a:r>
            <a:endParaRPr lang="en-US" smtClean="0">
              <a:solidFill>
                <a:srgbClr val="FFFFFF"/>
              </a:solidFill>
            </a:endParaRPr>
          </a:p>
        </p:txBody>
      </p:sp>
      <p:sp>
        <p:nvSpPr>
          <p:cNvPr id="52" name="KMATable3ValueChain4"/>
          <p:cNvSpPr/>
          <p:nvPr>
            <p:custDataLst>
              <p:tags r:id="rId4"/>
            </p:custDataLst>
          </p:nvPr>
        </p:nvSpPr>
        <p:spPr>
          <a:xfrm>
            <a:off x="4363093" y="1261471"/>
            <a:ext cx="1813042" cy="973730"/>
          </a:xfrm>
          <a:prstGeom prst="chevron">
            <a:avLst>
              <a:gd name="adj" fmla="val 13771"/>
            </a:avLst>
          </a:prstGeom>
          <a:solidFill>
            <a:srgbClr val="777777"/>
          </a:solid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a:solidFill>
                  <a:srgbClr val="FFFFFF"/>
                </a:solidFill>
              </a:rPr>
              <a:t>后台数据处理推送</a:t>
            </a:r>
            <a:endParaRPr lang="en-US">
              <a:solidFill>
                <a:srgbClr val="FFFFFF"/>
              </a:solidFill>
            </a:endParaRPr>
          </a:p>
        </p:txBody>
      </p:sp>
      <p:sp>
        <p:nvSpPr>
          <p:cNvPr id="53" name="KMATable3ValueChain5"/>
          <p:cNvSpPr/>
          <p:nvPr>
            <p:custDataLst>
              <p:tags r:id="rId5"/>
            </p:custDataLst>
          </p:nvPr>
        </p:nvSpPr>
        <p:spPr>
          <a:xfrm>
            <a:off x="6033508" y="1261471"/>
            <a:ext cx="2386864" cy="973730"/>
          </a:xfrm>
          <a:prstGeom prst="chevron">
            <a:avLst>
              <a:gd name="adj" fmla="val 13771"/>
            </a:avLst>
          </a:prstGeom>
          <a:solidFill>
            <a:srgbClr val="777777"/>
          </a:solid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mtClean="0">
                <a:solidFill>
                  <a:srgbClr val="FFFFFF"/>
                </a:solidFill>
              </a:rPr>
              <a:t>导购人员与</a:t>
            </a:r>
            <a:endParaRPr lang="en-US" altLang="zh-CN" smtClean="0">
              <a:solidFill>
                <a:srgbClr val="FFFFFF"/>
              </a:solidFill>
            </a:endParaRPr>
          </a:p>
          <a:p>
            <a:pPr algn="ctr"/>
            <a:r>
              <a:rPr lang="zh-CN" altLang="en-US" smtClean="0">
                <a:solidFill>
                  <a:srgbClr val="FFFFFF"/>
                </a:solidFill>
              </a:rPr>
              <a:t>消费者互动</a:t>
            </a:r>
            <a:endParaRPr lang="en-US" smtClean="0">
              <a:solidFill>
                <a:srgbClr val="FFFFFF"/>
              </a:solidFill>
            </a:endParaRPr>
          </a:p>
        </p:txBody>
      </p:sp>
      <p:sp>
        <p:nvSpPr>
          <p:cNvPr id="54" name="KMATable3ValueChain6"/>
          <p:cNvSpPr/>
          <p:nvPr>
            <p:custDataLst>
              <p:tags r:id="rId6"/>
            </p:custDataLst>
          </p:nvPr>
        </p:nvSpPr>
        <p:spPr>
          <a:xfrm>
            <a:off x="8263514" y="1261471"/>
            <a:ext cx="1813042" cy="973730"/>
          </a:xfrm>
          <a:prstGeom prst="chevron">
            <a:avLst>
              <a:gd name="adj" fmla="val 13771"/>
            </a:avLst>
          </a:prstGeom>
          <a:solidFill>
            <a:srgbClr val="777777"/>
          </a:solid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a:solidFill>
                  <a:srgbClr val="FFFFFF"/>
                </a:solidFill>
              </a:rPr>
              <a:t>消费者</a:t>
            </a:r>
            <a:r>
              <a:rPr lang="zh-CN" altLang="en-US" smtClean="0">
                <a:solidFill>
                  <a:srgbClr val="FFFFFF"/>
                </a:solidFill>
              </a:rPr>
              <a:t>重复</a:t>
            </a:r>
            <a:endParaRPr lang="en-US" altLang="zh-CN" smtClean="0">
              <a:solidFill>
                <a:srgbClr val="FFFFFF"/>
              </a:solidFill>
            </a:endParaRPr>
          </a:p>
          <a:p>
            <a:pPr algn="ctr"/>
            <a:r>
              <a:rPr lang="zh-CN" altLang="en-US" smtClean="0">
                <a:solidFill>
                  <a:srgbClr val="FFFFFF"/>
                </a:solidFill>
              </a:rPr>
              <a:t>购买</a:t>
            </a:r>
            <a:endParaRPr lang="en-US">
              <a:solidFill>
                <a:srgbClr val="FFFFFF"/>
              </a:solidFill>
            </a:endParaRPr>
          </a:p>
        </p:txBody>
      </p:sp>
      <p:sp>
        <p:nvSpPr>
          <p:cNvPr id="64" name="TextBox 63"/>
          <p:cNvSpPr txBox="1"/>
          <p:nvPr>
            <p:custDataLst>
              <p:tags r:id="rId7"/>
            </p:custDataLst>
          </p:nvPr>
        </p:nvSpPr>
        <p:spPr>
          <a:xfrm>
            <a:off x="1003548" y="3781979"/>
            <a:ext cx="1600649" cy="2145065"/>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a:t>寻找</a:t>
            </a:r>
            <a:r>
              <a:rPr lang="zh-CN" altLang="en-US" sz="1600" b="1"/>
              <a:t>根植社区</a:t>
            </a:r>
            <a:r>
              <a:rPr lang="zh-CN" altLang="en-US" sz="1600"/>
              <a:t>、商圈不大、只拥有</a:t>
            </a:r>
            <a:r>
              <a:rPr lang="zh-CN" altLang="en-US" sz="1600" b="1"/>
              <a:t>相对固定客户群</a:t>
            </a:r>
            <a:r>
              <a:rPr lang="zh-CN" altLang="en-US" sz="1600"/>
              <a:t>的母婴</a:t>
            </a:r>
            <a:r>
              <a:rPr lang="zh-CN" altLang="en-US" sz="1600" smtClean="0"/>
              <a:t>店，制造双赢</a:t>
            </a:r>
            <a:endParaRPr lang="en-US" altLang="zh-CN" sz="1600" smtClean="0"/>
          </a:p>
          <a:p>
            <a:pPr marL="182563" indent="-182563">
              <a:spcBef>
                <a:spcPts val="768"/>
              </a:spcBef>
              <a:buSzTx/>
              <a:buFont typeface="Verdana"/>
              <a:buChar char="•"/>
            </a:pPr>
            <a:r>
              <a:rPr lang="zh-CN" altLang="en-US" sz="1600" smtClean="0"/>
              <a:t>会员</a:t>
            </a:r>
            <a:r>
              <a:rPr lang="zh-CN" altLang="en-US" sz="1600"/>
              <a:t>门店</a:t>
            </a:r>
            <a:r>
              <a:rPr lang="zh-CN" altLang="en-US" sz="1600" smtClean="0"/>
              <a:t>提供高额激励（零售额</a:t>
            </a:r>
            <a:r>
              <a:rPr lang="en-US" altLang="zh-CN" sz="1600" smtClean="0"/>
              <a:t>6%</a:t>
            </a:r>
            <a:r>
              <a:rPr lang="zh-CN" altLang="en-US" sz="1600" smtClean="0"/>
              <a:t>）</a:t>
            </a:r>
            <a:endParaRPr lang="en-US" sz="1600" smtClean="0"/>
          </a:p>
        </p:txBody>
      </p:sp>
      <p:sp>
        <p:nvSpPr>
          <p:cNvPr id="65" name="TextBox 64"/>
          <p:cNvSpPr txBox="1"/>
          <p:nvPr>
            <p:custDataLst>
              <p:tags r:id="rId8"/>
            </p:custDataLst>
          </p:nvPr>
        </p:nvSpPr>
        <p:spPr>
          <a:xfrm>
            <a:off x="1003548" y="2326336"/>
            <a:ext cx="1600649" cy="565146"/>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终端不愿意分享消费者数据</a:t>
            </a:r>
            <a:endParaRPr lang="en-US" sz="1600" smtClean="0"/>
          </a:p>
        </p:txBody>
      </p:sp>
      <p:sp>
        <p:nvSpPr>
          <p:cNvPr id="66" name="TextBox 65"/>
          <p:cNvSpPr txBox="1"/>
          <p:nvPr>
            <p:custDataLst>
              <p:tags r:id="rId9"/>
            </p:custDataLst>
          </p:nvPr>
        </p:nvSpPr>
        <p:spPr>
          <a:xfrm>
            <a:off x="2773038" y="3781979"/>
            <a:ext cx="1487343" cy="1652623"/>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a:t>提供</a:t>
            </a:r>
            <a:r>
              <a:rPr lang="zh-CN" altLang="en-US" sz="1600" smtClean="0"/>
              <a:t>赠品</a:t>
            </a:r>
            <a:endParaRPr lang="en-US" altLang="zh-CN" sz="1600" smtClean="0"/>
          </a:p>
          <a:p>
            <a:pPr marL="182563" indent="-182563">
              <a:spcBef>
                <a:spcPts val="768"/>
              </a:spcBef>
              <a:buSzTx/>
              <a:buFont typeface="Verdana"/>
              <a:buChar char="•"/>
            </a:pPr>
            <a:r>
              <a:rPr lang="zh-CN" altLang="en-US" sz="1600" smtClean="0"/>
              <a:t>设计</a:t>
            </a:r>
            <a:r>
              <a:rPr lang="zh-CN" altLang="en-US" sz="1600" b="1" smtClean="0"/>
              <a:t>积分奖励</a:t>
            </a:r>
            <a:r>
              <a:rPr lang="zh-CN" altLang="en-US" sz="1600" smtClean="0"/>
              <a:t>计划，让利消费者，折扣高达零售额</a:t>
            </a:r>
            <a:r>
              <a:rPr lang="en-US" altLang="zh-CN" sz="1600" smtClean="0"/>
              <a:t>~6%</a:t>
            </a:r>
            <a:endParaRPr lang="en-US" sz="1600" smtClean="0"/>
          </a:p>
        </p:txBody>
      </p:sp>
      <p:sp>
        <p:nvSpPr>
          <p:cNvPr id="67" name="TextBox 66"/>
          <p:cNvSpPr txBox="1"/>
          <p:nvPr/>
        </p:nvSpPr>
        <p:spPr>
          <a:xfrm>
            <a:off x="211460" y="1595338"/>
            <a:ext cx="951297" cy="318924"/>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i="1" smtClean="0"/>
              <a:t>关键节点</a:t>
            </a:r>
            <a:endParaRPr lang="en-US" sz="1600" i="1" err="1" smtClean="0"/>
          </a:p>
        </p:txBody>
      </p:sp>
      <p:sp>
        <p:nvSpPr>
          <p:cNvPr id="68" name="TextBox 67"/>
          <p:cNvSpPr txBox="1"/>
          <p:nvPr>
            <p:custDataLst>
              <p:tags r:id="rId10"/>
            </p:custDataLst>
          </p:nvPr>
        </p:nvSpPr>
        <p:spPr>
          <a:xfrm>
            <a:off x="2773038" y="2326336"/>
            <a:ext cx="1600649" cy="811367"/>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消费者对于提供个人信息有顾虑</a:t>
            </a:r>
            <a:endParaRPr lang="en-US" sz="1600" smtClean="0"/>
          </a:p>
        </p:txBody>
      </p:sp>
      <p:cxnSp>
        <p:nvCxnSpPr>
          <p:cNvPr id="69" name="Straight Connector 68"/>
          <p:cNvCxnSpPr/>
          <p:nvPr/>
        </p:nvCxnSpPr>
        <p:spPr>
          <a:xfrm flipV="1">
            <a:off x="355476" y="3687072"/>
            <a:ext cx="9281603" cy="4488"/>
          </a:xfrm>
          <a:prstGeom prst="line">
            <a:avLst/>
          </a:prstGeom>
          <a:ln w="19050">
            <a:solidFill>
              <a:schemeClr val="bg1">
                <a:lumMod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70" name="TextBox 69"/>
          <p:cNvSpPr txBox="1"/>
          <p:nvPr>
            <p:custDataLst>
              <p:tags r:id="rId11"/>
            </p:custDataLst>
          </p:nvPr>
        </p:nvSpPr>
        <p:spPr>
          <a:xfrm>
            <a:off x="4422265" y="2326336"/>
            <a:ext cx="1600649" cy="913959"/>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数据信息零散</a:t>
            </a:r>
            <a:endParaRPr lang="en-US" altLang="zh-CN" sz="1600" smtClean="0"/>
          </a:p>
          <a:p>
            <a:pPr marL="182563" indent="-182563">
              <a:spcBef>
                <a:spcPts val="768"/>
              </a:spcBef>
              <a:buSzTx/>
              <a:buFont typeface="Verdana"/>
              <a:buChar char="•"/>
            </a:pPr>
            <a:r>
              <a:rPr lang="zh-CN" altLang="en-US" sz="1600" smtClean="0"/>
              <a:t>无法进行有效的分析和推送</a:t>
            </a:r>
            <a:endParaRPr lang="en-US" sz="1600" smtClean="0"/>
          </a:p>
        </p:txBody>
      </p:sp>
      <p:sp>
        <p:nvSpPr>
          <p:cNvPr id="71" name="TextBox 70"/>
          <p:cNvSpPr txBox="1"/>
          <p:nvPr>
            <p:custDataLst>
              <p:tags r:id="rId12"/>
            </p:custDataLst>
          </p:nvPr>
        </p:nvSpPr>
        <p:spPr>
          <a:xfrm>
            <a:off x="4422265" y="3781979"/>
            <a:ext cx="1487343" cy="1898844"/>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开发</a:t>
            </a:r>
            <a:r>
              <a:rPr lang="en-US" altLang="zh-CN" sz="1600" smtClean="0"/>
              <a:t>CRM</a:t>
            </a:r>
            <a:r>
              <a:rPr lang="zh-CN" altLang="en-US" sz="1600" smtClean="0"/>
              <a:t>系统，对接</a:t>
            </a:r>
            <a:r>
              <a:rPr lang="zh-CN" altLang="en-US" sz="1600" b="1" smtClean="0"/>
              <a:t>前线</a:t>
            </a:r>
            <a:r>
              <a:rPr lang="en-US" altLang="zh-CN" sz="1600" b="1" smtClean="0"/>
              <a:t>POS</a:t>
            </a:r>
            <a:r>
              <a:rPr lang="zh-CN" altLang="en-US" sz="1600" b="1" smtClean="0"/>
              <a:t>机</a:t>
            </a:r>
            <a:endParaRPr lang="en-US" altLang="zh-CN" sz="1600" b="1" smtClean="0"/>
          </a:p>
          <a:p>
            <a:pPr marL="182563" indent="-182563">
              <a:spcBef>
                <a:spcPts val="768"/>
              </a:spcBef>
              <a:buSzTx/>
              <a:buFont typeface="Verdana"/>
              <a:buChar char="•"/>
            </a:pPr>
            <a:r>
              <a:rPr lang="zh-CN" altLang="en-US" sz="1600" smtClean="0"/>
              <a:t>收集</a:t>
            </a:r>
            <a:r>
              <a:rPr lang="zh-CN" altLang="en-US" sz="1600" b="1" smtClean="0"/>
              <a:t>前线反馈</a:t>
            </a:r>
            <a:r>
              <a:rPr lang="zh-CN" altLang="en-US" sz="1600" smtClean="0"/>
              <a:t>，制定详细有针对</a:t>
            </a:r>
            <a:r>
              <a:rPr lang="zh-CN" altLang="en-US" sz="1600"/>
              <a:t>性</a:t>
            </a:r>
            <a:r>
              <a:rPr lang="zh-CN" altLang="en-US" sz="1600" smtClean="0"/>
              <a:t>的信息推送</a:t>
            </a:r>
            <a:endParaRPr lang="en-US" sz="1600" smtClean="0"/>
          </a:p>
        </p:txBody>
      </p:sp>
      <p:sp>
        <p:nvSpPr>
          <p:cNvPr id="72" name="TextBox 71"/>
          <p:cNvSpPr txBox="1"/>
          <p:nvPr>
            <p:custDataLst>
              <p:tags r:id="rId13"/>
            </p:custDataLst>
          </p:nvPr>
        </p:nvSpPr>
        <p:spPr>
          <a:xfrm>
            <a:off x="8297080" y="2326336"/>
            <a:ext cx="1600649" cy="1303809"/>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消费者</a:t>
            </a:r>
            <a:r>
              <a:rPr lang="zh-CN" altLang="en-US" sz="1600" b="1" smtClean="0"/>
              <a:t>在关键购买节点</a:t>
            </a:r>
            <a:r>
              <a:rPr lang="zh-CN" altLang="en-US" sz="1600" smtClean="0"/>
              <a:t>受广告、其他营销活动和朋友影响，转向竞品</a:t>
            </a:r>
            <a:endParaRPr lang="en-US" sz="1600" smtClean="0"/>
          </a:p>
        </p:txBody>
      </p:sp>
      <p:sp>
        <p:nvSpPr>
          <p:cNvPr id="73" name="TextBox 72"/>
          <p:cNvSpPr txBox="1"/>
          <p:nvPr>
            <p:custDataLst>
              <p:tags r:id="rId14"/>
            </p:custDataLst>
          </p:nvPr>
        </p:nvSpPr>
        <p:spPr>
          <a:xfrm>
            <a:off x="6063093" y="2326336"/>
            <a:ext cx="2168642" cy="565146"/>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导购人员与消费者接触缺少明确指引</a:t>
            </a:r>
            <a:endParaRPr lang="en-US" sz="1600" smtClean="0"/>
          </a:p>
        </p:txBody>
      </p:sp>
      <p:sp>
        <p:nvSpPr>
          <p:cNvPr id="74" name="TextBox 73"/>
          <p:cNvSpPr txBox="1"/>
          <p:nvPr>
            <p:custDataLst>
              <p:tags r:id="rId15"/>
            </p:custDataLst>
          </p:nvPr>
        </p:nvSpPr>
        <p:spPr>
          <a:xfrm>
            <a:off x="6063093" y="3781979"/>
            <a:ext cx="2168642" cy="2493879"/>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定期专业人员</a:t>
            </a:r>
            <a:r>
              <a:rPr lang="zh-CN" altLang="en-US" sz="1600" b="1" smtClean="0"/>
              <a:t>提供培训</a:t>
            </a:r>
            <a:endParaRPr lang="en-US" altLang="zh-CN" sz="1600" b="1" smtClean="0"/>
          </a:p>
          <a:p>
            <a:pPr marL="182563" indent="-182563">
              <a:spcBef>
                <a:spcPts val="768"/>
              </a:spcBef>
              <a:buSzTx/>
              <a:buFont typeface="Verdana"/>
              <a:buChar char="•"/>
            </a:pPr>
            <a:r>
              <a:rPr lang="zh-CN" altLang="en-US" sz="1600" smtClean="0"/>
              <a:t>强制导购人员</a:t>
            </a:r>
            <a:r>
              <a:rPr lang="zh-CN" altLang="en-US" sz="1600" b="1" smtClean="0"/>
              <a:t>配备相应设备</a:t>
            </a:r>
            <a:r>
              <a:rPr lang="zh-CN" altLang="en-US" sz="1600" smtClean="0"/>
              <a:t>（一年内所有销售人员智能手机全部上线），实现</a:t>
            </a:r>
            <a:r>
              <a:rPr lang="zh-CN" altLang="en-US" sz="1600" b="1" smtClean="0"/>
              <a:t>会员数据有效管理</a:t>
            </a:r>
            <a:r>
              <a:rPr lang="zh-CN" altLang="en-US" sz="1600" smtClean="0"/>
              <a:t>和</a:t>
            </a:r>
            <a:r>
              <a:rPr lang="zh-CN" altLang="en-US" sz="1600" b="1" smtClean="0"/>
              <a:t>信息实时接收</a:t>
            </a:r>
            <a:endParaRPr lang="en-US" altLang="zh-CN" sz="1600" b="1" smtClean="0"/>
          </a:p>
          <a:p>
            <a:pPr marL="182563" indent="-182563">
              <a:spcBef>
                <a:spcPts val="768"/>
              </a:spcBef>
              <a:buSzTx/>
              <a:buFont typeface="Verdana"/>
              <a:buChar char="•"/>
            </a:pPr>
            <a:r>
              <a:rPr lang="zh-CN" altLang="en-US" sz="1600" smtClean="0"/>
              <a:t>设计</a:t>
            </a:r>
            <a:r>
              <a:rPr lang="zh-CN" altLang="en-US" sz="1600" b="1" smtClean="0"/>
              <a:t>系统激励方案</a:t>
            </a:r>
            <a:endParaRPr lang="en-US" altLang="zh-CN" sz="1600" b="1" smtClean="0"/>
          </a:p>
        </p:txBody>
      </p:sp>
      <p:sp>
        <p:nvSpPr>
          <p:cNvPr id="75" name="TextBox 74"/>
          <p:cNvSpPr txBox="1"/>
          <p:nvPr/>
        </p:nvSpPr>
        <p:spPr>
          <a:xfrm>
            <a:off x="192025" y="6707906"/>
            <a:ext cx="2467708" cy="153888"/>
          </a:xfrm>
          <a:prstGeom prst="rect">
            <a:avLst/>
          </a:prstGeom>
          <a:noFill/>
        </p:spPr>
        <p:txBody>
          <a:bodyPr vert="horz" wrap="square" lIns="0" tIns="0" rIns="0" b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资料来源：专家访谈；研究报告；贝恩分析</a:t>
            </a:r>
            <a:endParaRPr lang="en-US" sz="1000" smtClean="0"/>
          </a:p>
        </p:txBody>
      </p:sp>
      <p:sp>
        <p:nvSpPr>
          <p:cNvPr id="76" name="TextBox 75"/>
          <p:cNvSpPr txBox="1"/>
          <p:nvPr>
            <p:custDataLst>
              <p:tags r:id="rId16"/>
            </p:custDataLst>
          </p:nvPr>
        </p:nvSpPr>
        <p:spPr>
          <a:xfrm>
            <a:off x="8324462" y="3781979"/>
            <a:ext cx="1600649" cy="1898844"/>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768"/>
              </a:spcBef>
              <a:buSzTx/>
              <a:buFont typeface="Verdana"/>
              <a:buChar char="•"/>
            </a:pPr>
            <a:r>
              <a:rPr lang="zh-CN" altLang="en-US" sz="1600" smtClean="0"/>
              <a:t>通过前线经验和</a:t>
            </a:r>
            <a:r>
              <a:rPr lang="zh-CN" altLang="en-US" sz="1600" b="1" smtClean="0"/>
              <a:t>数据分析</a:t>
            </a:r>
            <a:r>
              <a:rPr lang="zh-CN" altLang="en-US" sz="1600" smtClean="0"/>
              <a:t>发现</a:t>
            </a:r>
            <a:r>
              <a:rPr lang="zh-CN" altLang="en-US" sz="1600" b="1" smtClean="0"/>
              <a:t>关键触点</a:t>
            </a:r>
            <a:endParaRPr lang="en-US" altLang="zh-CN" sz="1600" smtClean="0"/>
          </a:p>
          <a:p>
            <a:pPr marL="182563" indent="-182563">
              <a:spcBef>
                <a:spcPts val="768"/>
              </a:spcBef>
              <a:buSzTx/>
              <a:buFont typeface="Verdana"/>
              <a:buChar char="•"/>
            </a:pPr>
            <a:r>
              <a:rPr lang="zh-CN" altLang="en-US" sz="1600" smtClean="0"/>
              <a:t>制定</a:t>
            </a:r>
            <a:r>
              <a:rPr lang="zh-CN" altLang="en-US" sz="1600" b="1" smtClean="0"/>
              <a:t>不同业务场景</a:t>
            </a:r>
            <a:r>
              <a:rPr lang="zh-CN" altLang="en-US" sz="1600" smtClean="0"/>
              <a:t>销售和门店管理人员行动计划</a:t>
            </a:r>
            <a:endParaRPr lang="en-US" altLang="zh-CN" sz="1600" smtClean="0"/>
          </a:p>
        </p:txBody>
      </p:sp>
    </p:spTree>
    <p:extLst>
      <p:ext uri="{BB962C8B-B14F-4D97-AF65-F5344CB8AC3E}">
        <p14:creationId xmlns:p14="http://schemas.microsoft.com/office/powerpoint/2010/main" val="3159056314"/>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4" name="AgendaBar"/>
          <p:cNvSpPr/>
          <p:nvPr/>
        </p:nvSpPr>
        <p:spPr>
          <a:xfrm>
            <a:off x="2343955" y="5627786"/>
            <a:ext cx="6121330" cy="512064"/>
          </a:xfrm>
          <a:prstGeom prst="rect">
            <a:avLst/>
          </a:prstGeom>
          <a:noFill/>
          <a:ln w="19050">
            <a:solidFill>
              <a:srgbClr val="CC0000"/>
            </a:solidFill>
            <a:prstDash val="solid"/>
          </a:ln>
          <a:extLst>
            <a:ext uri="{909E8E84-426E-40DD-AFC4-6F175D3DCCD1}">
              <a14:hiddenFill xmlns:a14="http://schemas.microsoft.com/office/drawing/2010/main">
                <a:solidFill>
                  <a:schemeClr val="accent4"/>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 name="AgendaTitle"/>
          <p:cNvSpPr>
            <a:spLocks noGrp="1"/>
          </p:cNvSpPr>
          <p:nvPr>
            <p:ph type="title"/>
          </p:nvPr>
        </p:nvSpPr>
        <p:spPr/>
        <p:txBody>
          <a:bodyPr/>
          <a:lstStyle/>
          <a:p>
            <a:r>
              <a:rPr lang="zh-CN" altLang="en-US"/>
              <a:t>合生元案例研究提纲</a:t>
            </a:r>
            <a:endParaRPr lang="en-US"/>
          </a:p>
        </p:txBody>
      </p:sp>
      <p:sp>
        <p:nvSpPr>
          <p:cNvPr id="3" name="Agenda"/>
          <p:cNvSpPr txBox="1"/>
          <p:nvPr>
            <p:custDataLst>
              <p:tags r:id="rId2"/>
            </p:custDataLst>
          </p:nvPr>
        </p:nvSpPr>
        <p:spPr>
          <a:xfrm>
            <a:off x="2526835" y="2407708"/>
            <a:ext cx="5755570" cy="3611563"/>
          </a:xfrm>
          <a:prstGeom prst="rect">
            <a:avLst/>
          </a:prstGeom>
          <a:noFill/>
        </p:spPr>
        <p:txBody>
          <a:bodyPr vert="horz"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5450"/>
              </a:spcBef>
              <a:buSzTx/>
              <a:buFont typeface="Verdana"/>
              <a:buChar char="•"/>
            </a:pPr>
            <a:r>
              <a:rPr lang="zh-CN" altLang="en-US" sz="2400" smtClean="0"/>
              <a:t>合生元概况</a:t>
            </a:r>
            <a:endParaRPr lang="en-US" altLang="zh-CN" sz="2400" smtClean="0"/>
          </a:p>
          <a:p>
            <a:pPr marL="182563" indent="-182563">
              <a:spcBef>
                <a:spcPts val="5450"/>
              </a:spcBef>
              <a:buSzTx/>
              <a:buFont typeface="Verdana"/>
              <a:buChar char="•"/>
            </a:pPr>
            <a:r>
              <a:rPr lang="zh-CN" altLang="en-US" sz="2400"/>
              <a:t>合生元</a:t>
            </a:r>
            <a:r>
              <a:rPr lang="en-US" altLang="zh-CN" sz="2400" smtClean="0"/>
              <a:t>CRM</a:t>
            </a:r>
            <a:r>
              <a:rPr lang="zh-CN" altLang="en-US" sz="2400" smtClean="0"/>
              <a:t>系统简介</a:t>
            </a:r>
            <a:endParaRPr lang="en-US" altLang="zh-CN" sz="2400" smtClean="0"/>
          </a:p>
          <a:p>
            <a:pPr marL="182563" indent="-182563">
              <a:spcBef>
                <a:spcPts val="5450"/>
              </a:spcBef>
              <a:buSzTx/>
              <a:buFont typeface="Verdana"/>
              <a:buChar char="•"/>
            </a:pPr>
            <a:r>
              <a:rPr lang="zh-CN" altLang="en-US" sz="2400"/>
              <a:t>合生</a:t>
            </a:r>
            <a:r>
              <a:rPr lang="zh-CN" altLang="en-US" sz="2400" smtClean="0"/>
              <a:t>元</a:t>
            </a:r>
            <a:r>
              <a:rPr lang="en-US" altLang="zh-CN" sz="2400" smtClean="0"/>
              <a:t>CRM</a:t>
            </a:r>
            <a:r>
              <a:rPr lang="zh-CN" altLang="en-US" sz="2400" smtClean="0"/>
              <a:t>组织架构和实施要点</a:t>
            </a:r>
            <a:r>
              <a:rPr lang="en-US" altLang="zh-CN" sz="2400" smtClean="0"/>
              <a:t> </a:t>
            </a:r>
          </a:p>
          <a:p>
            <a:pPr marL="182563" indent="-182563">
              <a:spcBef>
                <a:spcPts val="5450"/>
              </a:spcBef>
              <a:buSzTx/>
              <a:buFont typeface="Verdana"/>
              <a:buChar char="•"/>
            </a:pPr>
            <a:r>
              <a:rPr lang="zh-CN" altLang="en-US" sz="2400" smtClean="0"/>
              <a:t>对健康元的</a:t>
            </a:r>
            <a:r>
              <a:rPr lang="zh-CN" altLang="en-US" sz="2400"/>
              <a:t>启示</a:t>
            </a:r>
            <a:endParaRPr lang="en-US" sz="2400" smtClean="0"/>
          </a:p>
        </p:txBody>
      </p:sp>
      <p:sp>
        <p:nvSpPr>
          <p:cNvPr id="5"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a:t>
            </a:r>
            <a:endParaRPr lang="en-US" sz="100" err="1" smtClean="0">
              <a:solidFill>
                <a:srgbClr val="FFFFFF"/>
              </a:solidFill>
            </a:endParaRPr>
          </a:p>
        </p:txBody>
      </p:sp>
    </p:spTree>
    <p:extLst>
      <p:ext uri="{BB962C8B-B14F-4D97-AF65-F5344CB8AC3E}">
        <p14:creationId xmlns:p14="http://schemas.microsoft.com/office/powerpoint/2010/main" val="3628446385"/>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合生</a:t>
            </a:r>
            <a:r>
              <a:rPr lang="zh-CN" altLang="en-US" smtClean="0"/>
              <a:t>元的案例，对我们在新商业模式设计层面有</a:t>
            </a:r>
            <a:r>
              <a:rPr lang="en-US" altLang="zh-CN" smtClean="0"/>
              <a:t>4</a:t>
            </a:r>
            <a:r>
              <a:rPr lang="zh-CN" altLang="en-US" smtClean="0"/>
              <a:t>个启示</a:t>
            </a:r>
            <a:endParaRPr 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5_89 8_84</a:t>
            </a:r>
            <a:endParaRPr lang="en-US" sz="100" err="1" smtClean="0">
              <a:solidFill>
                <a:srgbClr val="FFFFFF"/>
              </a:solidFill>
            </a:endParaRPr>
          </a:p>
        </p:txBody>
      </p:sp>
      <p:sp>
        <p:nvSpPr>
          <p:cNvPr id="5" name="TextBox 4"/>
          <p:cNvSpPr txBox="1"/>
          <p:nvPr>
            <p:custDataLst>
              <p:tags r:id="rId2"/>
            </p:custDataLst>
          </p:nvPr>
        </p:nvSpPr>
        <p:spPr>
          <a:xfrm>
            <a:off x="4483985" y="1202926"/>
            <a:ext cx="5664580" cy="5576988"/>
          </a:xfrm>
          <a:prstGeom prst="rect">
            <a:avLst/>
          </a:prstGeom>
          <a:noFill/>
        </p:spPr>
        <p:txBody>
          <a:bodyPr wrap="square" lIns="36000" tIns="36000" rIns="36000" bIns="3600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2024"/>
              </a:spcBef>
              <a:buSzTx/>
              <a:buFont typeface="Verdana"/>
              <a:buChar char="•"/>
            </a:pPr>
            <a:r>
              <a:rPr lang="zh-CN" altLang="en-US" sz="2000" smtClean="0">
                <a:solidFill>
                  <a:srgbClr val="000000"/>
                </a:solidFill>
              </a:rPr>
              <a:t>对于产品可重复购买，但客单价高，竞争激烈的行业，</a:t>
            </a:r>
            <a:r>
              <a:rPr lang="zh-CN" altLang="en-US" sz="2000" b="1" smtClean="0">
                <a:solidFill>
                  <a:srgbClr val="000000"/>
                </a:solidFill>
              </a:rPr>
              <a:t>抓住忠诚顾客</a:t>
            </a:r>
            <a:r>
              <a:rPr lang="zh-CN" altLang="en-US" sz="2000" smtClean="0">
                <a:solidFill>
                  <a:srgbClr val="000000"/>
                </a:solidFill>
              </a:rPr>
              <a:t> 是提升业绩的关键</a:t>
            </a:r>
            <a:r>
              <a:rPr lang="en-US" altLang="zh-CN" sz="2000" smtClean="0">
                <a:solidFill>
                  <a:srgbClr val="000000"/>
                </a:solidFill>
              </a:rPr>
              <a:t> </a:t>
            </a:r>
          </a:p>
          <a:p>
            <a:pPr marL="182563" indent="-182563">
              <a:spcBef>
                <a:spcPts val="2024"/>
              </a:spcBef>
              <a:buSzTx/>
              <a:buFont typeface="Verdana"/>
              <a:buChar char="•"/>
            </a:pPr>
            <a:endParaRPr lang="en-US" sz="2000">
              <a:solidFill>
                <a:srgbClr val="000000"/>
              </a:solidFill>
            </a:endParaRPr>
          </a:p>
          <a:p>
            <a:pPr marL="182563" indent="-182563">
              <a:spcBef>
                <a:spcPts val="2024"/>
              </a:spcBef>
              <a:buSzTx/>
              <a:buFont typeface="Verdana"/>
              <a:buChar char="•"/>
            </a:pPr>
            <a:r>
              <a:rPr lang="en-US" altLang="zh-CN" sz="2000" smtClean="0">
                <a:solidFill>
                  <a:srgbClr val="000000"/>
                </a:solidFill>
              </a:rPr>
              <a:t>CRM</a:t>
            </a:r>
            <a:r>
              <a:rPr lang="zh-CN" altLang="en-US" sz="2000">
                <a:solidFill>
                  <a:srgbClr val="000000"/>
                </a:solidFill>
              </a:rPr>
              <a:t>系统是抓住忠诚客户的有力武器，但不能仅仅部署在总部，而是要</a:t>
            </a:r>
            <a:r>
              <a:rPr lang="zh-CN" altLang="en-US" sz="2000" b="1">
                <a:solidFill>
                  <a:srgbClr val="000000"/>
                </a:solidFill>
              </a:rPr>
              <a:t>“向前线部署”</a:t>
            </a:r>
            <a:endParaRPr lang="en-US" altLang="zh-CN" sz="2000" b="1">
              <a:solidFill>
                <a:srgbClr val="000000"/>
              </a:solidFill>
            </a:endParaRPr>
          </a:p>
          <a:p>
            <a:pPr marL="182563" indent="-182563">
              <a:spcBef>
                <a:spcPts val="2024"/>
              </a:spcBef>
              <a:buSzTx/>
              <a:buFont typeface="Verdana"/>
              <a:buChar char="•"/>
            </a:pPr>
            <a:endParaRPr lang="en-US" altLang="zh-CN" sz="2000">
              <a:solidFill>
                <a:srgbClr val="000000"/>
              </a:solidFill>
            </a:endParaRPr>
          </a:p>
          <a:p>
            <a:pPr marL="182563" indent="-182563">
              <a:spcBef>
                <a:spcPts val="2024"/>
              </a:spcBef>
              <a:buSzTx/>
              <a:buFont typeface="Verdana"/>
              <a:buChar char="•"/>
            </a:pPr>
            <a:r>
              <a:rPr lang="zh-CN" altLang="en-US" sz="2000" smtClean="0">
                <a:solidFill>
                  <a:srgbClr val="000000"/>
                </a:solidFill>
              </a:rPr>
              <a:t>“向前线部署”</a:t>
            </a:r>
            <a:r>
              <a:rPr lang="zh-CN" altLang="en-US" sz="2000">
                <a:solidFill>
                  <a:srgbClr val="000000"/>
                </a:solidFill>
              </a:rPr>
              <a:t>的关键，又在于</a:t>
            </a:r>
            <a:r>
              <a:rPr lang="zh-CN" altLang="en-US" sz="2000"/>
              <a:t>是把消费者从“第一次接触”到“成为忠诚客户”的</a:t>
            </a:r>
            <a:r>
              <a:rPr lang="zh-CN" altLang="en-US" sz="2000" b="1"/>
              <a:t>全流程</a:t>
            </a:r>
            <a:r>
              <a:rPr lang="zh-CN" altLang="en-US" sz="2000"/>
              <a:t>，</a:t>
            </a:r>
            <a:r>
              <a:rPr lang="zh-CN" altLang="en-US" sz="2000" b="1"/>
              <a:t>实施精细化管理</a:t>
            </a:r>
            <a:endParaRPr lang="en-US" altLang="zh-CN" sz="2000" b="1">
              <a:solidFill>
                <a:srgbClr val="000000"/>
              </a:solidFill>
            </a:endParaRPr>
          </a:p>
          <a:p>
            <a:pPr marL="182563" indent="-182563">
              <a:spcBef>
                <a:spcPts val="2024"/>
              </a:spcBef>
              <a:buSzTx/>
              <a:buFont typeface="Verdana"/>
              <a:buChar char="•"/>
            </a:pPr>
            <a:endParaRPr lang="en-US" sz="2000">
              <a:solidFill>
                <a:srgbClr val="000000"/>
              </a:solidFill>
            </a:endParaRPr>
          </a:p>
          <a:p>
            <a:pPr marL="182563" indent="-182563">
              <a:spcBef>
                <a:spcPts val="2024"/>
              </a:spcBef>
              <a:buSzTx/>
              <a:buFont typeface="Verdana"/>
              <a:buChar char="•"/>
            </a:pPr>
            <a:r>
              <a:rPr lang="zh-CN" altLang="en-US" sz="2000" smtClean="0">
                <a:solidFill>
                  <a:srgbClr val="000000"/>
                </a:solidFill>
              </a:rPr>
              <a:t>要</a:t>
            </a:r>
            <a:r>
              <a:rPr lang="zh-CN" altLang="en-US" sz="2000">
                <a:solidFill>
                  <a:srgbClr val="000000"/>
                </a:solidFill>
              </a:rPr>
              <a:t>推动这样的业务转型，需要在“人”和“财”上做出前期投入，包括</a:t>
            </a:r>
            <a:r>
              <a:rPr lang="zh-CN" altLang="en-US" sz="2000" b="1">
                <a:solidFill>
                  <a:srgbClr val="000000"/>
                </a:solidFill>
              </a:rPr>
              <a:t>专门的团队</a:t>
            </a:r>
            <a:r>
              <a:rPr lang="zh-CN" altLang="en-US" sz="2000">
                <a:solidFill>
                  <a:srgbClr val="000000"/>
                </a:solidFill>
              </a:rPr>
              <a:t>，和</a:t>
            </a:r>
            <a:r>
              <a:rPr lang="zh-CN" altLang="en-US" sz="2000" b="1">
                <a:solidFill>
                  <a:srgbClr val="000000"/>
                </a:solidFill>
              </a:rPr>
              <a:t>专门的门店</a:t>
            </a:r>
            <a:r>
              <a:rPr lang="en-US" altLang="zh-CN" sz="2000" b="1">
                <a:solidFill>
                  <a:srgbClr val="000000"/>
                </a:solidFill>
              </a:rPr>
              <a:t>/</a:t>
            </a:r>
            <a:r>
              <a:rPr lang="zh-CN" altLang="en-US" sz="2000" b="1">
                <a:solidFill>
                  <a:srgbClr val="000000"/>
                </a:solidFill>
              </a:rPr>
              <a:t>销售员</a:t>
            </a:r>
            <a:r>
              <a:rPr lang="en-US" altLang="zh-CN" sz="2000" b="1">
                <a:solidFill>
                  <a:srgbClr val="000000"/>
                </a:solidFill>
              </a:rPr>
              <a:t>/</a:t>
            </a:r>
            <a:r>
              <a:rPr lang="zh-CN" altLang="en-US" sz="2000" b="1">
                <a:solidFill>
                  <a:srgbClr val="000000"/>
                </a:solidFill>
              </a:rPr>
              <a:t>消费者</a:t>
            </a:r>
            <a:r>
              <a:rPr lang="zh-CN" altLang="en-US" sz="2000" b="1" smtClean="0">
                <a:solidFill>
                  <a:srgbClr val="000000"/>
                </a:solidFill>
              </a:rPr>
              <a:t>激励</a:t>
            </a:r>
            <a:endParaRPr lang="en-US" sz="2000" b="1">
              <a:solidFill>
                <a:srgbClr val="000000"/>
              </a:solidFill>
            </a:endParaRPr>
          </a:p>
        </p:txBody>
      </p:sp>
      <p:sp>
        <p:nvSpPr>
          <p:cNvPr id="8" name="TextBox 7"/>
          <p:cNvSpPr txBox="1"/>
          <p:nvPr>
            <p:custDataLst>
              <p:tags r:id="rId3"/>
            </p:custDataLst>
          </p:nvPr>
        </p:nvSpPr>
        <p:spPr>
          <a:xfrm>
            <a:off x="3019772" y="1542410"/>
            <a:ext cx="1296144" cy="688256"/>
          </a:xfrm>
          <a:prstGeom prst="rect">
            <a:avLst/>
          </a:prstGeom>
          <a:noFill/>
        </p:spPr>
        <p:txBody>
          <a:bodyPr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960"/>
              </a:spcBef>
              <a:buSzTx/>
            </a:pPr>
            <a:r>
              <a:rPr lang="zh-CN" altLang="en-US" sz="2000" smtClean="0">
                <a:solidFill>
                  <a:srgbClr val="000000"/>
                </a:solidFill>
              </a:rPr>
              <a:t>全流程管理消费者</a:t>
            </a:r>
            <a:endParaRPr lang="en-US" altLang="zh-CN" sz="2000" smtClean="0">
              <a:solidFill>
                <a:srgbClr val="000000"/>
              </a:solidFill>
            </a:endParaRPr>
          </a:p>
        </p:txBody>
      </p:sp>
      <p:pic>
        <p:nvPicPr>
          <p:cNvPr id="10" name="Picture 9"/>
          <p:cNvPicPr/>
          <p:nvPr/>
        </p:nvPicPr>
        <p:blipFill>
          <a:blip r:embed="rId4">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55479" y="4044940"/>
            <a:ext cx="2227921" cy="1364162"/>
          </a:xfrm>
          <a:prstGeom prst="rect">
            <a:avLst/>
          </a:prstGeom>
        </p:spPr>
      </p:pic>
      <p:pic>
        <p:nvPicPr>
          <p:cNvPr id="11" name="Picture 10"/>
          <p:cNvPicPr/>
          <p:nvPr/>
        </p:nvPicPr>
        <p:blipFill>
          <a:blip r:embed="rId5">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55479" y="2606110"/>
            <a:ext cx="2227921" cy="1364162"/>
          </a:xfrm>
          <a:prstGeom prst="rect">
            <a:avLst/>
          </a:prstGeom>
        </p:spPr>
      </p:pic>
      <p:pic>
        <p:nvPicPr>
          <p:cNvPr id="13" name="Picture 12"/>
          <p:cNvPicPr/>
          <p:nvPr/>
        </p:nvPicPr>
        <p:blipFill>
          <a:blip r:embed="rId6">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55479" y="1167280"/>
            <a:ext cx="2227921" cy="1364162"/>
          </a:xfrm>
          <a:prstGeom prst="rect">
            <a:avLst/>
          </a:prstGeom>
        </p:spPr>
      </p:pic>
      <p:pic>
        <p:nvPicPr>
          <p:cNvPr id="14" name="Picture 13"/>
          <p:cNvPicPr/>
          <p:nvPr/>
        </p:nvPicPr>
        <p:blipFill>
          <a:blip r:embed="rId7">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455479" y="5483770"/>
            <a:ext cx="2227921" cy="1364162"/>
          </a:xfrm>
          <a:prstGeom prst="rect">
            <a:avLst/>
          </a:prstGeom>
        </p:spPr>
      </p:pic>
      <p:cxnSp>
        <p:nvCxnSpPr>
          <p:cNvPr id="17" name="Straight Connector 16"/>
          <p:cNvCxnSpPr/>
          <p:nvPr/>
        </p:nvCxnSpPr>
        <p:spPr>
          <a:xfrm>
            <a:off x="455479" y="2531442"/>
            <a:ext cx="9693085" cy="0"/>
          </a:xfrm>
          <a:prstGeom prst="line">
            <a:avLst/>
          </a:prstGeom>
          <a:ln w="12700">
            <a:solidFill>
              <a:srgbClr val="080808"/>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455479" y="3960620"/>
            <a:ext cx="9693085" cy="0"/>
          </a:xfrm>
          <a:prstGeom prst="line">
            <a:avLst/>
          </a:prstGeom>
          <a:ln w="12700">
            <a:solidFill>
              <a:srgbClr val="080808"/>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455479" y="5409102"/>
            <a:ext cx="9693085" cy="0"/>
          </a:xfrm>
          <a:prstGeom prst="line">
            <a:avLst/>
          </a:prstGeom>
          <a:ln w="12700">
            <a:solidFill>
              <a:srgbClr val="080808"/>
            </a:solidFill>
            <a:prstDash val="dash"/>
          </a:ln>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a:off x="2755408" y="1163290"/>
            <a:ext cx="1632516" cy="1296144"/>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54000" tIns="0" rIns="5400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spcBef>
                <a:spcPts val="960"/>
              </a:spcBef>
              <a:buSzTx/>
            </a:pPr>
            <a:r>
              <a:rPr lang="zh-CN" altLang="en-US" sz="2000" b="1">
                <a:solidFill>
                  <a:srgbClr val="FFFFFF"/>
                </a:solidFill>
              </a:rPr>
              <a:t>抓住</a:t>
            </a:r>
            <a:r>
              <a:rPr lang="zh-CN" altLang="en-US" sz="2000" b="1" smtClean="0">
                <a:solidFill>
                  <a:srgbClr val="FFFFFF"/>
                </a:solidFill>
              </a:rPr>
              <a:t>忠诚用户</a:t>
            </a:r>
            <a:endParaRPr lang="en-US" altLang="zh-CN" sz="2000" b="1">
              <a:solidFill>
                <a:srgbClr val="FFFFFF"/>
              </a:solidFill>
            </a:endParaRPr>
          </a:p>
        </p:txBody>
      </p:sp>
      <p:sp>
        <p:nvSpPr>
          <p:cNvPr id="23" name="Rectangle 22"/>
          <p:cNvSpPr/>
          <p:nvPr/>
        </p:nvSpPr>
        <p:spPr>
          <a:xfrm>
            <a:off x="2755408" y="2606110"/>
            <a:ext cx="1632516" cy="1296144"/>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54000" tIns="0" rIns="5400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spcBef>
                <a:spcPts val="960"/>
              </a:spcBef>
              <a:buSzTx/>
            </a:pPr>
            <a:r>
              <a:rPr lang="zh-CN" altLang="en-US" sz="2000" b="1" smtClean="0">
                <a:solidFill>
                  <a:srgbClr val="FFFFFF"/>
                </a:solidFill>
              </a:rPr>
              <a:t>向</a:t>
            </a:r>
            <a:r>
              <a:rPr lang="zh-CN" altLang="en-US" sz="2000" b="1">
                <a:solidFill>
                  <a:srgbClr val="FFFFFF"/>
                </a:solidFill>
              </a:rPr>
              <a:t>前线部署</a:t>
            </a:r>
          </a:p>
        </p:txBody>
      </p:sp>
      <p:sp>
        <p:nvSpPr>
          <p:cNvPr id="24" name="Rectangle 23"/>
          <p:cNvSpPr/>
          <p:nvPr/>
        </p:nvSpPr>
        <p:spPr>
          <a:xfrm>
            <a:off x="2755408" y="5516142"/>
            <a:ext cx="1632516" cy="1296144"/>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54000" tIns="0" rIns="5400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spcBef>
                <a:spcPts val="960"/>
              </a:spcBef>
              <a:buSzTx/>
            </a:pPr>
            <a:r>
              <a:rPr lang="zh-CN" altLang="en-US" sz="2000" b="1">
                <a:solidFill>
                  <a:srgbClr val="FFFFFF"/>
                </a:solidFill>
              </a:rPr>
              <a:t>保证投入</a:t>
            </a:r>
          </a:p>
        </p:txBody>
      </p:sp>
      <p:sp>
        <p:nvSpPr>
          <p:cNvPr id="25" name="Rectangle 24"/>
          <p:cNvSpPr/>
          <p:nvPr/>
        </p:nvSpPr>
        <p:spPr>
          <a:xfrm>
            <a:off x="2755408" y="4044940"/>
            <a:ext cx="1632516" cy="1296144"/>
          </a:xfrm>
          <a:prstGeom prst="rect">
            <a:avLst/>
          </a:prstGeom>
          <a:solidFill>
            <a:srgbClr val="CC0000"/>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54000" tIns="0" rIns="5400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spcBef>
                <a:spcPts val="960"/>
              </a:spcBef>
              <a:buSzTx/>
            </a:pPr>
            <a:r>
              <a:rPr lang="zh-CN" altLang="en-US" sz="2000" b="1" smtClean="0">
                <a:solidFill>
                  <a:srgbClr val="FFFFFF"/>
                </a:solidFill>
              </a:rPr>
              <a:t>管理用户</a:t>
            </a:r>
            <a:endParaRPr lang="en-US" altLang="zh-CN" sz="2000" b="1" smtClean="0">
              <a:solidFill>
                <a:srgbClr val="FFFFFF"/>
              </a:solidFill>
            </a:endParaRPr>
          </a:p>
          <a:p>
            <a:pPr algn="ctr">
              <a:spcBef>
                <a:spcPts val="960"/>
              </a:spcBef>
              <a:buSzTx/>
            </a:pPr>
            <a:r>
              <a:rPr lang="zh-CN" altLang="en-US" sz="2000" b="1" smtClean="0">
                <a:solidFill>
                  <a:srgbClr val="FFFFFF"/>
                </a:solidFill>
              </a:rPr>
              <a:t>全流程</a:t>
            </a:r>
            <a:endParaRPr lang="zh-CN" altLang="en-US" sz="2000" b="1">
              <a:solidFill>
                <a:srgbClr val="FFFFFF"/>
              </a:solidFill>
            </a:endParaRPr>
          </a:p>
        </p:txBody>
      </p:sp>
      <p:sp>
        <p:nvSpPr>
          <p:cNvPr id="26" name="BlackArrow1"/>
          <p:cNvSpPr>
            <a:spLocks noEditPoints="1"/>
          </p:cNvSpPr>
          <p:nvPr/>
        </p:nvSpPr>
        <p:spPr bwMode="auto">
          <a:xfrm>
            <a:off x="363538" y="1433513"/>
            <a:ext cx="1009650" cy="981075"/>
          </a:xfrm>
          <a:custGeom>
            <a:gdLst>
              <a:gd name="T0" fmla="*/ 938 w 1696"/>
              <a:gd name="T1" fmla="*/ 1099 h 1648"/>
              <a:gd name="T2" fmla="*/ 211 w 1696"/>
              <a:gd name="T3" fmla="*/ 377 h 1648"/>
              <a:gd name="T4" fmla="*/ 430 w 1696"/>
              <a:gd name="T5" fmla="*/ 691 h 1648"/>
              <a:gd name="T6" fmla="*/ 337 w 1696"/>
              <a:gd name="T7" fmla="*/ 573 h 1648"/>
              <a:gd name="T8" fmla="*/ 915 w 1696"/>
              <a:gd name="T9" fmla="*/ 1083 h 1648"/>
              <a:gd name="T10" fmla="*/ 180 w 1696"/>
              <a:gd name="T11" fmla="*/ 330 h 1648"/>
              <a:gd name="T12" fmla="*/ 149 w 1696"/>
              <a:gd name="T13" fmla="*/ 456 h 1648"/>
              <a:gd name="T14" fmla="*/ 1173 w 1696"/>
              <a:gd name="T15" fmla="*/ 1295 h 1648"/>
              <a:gd name="T16" fmla="*/ 141 w 1696"/>
              <a:gd name="T17" fmla="*/ 385 h 1648"/>
              <a:gd name="T18" fmla="*/ 946 w 1696"/>
              <a:gd name="T19" fmla="*/ 1201 h 1648"/>
              <a:gd name="T20" fmla="*/ 1259 w 1696"/>
              <a:gd name="T21" fmla="*/ 1311 h 1648"/>
              <a:gd name="T22" fmla="*/ 1306 w 1696"/>
              <a:gd name="T23" fmla="*/ 1287 h 1648"/>
              <a:gd name="T24" fmla="*/ 891 w 1696"/>
              <a:gd name="T25" fmla="*/ 1083 h 1648"/>
              <a:gd name="T26" fmla="*/ 759 w 1696"/>
              <a:gd name="T27" fmla="*/ 989 h 1648"/>
              <a:gd name="T28" fmla="*/ 368 w 1696"/>
              <a:gd name="T29" fmla="*/ 620 h 1648"/>
              <a:gd name="T30" fmla="*/ 141 w 1696"/>
              <a:gd name="T31" fmla="*/ 252 h 1648"/>
              <a:gd name="T32" fmla="*/ 40 w 1696"/>
              <a:gd name="T33" fmla="*/ 24 h 1648"/>
              <a:gd name="T34" fmla="*/ 71 w 1696"/>
              <a:gd name="T35" fmla="*/ 134 h 1648"/>
              <a:gd name="T36" fmla="*/ 71 w 1696"/>
              <a:gd name="T37" fmla="*/ 165 h 1648"/>
              <a:gd name="T38" fmla="*/ 40 w 1696"/>
              <a:gd name="T39" fmla="*/ 197 h 1648"/>
              <a:gd name="T40" fmla="*/ 258 w 1696"/>
              <a:gd name="T41" fmla="*/ 636 h 1648"/>
              <a:gd name="T42" fmla="*/ 766 w 1696"/>
              <a:gd name="T43" fmla="*/ 1091 h 1648"/>
              <a:gd name="T44" fmla="*/ 329 w 1696"/>
              <a:gd name="T45" fmla="*/ 597 h 1648"/>
              <a:gd name="T46" fmla="*/ 141 w 1696"/>
              <a:gd name="T47" fmla="*/ 393 h 1648"/>
              <a:gd name="T48" fmla="*/ 649 w 1696"/>
              <a:gd name="T49" fmla="*/ 911 h 1648"/>
              <a:gd name="T50" fmla="*/ 626 w 1696"/>
              <a:gd name="T51" fmla="*/ 887 h 1648"/>
              <a:gd name="T52" fmla="*/ 32 w 1696"/>
              <a:gd name="T53" fmla="*/ 173 h 1648"/>
              <a:gd name="T54" fmla="*/ 180 w 1696"/>
              <a:gd name="T55" fmla="*/ 518 h 1648"/>
              <a:gd name="T56" fmla="*/ 1188 w 1696"/>
              <a:gd name="T57" fmla="*/ 1240 h 1648"/>
              <a:gd name="T58" fmla="*/ 782 w 1696"/>
              <a:gd name="T59" fmla="*/ 1013 h 1648"/>
              <a:gd name="T60" fmla="*/ 55 w 1696"/>
              <a:gd name="T61" fmla="*/ 102 h 1648"/>
              <a:gd name="T62" fmla="*/ 94 w 1696"/>
              <a:gd name="T63" fmla="*/ 236 h 1648"/>
              <a:gd name="T64" fmla="*/ 24 w 1696"/>
              <a:gd name="T65" fmla="*/ 87 h 1648"/>
              <a:gd name="T66" fmla="*/ 1009 w 1696"/>
              <a:gd name="T67" fmla="*/ 1240 h 1648"/>
              <a:gd name="T68" fmla="*/ 251 w 1696"/>
              <a:gd name="T69" fmla="*/ 636 h 1648"/>
              <a:gd name="T70" fmla="*/ 540 w 1696"/>
              <a:gd name="T71" fmla="*/ 934 h 1648"/>
              <a:gd name="T72" fmla="*/ 1462 w 1696"/>
              <a:gd name="T73" fmla="*/ 1531 h 1648"/>
              <a:gd name="T74" fmla="*/ 1556 w 1696"/>
              <a:gd name="T75" fmla="*/ 1225 h 1648"/>
              <a:gd name="T76" fmla="*/ 876 w 1696"/>
              <a:gd name="T77" fmla="*/ 1546 h 1648"/>
              <a:gd name="T78" fmla="*/ 1142 w 1696"/>
              <a:gd name="T79" fmla="*/ 1531 h 1648"/>
              <a:gd name="T80" fmla="*/ 915 w 1696"/>
              <a:gd name="T81" fmla="*/ 1546 h 1648"/>
              <a:gd name="T82" fmla="*/ 1423 w 1696"/>
              <a:gd name="T83" fmla="*/ 872 h 1648"/>
              <a:gd name="T84" fmla="*/ 1431 w 1696"/>
              <a:gd name="T85" fmla="*/ 981 h 1648"/>
              <a:gd name="T86" fmla="*/ 1360 w 1696"/>
              <a:gd name="T87" fmla="*/ 840 h 1648"/>
              <a:gd name="T88" fmla="*/ 1314 w 1696"/>
              <a:gd name="T89" fmla="*/ 770 h 1648"/>
              <a:gd name="T90" fmla="*/ 1689 w 1696"/>
              <a:gd name="T91" fmla="*/ 1366 h 1648"/>
              <a:gd name="T92" fmla="*/ 1548 w 1696"/>
              <a:gd name="T93" fmla="*/ 1036 h 1648"/>
              <a:gd name="T94" fmla="*/ 1360 w 1696"/>
              <a:gd name="T95" fmla="*/ 848 h 1648"/>
              <a:gd name="T96" fmla="*/ 1532 w 1696"/>
              <a:gd name="T97" fmla="*/ 1162 h 1648"/>
              <a:gd name="T98" fmla="*/ 1532 w 1696"/>
              <a:gd name="T99" fmla="*/ 1531 h 1648"/>
              <a:gd name="T100" fmla="*/ 1243 w 1696"/>
              <a:gd name="T101" fmla="*/ 1546 h 1648"/>
              <a:gd name="T102" fmla="*/ 1009 w 1696"/>
              <a:gd name="T103" fmla="*/ 1562 h 1648"/>
              <a:gd name="T104" fmla="*/ 1173 w 1696"/>
              <a:gd name="T105" fmla="*/ 1601 h 1648"/>
              <a:gd name="T106" fmla="*/ 1282 w 1696"/>
              <a:gd name="T107" fmla="*/ 1633 h 1648"/>
              <a:gd name="T108" fmla="*/ 1478 w 1696"/>
              <a:gd name="T109" fmla="*/ 1021 h 1648"/>
              <a:gd name="T110" fmla="*/ 1525 w 1696"/>
              <a:gd name="T111" fmla="*/ 1539 h 1648"/>
              <a:gd name="T112" fmla="*/ 1603 w 1696"/>
              <a:gd name="T113" fmla="*/ 1131 h 1648"/>
              <a:gd name="T114" fmla="*/ 1587 w 1696"/>
              <a:gd name="T115" fmla="*/ 1311 h 1648"/>
              <a:gd name="T116" fmla="*/ 1478 w 1696"/>
              <a:gd name="T117" fmla="*/ 1076 h 1648"/>
              <a:gd name="T118" fmla="*/ 884 w 1696"/>
              <a:gd name="T119" fmla="*/ 1578 h 1648"/>
              <a:gd name="T120" fmla="*/ 977 w 1696"/>
              <a:gd name="T121" fmla="*/ 1578 h 1648"/>
              <a:gd name="T122" fmla="*/ 1650 w 1696"/>
              <a:gd name="T123" fmla="*/ 1225 h 1648"/>
              <a:gd name="T124" fmla="*/ 1345 w 1696"/>
              <a:gd name="T125" fmla="*/ 1648 h 16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95" h="1648">
                <a:moveTo>
                  <a:pt x="1024" y="1138"/>
                </a:moveTo>
                <a:cubicBezTo>
                  <a:pt x="1032" y="1146"/>
                  <a:pt x="1032" y="1146"/>
                  <a:pt x="1032" y="1146"/>
                </a:cubicBezTo>
                <a:cubicBezTo>
                  <a:pt x="1032" y="1146"/>
                  <a:pt x="1032" y="1146"/>
                  <a:pt x="1040" y="1138"/>
                </a:cubicBezTo>
                <a:cubicBezTo>
                  <a:pt x="1040" y="1138"/>
                  <a:pt x="1032" y="1146"/>
                  <a:pt x="1024" y="1138"/>
                </a:cubicBezTo>
                <a:close/>
                <a:moveTo>
                  <a:pt x="196" y="346"/>
                </a:moveTo>
                <a:cubicBezTo>
                  <a:pt x="196" y="346"/>
                  <a:pt x="196" y="346"/>
                  <a:pt x="188" y="314"/>
                </a:cubicBezTo>
                <a:cubicBezTo>
                  <a:pt x="188" y="314"/>
                  <a:pt x="180" y="299"/>
                  <a:pt x="172" y="291"/>
                </a:cubicBezTo>
                <a:cubicBezTo>
                  <a:pt x="172" y="291"/>
                  <a:pt x="172" y="291"/>
                  <a:pt x="172" y="299"/>
                </a:cubicBezTo>
                <a:cubicBezTo>
                  <a:pt x="180" y="314"/>
                  <a:pt x="188" y="322"/>
                  <a:pt x="188" y="330"/>
                </a:cubicBezTo>
                <a:cubicBezTo>
                  <a:pt x="188" y="330"/>
                  <a:pt x="188" y="330"/>
                  <a:pt x="196" y="346"/>
                </a:cubicBezTo>
                <a:close/>
                <a:moveTo>
                  <a:pt x="407" y="660"/>
                </a:moveTo>
                <a:cubicBezTo>
                  <a:pt x="407" y="668"/>
                  <a:pt x="407" y="668"/>
                  <a:pt x="407" y="668"/>
                </a:cubicBezTo>
                <a:cubicBezTo>
                  <a:pt x="407" y="660"/>
                  <a:pt x="407" y="668"/>
                  <a:pt x="407" y="660"/>
                </a:cubicBezTo>
                <a:close/>
                <a:moveTo>
                  <a:pt x="438" y="691"/>
                </a:moveTo>
                <a:cubicBezTo>
                  <a:pt x="438" y="699"/>
                  <a:pt x="438" y="699"/>
                  <a:pt x="438" y="699"/>
                </a:cubicBezTo>
                <a:cubicBezTo>
                  <a:pt x="438" y="699"/>
                  <a:pt x="438" y="699"/>
                  <a:pt x="438" y="699"/>
                </a:cubicBezTo>
                <a:cubicBezTo>
                  <a:pt x="438" y="691"/>
                  <a:pt x="438" y="699"/>
                  <a:pt x="438" y="691"/>
                </a:cubicBezTo>
                <a:cubicBezTo>
                  <a:pt x="438" y="691"/>
                  <a:pt x="438" y="691"/>
                  <a:pt x="438" y="691"/>
                </a:cubicBezTo>
                <a:close/>
                <a:moveTo>
                  <a:pt x="680" y="919"/>
                </a:moveTo>
                <a:cubicBezTo>
                  <a:pt x="688" y="926"/>
                  <a:pt x="688" y="926"/>
                  <a:pt x="696" y="926"/>
                </a:cubicBezTo>
                <a:cubicBezTo>
                  <a:pt x="688" y="926"/>
                  <a:pt x="688" y="926"/>
                  <a:pt x="680" y="919"/>
                </a:cubicBezTo>
                <a:close/>
                <a:moveTo>
                  <a:pt x="704" y="950"/>
                </a:moveTo>
                <a:cubicBezTo>
                  <a:pt x="704" y="950"/>
                  <a:pt x="704" y="950"/>
                  <a:pt x="704" y="950"/>
                </a:cubicBezTo>
                <a:close/>
                <a:moveTo>
                  <a:pt x="696" y="942"/>
                </a:moveTo>
                <a:cubicBezTo>
                  <a:pt x="696" y="942"/>
                  <a:pt x="696" y="942"/>
                  <a:pt x="704" y="950"/>
                </a:cubicBezTo>
                <a:cubicBezTo>
                  <a:pt x="696" y="942"/>
                  <a:pt x="696" y="942"/>
                  <a:pt x="696" y="942"/>
                </a:cubicBezTo>
                <a:close/>
                <a:moveTo>
                  <a:pt x="634" y="895"/>
                </a:moveTo>
                <a:cubicBezTo>
                  <a:pt x="634" y="895"/>
                  <a:pt x="634" y="895"/>
                  <a:pt x="634" y="895"/>
                </a:cubicBezTo>
                <a:cubicBezTo>
                  <a:pt x="634" y="895"/>
                  <a:pt x="634" y="895"/>
                  <a:pt x="634" y="895"/>
                </a:cubicBezTo>
                <a:cubicBezTo>
                  <a:pt x="634" y="895"/>
                  <a:pt x="634" y="895"/>
                  <a:pt x="634" y="895"/>
                </a:cubicBezTo>
                <a:close/>
                <a:moveTo>
                  <a:pt x="641" y="903"/>
                </a:moveTo>
                <a:cubicBezTo>
                  <a:pt x="641" y="903"/>
                  <a:pt x="641" y="903"/>
                  <a:pt x="641" y="903"/>
                </a:cubicBezTo>
                <a:close/>
                <a:moveTo>
                  <a:pt x="634" y="895"/>
                </a:moveTo>
                <a:cubicBezTo>
                  <a:pt x="641" y="903"/>
                  <a:pt x="641" y="903"/>
                  <a:pt x="641" y="903"/>
                </a:cubicBezTo>
                <a:cubicBezTo>
                  <a:pt x="634" y="903"/>
                  <a:pt x="634" y="903"/>
                  <a:pt x="634" y="895"/>
                </a:cubicBezTo>
                <a:close/>
                <a:moveTo>
                  <a:pt x="688" y="942"/>
                </a:moveTo>
                <a:cubicBezTo>
                  <a:pt x="688" y="942"/>
                  <a:pt x="696" y="942"/>
                  <a:pt x="696" y="942"/>
                </a:cubicBezTo>
                <a:cubicBezTo>
                  <a:pt x="696" y="942"/>
                  <a:pt x="688" y="942"/>
                  <a:pt x="688" y="942"/>
                </a:cubicBezTo>
                <a:close/>
                <a:moveTo>
                  <a:pt x="704" y="942"/>
                </a:moveTo>
                <a:cubicBezTo>
                  <a:pt x="720" y="950"/>
                  <a:pt x="720" y="950"/>
                  <a:pt x="720" y="950"/>
                </a:cubicBezTo>
                <a:cubicBezTo>
                  <a:pt x="720" y="950"/>
                  <a:pt x="720" y="950"/>
                  <a:pt x="727" y="950"/>
                </a:cubicBezTo>
                <a:cubicBezTo>
                  <a:pt x="727" y="950"/>
                  <a:pt x="727" y="950"/>
                  <a:pt x="712" y="950"/>
                </a:cubicBezTo>
                <a:cubicBezTo>
                  <a:pt x="704" y="942"/>
                  <a:pt x="704" y="942"/>
                  <a:pt x="704" y="942"/>
                </a:cubicBezTo>
                <a:cubicBezTo>
                  <a:pt x="712" y="950"/>
                  <a:pt x="712" y="942"/>
                  <a:pt x="712" y="950"/>
                </a:cubicBezTo>
                <a:cubicBezTo>
                  <a:pt x="712" y="950"/>
                  <a:pt x="712" y="950"/>
                  <a:pt x="704" y="942"/>
                </a:cubicBezTo>
                <a:close/>
                <a:moveTo>
                  <a:pt x="923" y="1099"/>
                </a:moveTo>
                <a:cubicBezTo>
                  <a:pt x="923" y="1099"/>
                  <a:pt x="923" y="1099"/>
                  <a:pt x="931" y="1107"/>
                </a:cubicBezTo>
                <a:cubicBezTo>
                  <a:pt x="931" y="1107"/>
                  <a:pt x="931" y="1107"/>
                  <a:pt x="931" y="1107"/>
                </a:cubicBezTo>
                <a:cubicBezTo>
                  <a:pt x="938" y="1107"/>
                  <a:pt x="938" y="1099"/>
                  <a:pt x="938" y="1099"/>
                </a:cubicBezTo>
                <a:cubicBezTo>
                  <a:pt x="931" y="1091"/>
                  <a:pt x="923" y="1091"/>
                  <a:pt x="923" y="1091"/>
                </a:cubicBezTo>
                <a:cubicBezTo>
                  <a:pt x="923" y="1091"/>
                  <a:pt x="923" y="1091"/>
                  <a:pt x="915" y="1091"/>
                </a:cubicBezTo>
                <a:cubicBezTo>
                  <a:pt x="907" y="1083"/>
                  <a:pt x="907" y="1083"/>
                  <a:pt x="907" y="1083"/>
                </a:cubicBezTo>
                <a:cubicBezTo>
                  <a:pt x="899" y="1083"/>
                  <a:pt x="899" y="1083"/>
                  <a:pt x="899" y="1083"/>
                </a:cubicBezTo>
                <a:cubicBezTo>
                  <a:pt x="907" y="1083"/>
                  <a:pt x="915" y="1091"/>
                  <a:pt x="931" y="1099"/>
                </a:cubicBezTo>
                <a:cubicBezTo>
                  <a:pt x="923" y="1099"/>
                  <a:pt x="923" y="1099"/>
                  <a:pt x="923" y="1099"/>
                </a:cubicBezTo>
                <a:close/>
                <a:moveTo>
                  <a:pt x="438" y="715"/>
                </a:moveTo>
                <a:cubicBezTo>
                  <a:pt x="438" y="715"/>
                  <a:pt x="438" y="715"/>
                  <a:pt x="446" y="722"/>
                </a:cubicBezTo>
                <a:cubicBezTo>
                  <a:pt x="454" y="722"/>
                  <a:pt x="454" y="730"/>
                  <a:pt x="462" y="730"/>
                </a:cubicBezTo>
                <a:cubicBezTo>
                  <a:pt x="446" y="722"/>
                  <a:pt x="446" y="715"/>
                  <a:pt x="438" y="715"/>
                </a:cubicBezTo>
                <a:close/>
                <a:moveTo>
                  <a:pt x="462" y="730"/>
                </a:moveTo>
                <a:cubicBezTo>
                  <a:pt x="462" y="730"/>
                  <a:pt x="462" y="730"/>
                  <a:pt x="462" y="730"/>
                </a:cubicBezTo>
                <a:cubicBezTo>
                  <a:pt x="462" y="730"/>
                  <a:pt x="462" y="730"/>
                  <a:pt x="462" y="730"/>
                </a:cubicBezTo>
                <a:cubicBezTo>
                  <a:pt x="462" y="730"/>
                  <a:pt x="462" y="730"/>
                  <a:pt x="462" y="730"/>
                </a:cubicBezTo>
                <a:close/>
                <a:moveTo>
                  <a:pt x="938" y="1099"/>
                </a:moveTo>
                <a:cubicBezTo>
                  <a:pt x="938" y="1091"/>
                  <a:pt x="946" y="1099"/>
                  <a:pt x="938" y="1091"/>
                </a:cubicBezTo>
                <a:cubicBezTo>
                  <a:pt x="938" y="1091"/>
                  <a:pt x="938" y="1091"/>
                  <a:pt x="938" y="1091"/>
                </a:cubicBezTo>
                <a:cubicBezTo>
                  <a:pt x="938" y="1091"/>
                  <a:pt x="938" y="1091"/>
                  <a:pt x="931" y="1091"/>
                </a:cubicBezTo>
                <a:cubicBezTo>
                  <a:pt x="931" y="1091"/>
                  <a:pt x="931" y="1091"/>
                  <a:pt x="931" y="1091"/>
                </a:cubicBezTo>
                <a:cubicBezTo>
                  <a:pt x="931" y="1091"/>
                  <a:pt x="923" y="1091"/>
                  <a:pt x="938" y="1099"/>
                </a:cubicBezTo>
                <a:close/>
                <a:moveTo>
                  <a:pt x="766" y="997"/>
                </a:moveTo>
                <a:cubicBezTo>
                  <a:pt x="766" y="997"/>
                  <a:pt x="766" y="997"/>
                  <a:pt x="766" y="997"/>
                </a:cubicBezTo>
                <a:cubicBezTo>
                  <a:pt x="759" y="997"/>
                  <a:pt x="759" y="997"/>
                  <a:pt x="759" y="997"/>
                </a:cubicBezTo>
                <a:cubicBezTo>
                  <a:pt x="766" y="997"/>
                  <a:pt x="766" y="997"/>
                  <a:pt x="766" y="997"/>
                </a:cubicBezTo>
                <a:close/>
                <a:moveTo>
                  <a:pt x="923" y="1091"/>
                </a:moveTo>
                <a:cubicBezTo>
                  <a:pt x="931" y="1091"/>
                  <a:pt x="931" y="1091"/>
                  <a:pt x="931" y="1091"/>
                </a:cubicBezTo>
                <a:cubicBezTo>
                  <a:pt x="923" y="1091"/>
                  <a:pt x="923" y="1091"/>
                  <a:pt x="923" y="1091"/>
                </a:cubicBezTo>
                <a:close/>
                <a:moveTo>
                  <a:pt x="766" y="989"/>
                </a:moveTo>
                <a:cubicBezTo>
                  <a:pt x="766" y="989"/>
                  <a:pt x="759" y="989"/>
                  <a:pt x="759" y="989"/>
                </a:cubicBezTo>
                <a:cubicBezTo>
                  <a:pt x="759" y="989"/>
                  <a:pt x="759" y="989"/>
                  <a:pt x="759" y="989"/>
                </a:cubicBezTo>
                <a:cubicBezTo>
                  <a:pt x="766" y="989"/>
                  <a:pt x="766" y="989"/>
                  <a:pt x="766" y="989"/>
                </a:cubicBezTo>
                <a:close/>
                <a:moveTo>
                  <a:pt x="891" y="1076"/>
                </a:moveTo>
                <a:cubicBezTo>
                  <a:pt x="891" y="1076"/>
                  <a:pt x="891" y="1076"/>
                  <a:pt x="891" y="1076"/>
                </a:cubicBezTo>
                <a:cubicBezTo>
                  <a:pt x="891" y="1076"/>
                  <a:pt x="891" y="1076"/>
                  <a:pt x="899" y="1083"/>
                </a:cubicBezTo>
                <a:cubicBezTo>
                  <a:pt x="899" y="1076"/>
                  <a:pt x="891" y="1076"/>
                  <a:pt x="891" y="1076"/>
                </a:cubicBezTo>
                <a:close/>
                <a:moveTo>
                  <a:pt x="641" y="879"/>
                </a:moveTo>
                <a:cubicBezTo>
                  <a:pt x="641" y="887"/>
                  <a:pt x="641" y="887"/>
                  <a:pt x="641" y="887"/>
                </a:cubicBezTo>
                <a:cubicBezTo>
                  <a:pt x="641" y="887"/>
                  <a:pt x="641" y="879"/>
                  <a:pt x="641" y="879"/>
                </a:cubicBezTo>
                <a:close/>
                <a:moveTo>
                  <a:pt x="1009" y="1123"/>
                </a:moveTo>
                <a:cubicBezTo>
                  <a:pt x="1009" y="1131"/>
                  <a:pt x="1009" y="1131"/>
                  <a:pt x="1009" y="1131"/>
                </a:cubicBezTo>
                <a:cubicBezTo>
                  <a:pt x="1009" y="1123"/>
                  <a:pt x="1017" y="1131"/>
                  <a:pt x="1009" y="1123"/>
                </a:cubicBezTo>
                <a:close/>
                <a:moveTo>
                  <a:pt x="219" y="393"/>
                </a:moveTo>
                <a:cubicBezTo>
                  <a:pt x="219" y="385"/>
                  <a:pt x="219" y="385"/>
                  <a:pt x="219" y="385"/>
                </a:cubicBezTo>
                <a:cubicBezTo>
                  <a:pt x="219" y="385"/>
                  <a:pt x="219" y="393"/>
                  <a:pt x="219" y="393"/>
                </a:cubicBezTo>
                <a:cubicBezTo>
                  <a:pt x="219" y="393"/>
                  <a:pt x="219" y="393"/>
                  <a:pt x="219" y="393"/>
                </a:cubicBezTo>
                <a:close/>
                <a:moveTo>
                  <a:pt x="235" y="424"/>
                </a:moveTo>
                <a:cubicBezTo>
                  <a:pt x="235" y="424"/>
                  <a:pt x="227" y="416"/>
                  <a:pt x="227" y="409"/>
                </a:cubicBezTo>
                <a:cubicBezTo>
                  <a:pt x="227" y="416"/>
                  <a:pt x="227" y="416"/>
                  <a:pt x="227" y="416"/>
                </a:cubicBezTo>
                <a:cubicBezTo>
                  <a:pt x="227" y="416"/>
                  <a:pt x="227" y="424"/>
                  <a:pt x="235" y="424"/>
                </a:cubicBezTo>
                <a:cubicBezTo>
                  <a:pt x="243" y="432"/>
                  <a:pt x="243" y="448"/>
                  <a:pt x="251" y="448"/>
                </a:cubicBezTo>
                <a:cubicBezTo>
                  <a:pt x="251" y="448"/>
                  <a:pt x="251" y="448"/>
                  <a:pt x="258" y="463"/>
                </a:cubicBezTo>
                <a:cubicBezTo>
                  <a:pt x="258" y="463"/>
                  <a:pt x="258" y="463"/>
                  <a:pt x="251" y="448"/>
                </a:cubicBezTo>
                <a:cubicBezTo>
                  <a:pt x="235" y="424"/>
                  <a:pt x="235" y="424"/>
                  <a:pt x="235" y="424"/>
                </a:cubicBezTo>
                <a:cubicBezTo>
                  <a:pt x="235" y="424"/>
                  <a:pt x="235" y="424"/>
                  <a:pt x="243" y="432"/>
                </a:cubicBezTo>
                <a:cubicBezTo>
                  <a:pt x="235" y="416"/>
                  <a:pt x="227" y="409"/>
                  <a:pt x="219" y="393"/>
                </a:cubicBezTo>
                <a:cubicBezTo>
                  <a:pt x="219" y="393"/>
                  <a:pt x="219" y="393"/>
                  <a:pt x="219" y="393"/>
                </a:cubicBezTo>
                <a:cubicBezTo>
                  <a:pt x="227" y="401"/>
                  <a:pt x="227" y="409"/>
                  <a:pt x="235" y="424"/>
                </a:cubicBezTo>
                <a:close/>
                <a:moveTo>
                  <a:pt x="94" y="110"/>
                </a:moveTo>
                <a:cubicBezTo>
                  <a:pt x="102" y="118"/>
                  <a:pt x="102" y="118"/>
                  <a:pt x="102" y="118"/>
                </a:cubicBezTo>
                <a:lnTo>
                  <a:pt x="94" y="110"/>
                </a:lnTo>
                <a:close/>
                <a:moveTo>
                  <a:pt x="462" y="722"/>
                </a:moveTo>
                <a:cubicBezTo>
                  <a:pt x="462" y="722"/>
                  <a:pt x="469" y="730"/>
                  <a:pt x="469" y="730"/>
                </a:cubicBezTo>
                <a:cubicBezTo>
                  <a:pt x="469" y="730"/>
                  <a:pt x="469" y="730"/>
                  <a:pt x="462" y="722"/>
                </a:cubicBezTo>
                <a:close/>
                <a:moveTo>
                  <a:pt x="446" y="707"/>
                </a:moveTo>
                <a:cubicBezTo>
                  <a:pt x="446" y="707"/>
                  <a:pt x="446" y="707"/>
                  <a:pt x="438" y="699"/>
                </a:cubicBezTo>
                <a:cubicBezTo>
                  <a:pt x="446" y="707"/>
                  <a:pt x="454" y="715"/>
                  <a:pt x="446" y="715"/>
                </a:cubicBezTo>
                <a:cubicBezTo>
                  <a:pt x="446" y="715"/>
                  <a:pt x="446" y="715"/>
                  <a:pt x="454" y="722"/>
                </a:cubicBezTo>
                <a:cubicBezTo>
                  <a:pt x="454" y="722"/>
                  <a:pt x="462" y="722"/>
                  <a:pt x="462" y="722"/>
                </a:cubicBezTo>
                <a:cubicBezTo>
                  <a:pt x="462" y="722"/>
                  <a:pt x="462" y="715"/>
                  <a:pt x="454" y="715"/>
                </a:cubicBezTo>
                <a:cubicBezTo>
                  <a:pt x="446" y="707"/>
                  <a:pt x="454" y="715"/>
                  <a:pt x="446" y="707"/>
                </a:cubicBezTo>
                <a:close/>
                <a:moveTo>
                  <a:pt x="462" y="722"/>
                </a:moveTo>
                <a:cubicBezTo>
                  <a:pt x="462" y="722"/>
                  <a:pt x="462" y="722"/>
                  <a:pt x="462" y="722"/>
                </a:cubicBezTo>
                <a:cubicBezTo>
                  <a:pt x="462" y="722"/>
                  <a:pt x="462" y="722"/>
                  <a:pt x="462" y="722"/>
                </a:cubicBezTo>
                <a:cubicBezTo>
                  <a:pt x="462" y="722"/>
                  <a:pt x="462" y="722"/>
                  <a:pt x="462" y="722"/>
                </a:cubicBezTo>
                <a:close/>
                <a:moveTo>
                  <a:pt x="743" y="958"/>
                </a:moveTo>
                <a:cubicBezTo>
                  <a:pt x="743" y="966"/>
                  <a:pt x="743" y="966"/>
                  <a:pt x="743" y="966"/>
                </a:cubicBezTo>
                <a:lnTo>
                  <a:pt x="743" y="958"/>
                </a:lnTo>
                <a:close/>
                <a:moveTo>
                  <a:pt x="204" y="361"/>
                </a:moveTo>
                <a:cubicBezTo>
                  <a:pt x="211" y="369"/>
                  <a:pt x="211" y="377"/>
                  <a:pt x="211" y="377"/>
                </a:cubicBezTo>
                <a:cubicBezTo>
                  <a:pt x="204" y="369"/>
                  <a:pt x="211" y="369"/>
                  <a:pt x="204" y="361"/>
                </a:cubicBezTo>
                <a:cubicBezTo>
                  <a:pt x="204" y="369"/>
                  <a:pt x="204" y="361"/>
                  <a:pt x="211" y="377"/>
                </a:cubicBezTo>
                <a:cubicBezTo>
                  <a:pt x="211" y="377"/>
                  <a:pt x="211" y="377"/>
                  <a:pt x="211" y="377"/>
                </a:cubicBezTo>
                <a:cubicBezTo>
                  <a:pt x="211" y="377"/>
                  <a:pt x="219" y="385"/>
                  <a:pt x="219" y="385"/>
                </a:cubicBezTo>
                <a:cubicBezTo>
                  <a:pt x="219" y="385"/>
                  <a:pt x="219" y="385"/>
                  <a:pt x="219" y="385"/>
                </a:cubicBezTo>
                <a:cubicBezTo>
                  <a:pt x="219" y="385"/>
                  <a:pt x="219" y="385"/>
                  <a:pt x="211" y="377"/>
                </a:cubicBezTo>
                <a:cubicBezTo>
                  <a:pt x="219" y="377"/>
                  <a:pt x="219" y="377"/>
                  <a:pt x="219" y="377"/>
                </a:cubicBezTo>
                <a:cubicBezTo>
                  <a:pt x="211" y="377"/>
                  <a:pt x="211" y="377"/>
                  <a:pt x="211" y="377"/>
                </a:cubicBezTo>
                <a:cubicBezTo>
                  <a:pt x="211" y="377"/>
                  <a:pt x="211" y="377"/>
                  <a:pt x="211" y="369"/>
                </a:cubicBezTo>
                <a:cubicBezTo>
                  <a:pt x="211" y="369"/>
                  <a:pt x="211" y="369"/>
                  <a:pt x="211" y="369"/>
                </a:cubicBezTo>
                <a:cubicBezTo>
                  <a:pt x="204" y="361"/>
                  <a:pt x="204" y="361"/>
                  <a:pt x="204" y="354"/>
                </a:cubicBezTo>
                <a:cubicBezTo>
                  <a:pt x="204" y="361"/>
                  <a:pt x="204" y="361"/>
                  <a:pt x="211" y="369"/>
                </a:cubicBezTo>
                <a:cubicBezTo>
                  <a:pt x="211" y="369"/>
                  <a:pt x="204" y="369"/>
                  <a:pt x="204" y="361"/>
                </a:cubicBezTo>
                <a:close/>
                <a:moveTo>
                  <a:pt x="211" y="377"/>
                </a:moveTo>
                <a:cubicBezTo>
                  <a:pt x="211" y="377"/>
                  <a:pt x="211" y="377"/>
                  <a:pt x="211" y="377"/>
                </a:cubicBezTo>
                <a:cubicBezTo>
                  <a:pt x="211" y="369"/>
                  <a:pt x="211" y="369"/>
                  <a:pt x="211" y="369"/>
                </a:cubicBezTo>
                <a:cubicBezTo>
                  <a:pt x="211" y="377"/>
                  <a:pt x="211" y="377"/>
                  <a:pt x="211" y="377"/>
                </a:cubicBezTo>
                <a:close/>
                <a:moveTo>
                  <a:pt x="204" y="377"/>
                </a:moveTo>
                <a:cubicBezTo>
                  <a:pt x="196" y="361"/>
                  <a:pt x="188" y="354"/>
                  <a:pt x="188" y="346"/>
                </a:cubicBezTo>
                <a:cubicBezTo>
                  <a:pt x="188" y="354"/>
                  <a:pt x="196" y="369"/>
                  <a:pt x="204" y="385"/>
                </a:cubicBezTo>
                <a:cubicBezTo>
                  <a:pt x="204" y="377"/>
                  <a:pt x="204" y="377"/>
                  <a:pt x="204" y="377"/>
                </a:cubicBezTo>
                <a:close/>
                <a:moveTo>
                  <a:pt x="204" y="393"/>
                </a:moveTo>
                <a:cubicBezTo>
                  <a:pt x="204" y="385"/>
                  <a:pt x="204" y="385"/>
                  <a:pt x="204" y="385"/>
                </a:cubicBezTo>
                <a:cubicBezTo>
                  <a:pt x="204" y="385"/>
                  <a:pt x="204" y="385"/>
                  <a:pt x="204" y="385"/>
                </a:cubicBezTo>
                <a:cubicBezTo>
                  <a:pt x="204" y="385"/>
                  <a:pt x="204" y="385"/>
                  <a:pt x="204" y="393"/>
                </a:cubicBezTo>
                <a:close/>
                <a:moveTo>
                  <a:pt x="196" y="369"/>
                </a:moveTo>
                <a:cubicBezTo>
                  <a:pt x="204" y="377"/>
                  <a:pt x="204" y="385"/>
                  <a:pt x="204" y="385"/>
                </a:cubicBezTo>
                <a:cubicBezTo>
                  <a:pt x="204" y="377"/>
                  <a:pt x="204" y="377"/>
                  <a:pt x="204" y="377"/>
                </a:cubicBezTo>
                <a:cubicBezTo>
                  <a:pt x="196" y="369"/>
                  <a:pt x="196" y="369"/>
                  <a:pt x="196" y="369"/>
                </a:cubicBezTo>
                <a:close/>
                <a:moveTo>
                  <a:pt x="305" y="550"/>
                </a:moveTo>
                <a:cubicBezTo>
                  <a:pt x="305" y="550"/>
                  <a:pt x="305" y="542"/>
                  <a:pt x="305" y="542"/>
                </a:cubicBezTo>
                <a:cubicBezTo>
                  <a:pt x="305" y="542"/>
                  <a:pt x="305" y="542"/>
                  <a:pt x="305" y="542"/>
                </a:cubicBezTo>
                <a:cubicBezTo>
                  <a:pt x="305" y="542"/>
                  <a:pt x="305" y="542"/>
                  <a:pt x="305" y="550"/>
                </a:cubicBezTo>
                <a:close/>
                <a:moveTo>
                  <a:pt x="368" y="620"/>
                </a:moveTo>
                <a:cubicBezTo>
                  <a:pt x="360" y="613"/>
                  <a:pt x="360" y="613"/>
                  <a:pt x="360" y="613"/>
                </a:cubicBezTo>
                <a:cubicBezTo>
                  <a:pt x="368" y="613"/>
                  <a:pt x="368" y="620"/>
                  <a:pt x="368" y="620"/>
                </a:cubicBezTo>
                <a:cubicBezTo>
                  <a:pt x="368" y="620"/>
                  <a:pt x="368" y="620"/>
                  <a:pt x="368" y="620"/>
                </a:cubicBezTo>
                <a:close/>
                <a:moveTo>
                  <a:pt x="423" y="699"/>
                </a:moveTo>
                <a:cubicBezTo>
                  <a:pt x="423" y="699"/>
                  <a:pt x="430" y="699"/>
                  <a:pt x="430" y="699"/>
                </a:cubicBezTo>
                <a:cubicBezTo>
                  <a:pt x="423" y="691"/>
                  <a:pt x="423" y="691"/>
                  <a:pt x="423" y="699"/>
                </a:cubicBezTo>
                <a:close/>
                <a:moveTo>
                  <a:pt x="86" y="71"/>
                </a:moveTo>
                <a:cubicBezTo>
                  <a:pt x="79" y="63"/>
                  <a:pt x="79" y="63"/>
                  <a:pt x="79" y="63"/>
                </a:cubicBezTo>
                <a:cubicBezTo>
                  <a:pt x="79" y="55"/>
                  <a:pt x="79" y="63"/>
                  <a:pt x="71" y="48"/>
                </a:cubicBezTo>
                <a:cubicBezTo>
                  <a:pt x="86" y="71"/>
                  <a:pt x="86" y="71"/>
                  <a:pt x="86" y="71"/>
                </a:cubicBezTo>
                <a:close/>
                <a:moveTo>
                  <a:pt x="126" y="181"/>
                </a:moveTo>
                <a:cubicBezTo>
                  <a:pt x="126" y="181"/>
                  <a:pt x="126" y="181"/>
                  <a:pt x="118" y="165"/>
                </a:cubicBezTo>
                <a:cubicBezTo>
                  <a:pt x="118" y="165"/>
                  <a:pt x="118" y="165"/>
                  <a:pt x="126" y="165"/>
                </a:cubicBezTo>
                <a:cubicBezTo>
                  <a:pt x="126" y="165"/>
                  <a:pt x="118" y="157"/>
                  <a:pt x="118" y="157"/>
                </a:cubicBezTo>
                <a:cubicBezTo>
                  <a:pt x="118" y="150"/>
                  <a:pt x="118" y="150"/>
                  <a:pt x="118" y="150"/>
                </a:cubicBezTo>
                <a:cubicBezTo>
                  <a:pt x="118" y="150"/>
                  <a:pt x="118" y="150"/>
                  <a:pt x="118" y="150"/>
                </a:cubicBezTo>
                <a:cubicBezTo>
                  <a:pt x="118" y="150"/>
                  <a:pt x="110" y="142"/>
                  <a:pt x="110" y="134"/>
                </a:cubicBezTo>
                <a:cubicBezTo>
                  <a:pt x="110" y="134"/>
                  <a:pt x="110" y="134"/>
                  <a:pt x="110" y="142"/>
                </a:cubicBezTo>
                <a:cubicBezTo>
                  <a:pt x="110" y="142"/>
                  <a:pt x="110" y="142"/>
                  <a:pt x="94" y="118"/>
                </a:cubicBezTo>
                <a:cubicBezTo>
                  <a:pt x="94" y="110"/>
                  <a:pt x="94" y="110"/>
                  <a:pt x="94" y="110"/>
                </a:cubicBezTo>
                <a:cubicBezTo>
                  <a:pt x="94" y="110"/>
                  <a:pt x="94" y="110"/>
                  <a:pt x="94" y="118"/>
                </a:cubicBezTo>
                <a:cubicBezTo>
                  <a:pt x="110" y="142"/>
                  <a:pt x="118" y="165"/>
                  <a:pt x="126" y="181"/>
                </a:cubicBezTo>
                <a:close/>
                <a:moveTo>
                  <a:pt x="727" y="950"/>
                </a:moveTo>
                <a:cubicBezTo>
                  <a:pt x="735" y="958"/>
                  <a:pt x="735" y="958"/>
                  <a:pt x="735" y="958"/>
                </a:cubicBezTo>
                <a:cubicBezTo>
                  <a:pt x="727" y="950"/>
                  <a:pt x="727" y="950"/>
                  <a:pt x="727" y="950"/>
                </a:cubicBezTo>
                <a:close/>
                <a:moveTo>
                  <a:pt x="423" y="683"/>
                </a:moveTo>
                <a:cubicBezTo>
                  <a:pt x="423" y="683"/>
                  <a:pt x="423" y="691"/>
                  <a:pt x="430" y="691"/>
                </a:cubicBezTo>
                <a:cubicBezTo>
                  <a:pt x="430" y="691"/>
                  <a:pt x="430" y="691"/>
                  <a:pt x="430" y="691"/>
                </a:cubicBezTo>
                <a:cubicBezTo>
                  <a:pt x="438" y="699"/>
                  <a:pt x="438" y="699"/>
                  <a:pt x="438" y="699"/>
                </a:cubicBezTo>
                <a:cubicBezTo>
                  <a:pt x="430" y="691"/>
                  <a:pt x="430" y="691"/>
                  <a:pt x="430" y="691"/>
                </a:cubicBezTo>
                <a:cubicBezTo>
                  <a:pt x="430" y="691"/>
                  <a:pt x="430" y="691"/>
                  <a:pt x="438" y="691"/>
                </a:cubicBezTo>
                <a:cubicBezTo>
                  <a:pt x="430" y="683"/>
                  <a:pt x="430" y="683"/>
                  <a:pt x="430" y="683"/>
                </a:cubicBezTo>
                <a:cubicBezTo>
                  <a:pt x="430" y="683"/>
                  <a:pt x="430" y="683"/>
                  <a:pt x="430" y="683"/>
                </a:cubicBezTo>
                <a:cubicBezTo>
                  <a:pt x="423" y="675"/>
                  <a:pt x="415" y="675"/>
                  <a:pt x="415" y="675"/>
                </a:cubicBezTo>
                <a:cubicBezTo>
                  <a:pt x="423" y="683"/>
                  <a:pt x="423" y="683"/>
                  <a:pt x="423" y="683"/>
                </a:cubicBezTo>
                <a:cubicBezTo>
                  <a:pt x="423" y="683"/>
                  <a:pt x="423" y="683"/>
                  <a:pt x="423" y="683"/>
                </a:cubicBezTo>
                <a:close/>
                <a:moveTo>
                  <a:pt x="727" y="950"/>
                </a:moveTo>
                <a:cubicBezTo>
                  <a:pt x="727" y="950"/>
                  <a:pt x="727" y="950"/>
                  <a:pt x="712" y="942"/>
                </a:cubicBezTo>
                <a:cubicBezTo>
                  <a:pt x="704" y="942"/>
                  <a:pt x="704" y="942"/>
                  <a:pt x="704" y="942"/>
                </a:cubicBezTo>
                <a:cubicBezTo>
                  <a:pt x="704" y="942"/>
                  <a:pt x="704" y="942"/>
                  <a:pt x="720" y="950"/>
                </a:cubicBezTo>
                <a:cubicBezTo>
                  <a:pt x="720" y="950"/>
                  <a:pt x="720" y="950"/>
                  <a:pt x="727" y="950"/>
                </a:cubicBezTo>
                <a:close/>
                <a:moveTo>
                  <a:pt x="71" y="32"/>
                </a:moveTo>
                <a:cubicBezTo>
                  <a:pt x="71" y="40"/>
                  <a:pt x="71" y="40"/>
                  <a:pt x="71" y="40"/>
                </a:cubicBezTo>
                <a:cubicBezTo>
                  <a:pt x="71" y="48"/>
                  <a:pt x="71" y="48"/>
                  <a:pt x="71" y="48"/>
                </a:cubicBezTo>
                <a:lnTo>
                  <a:pt x="71" y="32"/>
                </a:lnTo>
                <a:close/>
                <a:moveTo>
                  <a:pt x="204" y="361"/>
                </a:moveTo>
                <a:cubicBezTo>
                  <a:pt x="204" y="361"/>
                  <a:pt x="204" y="361"/>
                  <a:pt x="204" y="361"/>
                </a:cubicBezTo>
                <a:cubicBezTo>
                  <a:pt x="204" y="361"/>
                  <a:pt x="204" y="361"/>
                  <a:pt x="204" y="361"/>
                </a:cubicBezTo>
                <a:close/>
                <a:moveTo>
                  <a:pt x="751" y="981"/>
                </a:moveTo>
                <a:cubicBezTo>
                  <a:pt x="759" y="981"/>
                  <a:pt x="766" y="981"/>
                  <a:pt x="766" y="989"/>
                </a:cubicBezTo>
                <a:cubicBezTo>
                  <a:pt x="766" y="981"/>
                  <a:pt x="759" y="981"/>
                  <a:pt x="759" y="981"/>
                </a:cubicBezTo>
                <a:cubicBezTo>
                  <a:pt x="759" y="981"/>
                  <a:pt x="751" y="974"/>
                  <a:pt x="759" y="981"/>
                </a:cubicBezTo>
                <a:cubicBezTo>
                  <a:pt x="774" y="989"/>
                  <a:pt x="774" y="989"/>
                  <a:pt x="774" y="997"/>
                </a:cubicBezTo>
                <a:cubicBezTo>
                  <a:pt x="790" y="997"/>
                  <a:pt x="782" y="997"/>
                  <a:pt x="790" y="997"/>
                </a:cubicBezTo>
                <a:cubicBezTo>
                  <a:pt x="766" y="981"/>
                  <a:pt x="759" y="981"/>
                  <a:pt x="751" y="966"/>
                </a:cubicBezTo>
                <a:cubicBezTo>
                  <a:pt x="743" y="966"/>
                  <a:pt x="743" y="966"/>
                  <a:pt x="743" y="966"/>
                </a:cubicBezTo>
                <a:cubicBezTo>
                  <a:pt x="743" y="974"/>
                  <a:pt x="751" y="974"/>
                  <a:pt x="751" y="974"/>
                </a:cubicBezTo>
                <a:cubicBezTo>
                  <a:pt x="743" y="966"/>
                  <a:pt x="743" y="974"/>
                  <a:pt x="735" y="966"/>
                </a:cubicBezTo>
                <a:cubicBezTo>
                  <a:pt x="735" y="966"/>
                  <a:pt x="735" y="966"/>
                  <a:pt x="743" y="974"/>
                </a:cubicBezTo>
                <a:cubicBezTo>
                  <a:pt x="743" y="974"/>
                  <a:pt x="743" y="974"/>
                  <a:pt x="751" y="981"/>
                </a:cubicBezTo>
                <a:close/>
                <a:moveTo>
                  <a:pt x="774" y="989"/>
                </a:moveTo>
                <a:cubicBezTo>
                  <a:pt x="774" y="997"/>
                  <a:pt x="774" y="997"/>
                  <a:pt x="774" y="997"/>
                </a:cubicBezTo>
                <a:cubicBezTo>
                  <a:pt x="774" y="989"/>
                  <a:pt x="774" y="989"/>
                  <a:pt x="766" y="989"/>
                </a:cubicBezTo>
                <a:cubicBezTo>
                  <a:pt x="766" y="989"/>
                  <a:pt x="766" y="989"/>
                  <a:pt x="774" y="989"/>
                </a:cubicBezTo>
                <a:close/>
                <a:moveTo>
                  <a:pt x="931" y="1091"/>
                </a:moveTo>
                <a:cubicBezTo>
                  <a:pt x="938" y="1091"/>
                  <a:pt x="938" y="1091"/>
                  <a:pt x="938" y="1091"/>
                </a:cubicBezTo>
                <a:cubicBezTo>
                  <a:pt x="946" y="1099"/>
                  <a:pt x="946" y="1091"/>
                  <a:pt x="931" y="1091"/>
                </a:cubicBezTo>
                <a:close/>
                <a:moveTo>
                  <a:pt x="274" y="495"/>
                </a:moveTo>
                <a:cubicBezTo>
                  <a:pt x="274" y="495"/>
                  <a:pt x="274" y="503"/>
                  <a:pt x="274" y="503"/>
                </a:cubicBezTo>
                <a:cubicBezTo>
                  <a:pt x="274" y="495"/>
                  <a:pt x="274" y="495"/>
                  <a:pt x="274" y="495"/>
                </a:cubicBezTo>
                <a:close/>
                <a:moveTo>
                  <a:pt x="251" y="463"/>
                </a:moveTo>
                <a:cubicBezTo>
                  <a:pt x="251" y="463"/>
                  <a:pt x="251" y="463"/>
                  <a:pt x="258" y="463"/>
                </a:cubicBezTo>
                <a:cubicBezTo>
                  <a:pt x="266" y="479"/>
                  <a:pt x="266" y="479"/>
                  <a:pt x="274" y="495"/>
                </a:cubicBezTo>
                <a:cubicBezTo>
                  <a:pt x="274" y="495"/>
                  <a:pt x="274" y="495"/>
                  <a:pt x="274" y="495"/>
                </a:cubicBezTo>
                <a:cubicBezTo>
                  <a:pt x="274" y="487"/>
                  <a:pt x="266" y="487"/>
                  <a:pt x="258" y="471"/>
                </a:cubicBezTo>
                <a:cubicBezTo>
                  <a:pt x="274" y="487"/>
                  <a:pt x="274" y="487"/>
                  <a:pt x="274" y="487"/>
                </a:cubicBezTo>
                <a:cubicBezTo>
                  <a:pt x="274" y="487"/>
                  <a:pt x="274" y="487"/>
                  <a:pt x="258" y="463"/>
                </a:cubicBezTo>
                <a:cubicBezTo>
                  <a:pt x="258" y="463"/>
                  <a:pt x="258" y="463"/>
                  <a:pt x="251" y="456"/>
                </a:cubicBezTo>
                <a:cubicBezTo>
                  <a:pt x="251" y="456"/>
                  <a:pt x="251" y="456"/>
                  <a:pt x="251" y="463"/>
                </a:cubicBezTo>
                <a:close/>
                <a:moveTo>
                  <a:pt x="727" y="958"/>
                </a:moveTo>
                <a:cubicBezTo>
                  <a:pt x="743" y="966"/>
                  <a:pt x="743" y="966"/>
                  <a:pt x="743" y="966"/>
                </a:cubicBezTo>
                <a:cubicBezTo>
                  <a:pt x="735" y="958"/>
                  <a:pt x="727" y="950"/>
                  <a:pt x="727" y="958"/>
                </a:cubicBezTo>
                <a:close/>
                <a:moveTo>
                  <a:pt x="1017" y="1131"/>
                </a:moveTo>
                <a:cubicBezTo>
                  <a:pt x="1017" y="1131"/>
                  <a:pt x="1017" y="1131"/>
                  <a:pt x="1024" y="1131"/>
                </a:cubicBezTo>
                <a:cubicBezTo>
                  <a:pt x="1017" y="1131"/>
                  <a:pt x="1017" y="1131"/>
                  <a:pt x="1017" y="1131"/>
                </a:cubicBezTo>
                <a:cubicBezTo>
                  <a:pt x="1024" y="1131"/>
                  <a:pt x="1024" y="1131"/>
                  <a:pt x="1024" y="1131"/>
                </a:cubicBezTo>
                <a:cubicBezTo>
                  <a:pt x="1017" y="1131"/>
                  <a:pt x="1017" y="1131"/>
                  <a:pt x="1017" y="1131"/>
                </a:cubicBezTo>
                <a:cubicBezTo>
                  <a:pt x="1017" y="1131"/>
                  <a:pt x="1017" y="1131"/>
                  <a:pt x="1017" y="1131"/>
                </a:cubicBezTo>
                <a:cubicBezTo>
                  <a:pt x="1017" y="1131"/>
                  <a:pt x="1017" y="1131"/>
                  <a:pt x="1017" y="1131"/>
                </a:cubicBezTo>
                <a:cubicBezTo>
                  <a:pt x="1017" y="1131"/>
                  <a:pt x="1017" y="1131"/>
                  <a:pt x="1009" y="1131"/>
                </a:cubicBezTo>
                <a:cubicBezTo>
                  <a:pt x="1009" y="1131"/>
                  <a:pt x="1017" y="1131"/>
                  <a:pt x="1017" y="1131"/>
                </a:cubicBezTo>
                <a:close/>
                <a:moveTo>
                  <a:pt x="337" y="573"/>
                </a:moveTo>
                <a:cubicBezTo>
                  <a:pt x="337" y="573"/>
                  <a:pt x="337" y="573"/>
                  <a:pt x="337" y="581"/>
                </a:cubicBezTo>
                <a:cubicBezTo>
                  <a:pt x="337" y="573"/>
                  <a:pt x="337" y="573"/>
                  <a:pt x="337" y="573"/>
                </a:cubicBezTo>
                <a:cubicBezTo>
                  <a:pt x="337" y="573"/>
                  <a:pt x="337" y="573"/>
                  <a:pt x="337" y="573"/>
                </a:cubicBezTo>
                <a:close/>
                <a:moveTo>
                  <a:pt x="337" y="581"/>
                </a:moveTo>
                <a:cubicBezTo>
                  <a:pt x="337" y="581"/>
                  <a:pt x="337" y="581"/>
                  <a:pt x="337" y="581"/>
                </a:cubicBezTo>
                <a:cubicBezTo>
                  <a:pt x="337" y="581"/>
                  <a:pt x="337" y="581"/>
                  <a:pt x="337" y="581"/>
                </a:cubicBezTo>
                <a:close/>
                <a:moveTo>
                  <a:pt x="219" y="393"/>
                </a:moveTo>
                <a:cubicBezTo>
                  <a:pt x="219" y="393"/>
                  <a:pt x="219" y="393"/>
                  <a:pt x="219" y="393"/>
                </a:cubicBezTo>
                <a:cubicBezTo>
                  <a:pt x="227" y="409"/>
                  <a:pt x="219" y="409"/>
                  <a:pt x="227" y="409"/>
                </a:cubicBezTo>
                <a:cubicBezTo>
                  <a:pt x="227" y="409"/>
                  <a:pt x="227" y="409"/>
                  <a:pt x="227" y="409"/>
                </a:cubicBezTo>
                <a:cubicBezTo>
                  <a:pt x="219" y="385"/>
                  <a:pt x="219" y="385"/>
                  <a:pt x="219" y="385"/>
                </a:cubicBezTo>
                <a:cubicBezTo>
                  <a:pt x="219" y="385"/>
                  <a:pt x="219" y="393"/>
                  <a:pt x="219" y="393"/>
                </a:cubicBezTo>
                <a:close/>
                <a:moveTo>
                  <a:pt x="219" y="393"/>
                </a:moveTo>
                <a:cubicBezTo>
                  <a:pt x="211" y="377"/>
                  <a:pt x="211" y="377"/>
                  <a:pt x="204" y="369"/>
                </a:cubicBezTo>
                <a:cubicBezTo>
                  <a:pt x="219" y="393"/>
                  <a:pt x="219" y="393"/>
                  <a:pt x="219" y="393"/>
                </a:cubicBezTo>
                <a:close/>
                <a:moveTo>
                  <a:pt x="821" y="1021"/>
                </a:moveTo>
                <a:cubicBezTo>
                  <a:pt x="821" y="1021"/>
                  <a:pt x="821" y="1021"/>
                  <a:pt x="821" y="1021"/>
                </a:cubicBezTo>
                <a:cubicBezTo>
                  <a:pt x="821" y="1021"/>
                  <a:pt x="821" y="1021"/>
                  <a:pt x="821" y="1021"/>
                </a:cubicBezTo>
                <a:cubicBezTo>
                  <a:pt x="821" y="1021"/>
                  <a:pt x="821" y="1021"/>
                  <a:pt x="821" y="1021"/>
                </a:cubicBezTo>
                <a:close/>
                <a:moveTo>
                  <a:pt x="813" y="1021"/>
                </a:moveTo>
                <a:cubicBezTo>
                  <a:pt x="829" y="1029"/>
                  <a:pt x="821" y="1021"/>
                  <a:pt x="813" y="1021"/>
                </a:cubicBezTo>
                <a:close/>
                <a:moveTo>
                  <a:pt x="845" y="1036"/>
                </a:moveTo>
                <a:cubicBezTo>
                  <a:pt x="845" y="1036"/>
                  <a:pt x="845" y="1036"/>
                  <a:pt x="845" y="1036"/>
                </a:cubicBezTo>
                <a:cubicBezTo>
                  <a:pt x="837" y="1036"/>
                  <a:pt x="829" y="1029"/>
                  <a:pt x="821" y="1021"/>
                </a:cubicBezTo>
                <a:cubicBezTo>
                  <a:pt x="829" y="1029"/>
                  <a:pt x="829" y="1029"/>
                  <a:pt x="837" y="1036"/>
                </a:cubicBezTo>
                <a:cubicBezTo>
                  <a:pt x="837" y="1036"/>
                  <a:pt x="837" y="1036"/>
                  <a:pt x="845" y="1036"/>
                </a:cubicBezTo>
                <a:close/>
                <a:moveTo>
                  <a:pt x="821" y="1021"/>
                </a:moveTo>
                <a:cubicBezTo>
                  <a:pt x="821" y="1021"/>
                  <a:pt x="813" y="1021"/>
                  <a:pt x="813" y="1013"/>
                </a:cubicBezTo>
                <a:cubicBezTo>
                  <a:pt x="813" y="1013"/>
                  <a:pt x="813" y="1013"/>
                  <a:pt x="813" y="1021"/>
                </a:cubicBezTo>
                <a:cubicBezTo>
                  <a:pt x="813" y="1021"/>
                  <a:pt x="813" y="1021"/>
                  <a:pt x="821" y="1021"/>
                </a:cubicBezTo>
                <a:close/>
                <a:moveTo>
                  <a:pt x="860" y="1044"/>
                </a:moveTo>
                <a:cubicBezTo>
                  <a:pt x="845" y="1036"/>
                  <a:pt x="845" y="1036"/>
                  <a:pt x="845" y="1036"/>
                </a:cubicBezTo>
                <a:cubicBezTo>
                  <a:pt x="845" y="1036"/>
                  <a:pt x="845" y="1036"/>
                  <a:pt x="845" y="1036"/>
                </a:cubicBezTo>
                <a:cubicBezTo>
                  <a:pt x="845" y="1036"/>
                  <a:pt x="852" y="1036"/>
                  <a:pt x="852" y="1044"/>
                </a:cubicBezTo>
                <a:cubicBezTo>
                  <a:pt x="860" y="1044"/>
                  <a:pt x="860" y="1044"/>
                  <a:pt x="860" y="1044"/>
                </a:cubicBezTo>
                <a:close/>
                <a:moveTo>
                  <a:pt x="845" y="1044"/>
                </a:moveTo>
                <a:cubicBezTo>
                  <a:pt x="852" y="1044"/>
                  <a:pt x="852" y="1044"/>
                  <a:pt x="860" y="1044"/>
                </a:cubicBezTo>
                <a:cubicBezTo>
                  <a:pt x="845" y="1036"/>
                  <a:pt x="845" y="1036"/>
                  <a:pt x="845" y="1036"/>
                </a:cubicBezTo>
                <a:cubicBezTo>
                  <a:pt x="845" y="1044"/>
                  <a:pt x="837" y="1036"/>
                  <a:pt x="845" y="1044"/>
                </a:cubicBezTo>
                <a:close/>
                <a:moveTo>
                  <a:pt x="907" y="1076"/>
                </a:moveTo>
                <a:cubicBezTo>
                  <a:pt x="907" y="1076"/>
                  <a:pt x="907" y="1076"/>
                  <a:pt x="899" y="1068"/>
                </a:cubicBezTo>
                <a:cubicBezTo>
                  <a:pt x="891" y="1068"/>
                  <a:pt x="891" y="1068"/>
                  <a:pt x="891" y="1068"/>
                </a:cubicBezTo>
                <a:cubicBezTo>
                  <a:pt x="891" y="1068"/>
                  <a:pt x="891" y="1068"/>
                  <a:pt x="907" y="1076"/>
                </a:cubicBezTo>
                <a:close/>
                <a:moveTo>
                  <a:pt x="899" y="1068"/>
                </a:moveTo>
                <a:cubicBezTo>
                  <a:pt x="899" y="1068"/>
                  <a:pt x="899" y="1068"/>
                  <a:pt x="899" y="1068"/>
                </a:cubicBezTo>
                <a:cubicBezTo>
                  <a:pt x="899" y="1068"/>
                  <a:pt x="899" y="1068"/>
                  <a:pt x="899" y="1068"/>
                </a:cubicBezTo>
                <a:cubicBezTo>
                  <a:pt x="899" y="1068"/>
                  <a:pt x="899" y="1068"/>
                  <a:pt x="899" y="1068"/>
                </a:cubicBezTo>
                <a:close/>
                <a:moveTo>
                  <a:pt x="977" y="1115"/>
                </a:moveTo>
                <a:cubicBezTo>
                  <a:pt x="970" y="1107"/>
                  <a:pt x="970" y="1107"/>
                  <a:pt x="970" y="1107"/>
                </a:cubicBezTo>
                <a:cubicBezTo>
                  <a:pt x="977" y="1115"/>
                  <a:pt x="977" y="1115"/>
                  <a:pt x="977" y="1115"/>
                </a:cubicBezTo>
                <a:close/>
                <a:moveTo>
                  <a:pt x="813" y="1021"/>
                </a:moveTo>
                <a:cubicBezTo>
                  <a:pt x="813" y="1013"/>
                  <a:pt x="805" y="1013"/>
                  <a:pt x="805" y="1013"/>
                </a:cubicBezTo>
                <a:cubicBezTo>
                  <a:pt x="805" y="1013"/>
                  <a:pt x="805" y="1013"/>
                  <a:pt x="798" y="1005"/>
                </a:cubicBezTo>
                <a:cubicBezTo>
                  <a:pt x="798" y="1013"/>
                  <a:pt x="798" y="1013"/>
                  <a:pt x="798" y="1013"/>
                </a:cubicBezTo>
                <a:cubicBezTo>
                  <a:pt x="798" y="1013"/>
                  <a:pt x="798" y="1013"/>
                  <a:pt x="805" y="1013"/>
                </a:cubicBezTo>
                <a:cubicBezTo>
                  <a:pt x="805" y="1013"/>
                  <a:pt x="805" y="1013"/>
                  <a:pt x="813" y="1021"/>
                </a:cubicBezTo>
                <a:close/>
                <a:moveTo>
                  <a:pt x="55" y="8"/>
                </a:moveTo>
                <a:cubicBezTo>
                  <a:pt x="47" y="8"/>
                  <a:pt x="47" y="8"/>
                  <a:pt x="47" y="8"/>
                </a:cubicBezTo>
                <a:cubicBezTo>
                  <a:pt x="55" y="16"/>
                  <a:pt x="55" y="16"/>
                  <a:pt x="55" y="32"/>
                </a:cubicBezTo>
                <a:cubicBezTo>
                  <a:pt x="55" y="32"/>
                  <a:pt x="55" y="32"/>
                  <a:pt x="55" y="8"/>
                </a:cubicBezTo>
                <a:close/>
                <a:moveTo>
                  <a:pt x="188" y="346"/>
                </a:moveTo>
                <a:cubicBezTo>
                  <a:pt x="188" y="338"/>
                  <a:pt x="188" y="338"/>
                  <a:pt x="188" y="338"/>
                </a:cubicBezTo>
                <a:cubicBezTo>
                  <a:pt x="188" y="346"/>
                  <a:pt x="188" y="346"/>
                  <a:pt x="188" y="346"/>
                </a:cubicBezTo>
                <a:cubicBezTo>
                  <a:pt x="188" y="346"/>
                  <a:pt x="188" y="346"/>
                  <a:pt x="188" y="346"/>
                </a:cubicBezTo>
                <a:close/>
                <a:moveTo>
                  <a:pt x="931" y="1091"/>
                </a:moveTo>
                <a:cubicBezTo>
                  <a:pt x="931" y="1091"/>
                  <a:pt x="931" y="1091"/>
                  <a:pt x="915" y="1083"/>
                </a:cubicBezTo>
                <a:cubicBezTo>
                  <a:pt x="915" y="1083"/>
                  <a:pt x="915" y="1083"/>
                  <a:pt x="915" y="1083"/>
                </a:cubicBezTo>
                <a:cubicBezTo>
                  <a:pt x="915" y="1083"/>
                  <a:pt x="915" y="1083"/>
                  <a:pt x="915" y="1083"/>
                </a:cubicBezTo>
                <a:cubicBezTo>
                  <a:pt x="915" y="1083"/>
                  <a:pt x="915" y="1083"/>
                  <a:pt x="923" y="1083"/>
                </a:cubicBezTo>
                <a:cubicBezTo>
                  <a:pt x="923" y="1083"/>
                  <a:pt x="923" y="1083"/>
                  <a:pt x="907" y="1076"/>
                </a:cubicBezTo>
                <a:cubicBezTo>
                  <a:pt x="899" y="1068"/>
                  <a:pt x="899" y="1068"/>
                  <a:pt x="899" y="1068"/>
                </a:cubicBezTo>
                <a:cubicBezTo>
                  <a:pt x="907" y="1076"/>
                  <a:pt x="907" y="1076"/>
                  <a:pt x="915" y="1076"/>
                </a:cubicBezTo>
                <a:cubicBezTo>
                  <a:pt x="907" y="1076"/>
                  <a:pt x="907" y="1076"/>
                  <a:pt x="907" y="1076"/>
                </a:cubicBezTo>
                <a:cubicBezTo>
                  <a:pt x="907" y="1076"/>
                  <a:pt x="907" y="1076"/>
                  <a:pt x="923" y="1091"/>
                </a:cubicBezTo>
                <a:cubicBezTo>
                  <a:pt x="923" y="1091"/>
                  <a:pt x="923" y="1091"/>
                  <a:pt x="931" y="1091"/>
                </a:cubicBezTo>
                <a:close/>
                <a:moveTo>
                  <a:pt x="86" y="79"/>
                </a:moveTo>
                <a:cubicBezTo>
                  <a:pt x="79" y="71"/>
                  <a:pt x="79" y="71"/>
                  <a:pt x="71" y="63"/>
                </a:cubicBezTo>
                <a:cubicBezTo>
                  <a:pt x="79" y="79"/>
                  <a:pt x="86" y="87"/>
                  <a:pt x="86" y="79"/>
                </a:cubicBezTo>
                <a:close/>
                <a:moveTo>
                  <a:pt x="1001" y="1131"/>
                </a:moveTo>
                <a:cubicBezTo>
                  <a:pt x="1009" y="1131"/>
                  <a:pt x="1009" y="1131"/>
                  <a:pt x="1009" y="1131"/>
                </a:cubicBezTo>
                <a:cubicBezTo>
                  <a:pt x="1001" y="1131"/>
                  <a:pt x="1009" y="1131"/>
                  <a:pt x="1001" y="1131"/>
                </a:cubicBezTo>
                <a:close/>
                <a:moveTo>
                  <a:pt x="71" y="55"/>
                </a:moveTo>
                <a:cubicBezTo>
                  <a:pt x="71" y="55"/>
                  <a:pt x="71" y="55"/>
                  <a:pt x="63" y="55"/>
                </a:cubicBezTo>
                <a:cubicBezTo>
                  <a:pt x="71" y="55"/>
                  <a:pt x="71" y="55"/>
                  <a:pt x="71" y="55"/>
                </a:cubicBezTo>
                <a:cubicBezTo>
                  <a:pt x="71" y="55"/>
                  <a:pt x="71" y="55"/>
                  <a:pt x="71" y="55"/>
                </a:cubicBezTo>
                <a:close/>
                <a:moveTo>
                  <a:pt x="71" y="55"/>
                </a:moveTo>
                <a:cubicBezTo>
                  <a:pt x="71" y="63"/>
                  <a:pt x="71" y="63"/>
                  <a:pt x="71" y="63"/>
                </a:cubicBezTo>
                <a:cubicBezTo>
                  <a:pt x="71" y="63"/>
                  <a:pt x="71" y="63"/>
                  <a:pt x="71" y="55"/>
                </a:cubicBezTo>
                <a:close/>
                <a:moveTo>
                  <a:pt x="915" y="1083"/>
                </a:moveTo>
                <a:cubicBezTo>
                  <a:pt x="907" y="1076"/>
                  <a:pt x="907" y="1076"/>
                  <a:pt x="907" y="1076"/>
                </a:cubicBezTo>
                <a:cubicBezTo>
                  <a:pt x="907" y="1076"/>
                  <a:pt x="907" y="1076"/>
                  <a:pt x="907" y="1083"/>
                </a:cubicBezTo>
                <a:cubicBezTo>
                  <a:pt x="915" y="1091"/>
                  <a:pt x="915" y="1091"/>
                  <a:pt x="915" y="1091"/>
                </a:cubicBezTo>
                <a:cubicBezTo>
                  <a:pt x="915" y="1091"/>
                  <a:pt x="915" y="1091"/>
                  <a:pt x="915" y="1091"/>
                </a:cubicBezTo>
                <a:cubicBezTo>
                  <a:pt x="915" y="1091"/>
                  <a:pt x="915" y="1091"/>
                  <a:pt x="915" y="1083"/>
                </a:cubicBezTo>
                <a:close/>
                <a:moveTo>
                  <a:pt x="40" y="0"/>
                </a:moveTo>
                <a:cubicBezTo>
                  <a:pt x="47" y="8"/>
                  <a:pt x="47" y="8"/>
                  <a:pt x="47" y="8"/>
                </a:cubicBezTo>
                <a:cubicBezTo>
                  <a:pt x="47" y="8"/>
                  <a:pt x="47" y="8"/>
                  <a:pt x="47" y="8"/>
                </a:cubicBezTo>
                <a:lnTo>
                  <a:pt x="40" y="0"/>
                </a:lnTo>
                <a:close/>
                <a:moveTo>
                  <a:pt x="47" y="8"/>
                </a:moveTo>
                <a:cubicBezTo>
                  <a:pt x="47" y="16"/>
                  <a:pt x="47" y="16"/>
                  <a:pt x="47" y="16"/>
                </a:cubicBezTo>
                <a:cubicBezTo>
                  <a:pt x="47" y="16"/>
                  <a:pt x="47" y="24"/>
                  <a:pt x="55" y="24"/>
                </a:cubicBezTo>
                <a:cubicBezTo>
                  <a:pt x="55" y="24"/>
                  <a:pt x="55" y="24"/>
                  <a:pt x="55" y="24"/>
                </a:cubicBezTo>
                <a:cubicBezTo>
                  <a:pt x="47" y="16"/>
                  <a:pt x="47" y="16"/>
                  <a:pt x="47" y="8"/>
                </a:cubicBezTo>
                <a:close/>
                <a:moveTo>
                  <a:pt x="157" y="283"/>
                </a:moveTo>
                <a:cubicBezTo>
                  <a:pt x="157" y="283"/>
                  <a:pt x="157" y="291"/>
                  <a:pt x="165" y="291"/>
                </a:cubicBezTo>
                <a:cubicBezTo>
                  <a:pt x="157" y="291"/>
                  <a:pt x="157" y="291"/>
                  <a:pt x="157" y="291"/>
                </a:cubicBezTo>
                <a:cubicBezTo>
                  <a:pt x="165" y="299"/>
                  <a:pt x="165" y="299"/>
                  <a:pt x="165" y="299"/>
                </a:cubicBezTo>
                <a:cubicBezTo>
                  <a:pt x="165" y="299"/>
                  <a:pt x="165" y="307"/>
                  <a:pt x="165" y="307"/>
                </a:cubicBezTo>
                <a:cubicBezTo>
                  <a:pt x="165" y="307"/>
                  <a:pt x="165" y="307"/>
                  <a:pt x="172" y="314"/>
                </a:cubicBezTo>
                <a:cubicBezTo>
                  <a:pt x="172" y="314"/>
                  <a:pt x="172" y="322"/>
                  <a:pt x="180" y="330"/>
                </a:cubicBezTo>
                <a:cubicBezTo>
                  <a:pt x="180" y="330"/>
                  <a:pt x="180" y="322"/>
                  <a:pt x="172" y="322"/>
                </a:cubicBezTo>
                <a:cubicBezTo>
                  <a:pt x="180" y="322"/>
                  <a:pt x="180" y="322"/>
                  <a:pt x="180" y="330"/>
                </a:cubicBezTo>
                <a:cubicBezTo>
                  <a:pt x="180" y="330"/>
                  <a:pt x="180" y="330"/>
                  <a:pt x="180" y="322"/>
                </a:cubicBezTo>
                <a:cubicBezTo>
                  <a:pt x="180" y="330"/>
                  <a:pt x="180" y="322"/>
                  <a:pt x="180" y="322"/>
                </a:cubicBezTo>
                <a:cubicBezTo>
                  <a:pt x="180" y="322"/>
                  <a:pt x="180" y="322"/>
                  <a:pt x="180" y="322"/>
                </a:cubicBezTo>
                <a:cubicBezTo>
                  <a:pt x="172" y="314"/>
                  <a:pt x="172" y="307"/>
                  <a:pt x="172" y="299"/>
                </a:cubicBezTo>
                <a:cubicBezTo>
                  <a:pt x="172" y="299"/>
                  <a:pt x="172" y="299"/>
                  <a:pt x="172" y="299"/>
                </a:cubicBezTo>
                <a:cubicBezTo>
                  <a:pt x="165" y="299"/>
                  <a:pt x="165" y="299"/>
                  <a:pt x="165" y="299"/>
                </a:cubicBezTo>
                <a:cubicBezTo>
                  <a:pt x="165" y="291"/>
                  <a:pt x="165" y="291"/>
                  <a:pt x="165" y="283"/>
                </a:cubicBezTo>
                <a:cubicBezTo>
                  <a:pt x="157" y="283"/>
                  <a:pt x="165" y="283"/>
                  <a:pt x="157" y="283"/>
                </a:cubicBezTo>
                <a:cubicBezTo>
                  <a:pt x="157" y="283"/>
                  <a:pt x="157" y="283"/>
                  <a:pt x="157" y="275"/>
                </a:cubicBezTo>
                <a:cubicBezTo>
                  <a:pt x="157" y="267"/>
                  <a:pt x="157" y="267"/>
                  <a:pt x="157" y="267"/>
                </a:cubicBezTo>
                <a:cubicBezTo>
                  <a:pt x="157" y="275"/>
                  <a:pt x="157" y="275"/>
                  <a:pt x="157" y="275"/>
                </a:cubicBezTo>
                <a:cubicBezTo>
                  <a:pt x="157" y="275"/>
                  <a:pt x="157" y="275"/>
                  <a:pt x="157" y="275"/>
                </a:cubicBezTo>
                <a:cubicBezTo>
                  <a:pt x="157" y="275"/>
                  <a:pt x="157" y="275"/>
                  <a:pt x="157" y="283"/>
                </a:cubicBezTo>
                <a:close/>
                <a:moveTo>
                  <a:pt x="180" y="330"/>
                </a:moveTo>
                <a:cubicBezTo>
                  <a:pt x="180" y="338"/>
                  <a:pt x="180" y="338"/>
                  <a:pt x="188" y="346"/>
                </a:cubicBezTo>
                <a:cubicBezTo>
                  <a:pt x="180" y="330"/>
                  <a:pt x="180" y="330"/>
                  <a:pt x="180" y="330"/>
                </a:cubicBezTo>
                <a:cubicBezTo>
                  <a:pt x="180" y="330"/>
                  <a:pt x="180" y="330"/>
                  <a:pt x="180" y="330"/>
                </a:cubicBezTo>
                <a:cubicBezTo>
                  <a:pt x="180" y="330"/>
                  <a:pt x="180" y="330"/>
                  <a:pt x="180" y="330"/>
                </a:cubicBezTo>
                <a:close/>
                <a:moveTo>
                  <a:pt x="126" y="197"/>
                </a:moveTo>
                <a:cubicBezTo>
                  <a:pt x="126" y="197"/>
                  <a:pt x="126" y="197"/>
                  <a:pt x="118" y="197"/>
                </a:cubicBezTo>
                <a:cubicBezTo>
                  <a:pt x="126" y="197"/>
                  <a:pt x="126" y="205"/>
                  <a:pt x="126" y="205"/>
                </a:cubicBezTo>
                <a:cubicBezTo>
                  <a:pt x="126" y="205"/>
                  <a:pt x="126" y="197"/>
                  <a:pt x="126" y="197"/>
                </a:cubicBezTo>
                <a:close/>
                <a:moveTo>
                  <a:pt x="141" y="236"/>
                </a:moveTo>
                <a:cubicBezTo>
                  <a:pt x="133" y="228"/>
                  <a:pt x="133" y="228"/>
                  <a:pt x="133" y="228"/>
                </a:cubicBezTo>
                <a:cubicBezTo>
                  <a:pt x="141" y="236"/>
                  <a:pt x="133" y="228"/>
                  <a:pt x="141" y="236"/>
                </a:cubicBezTo>
                <a:close/>
                <a:moveTo>
                  <a:pt x="1009" y="1138"/>
                </a:moveTo>
                <a:cubicBezTo>
                  <a:pt x="1009" y="1138"/>
                  <a:pt x="1009" y="1138"/>
                  <a:pt x="1009" y="1146"/>
                </a:cubicBezTo>
                <a:cubicBezTo>
                  <a:pt x="1009" y="1146"/>
                  <a:pt x="1009" y="1146"/>
                  <a:pt x="1017" y="1146"/>
                </a:cubicBezTo>
                <a:cubicBezTo>
                  <a:pt x="1017" y="1146"/>
                  <a:pt x="1017" y="1146"/>
                  <a:pt x="1017" y="1146"/>
                </a:cubicBezTo>
                <a:cubicBezTo>
                  <a:pt x="1017" y="1146"/>
                  <a:pt x="1017" y="1138"/>
                  <a:pt x="1009" y="1138"/>
                </a:cubicBezTo>
                <a:cubicBezTo>
                  <a:pt x="1009" y="1138"/>
                  <a:pt x="1009" y="1138"/>
                  <a:pt x="1001" y="1138"/>
                </a:cubicBezTo>
                <a:cubicBezTo>
                  <a:pt x="1001" y="1138"/>
                  <a:pt x="1009" y="1138"/>
                  <a:pt x="1009" y="1138"/>
                </a:cubicBezTo>
                <a:cubicBezTo>
                  <a:pt x="1009" y="1138"/>
                  <a:pt x="1009" y="1138"/>
                  <a:pt x="1009" y="1138"/>
                </a:cubicBezTo>
                <a:close/>
                <a:moveTo>
                  <a:pt x="1001" y="1131"/>
                </a:moveTo>
                <a:cubicBezTo>
                  <a:pt x="993" y="1131"/>
                  <a:pt x="993" y="1131"/>
                  <a:pt x="993" y="1131"/>
                </a:cubicBezTo>
                <a:cubicBezTo>
                  <a:pt x="993" y="1131"/>
                  <a:pt x="1001" y="1131"/>
                  <a:pt x="1001" y="1138"/>
                </a:cubicBezTo>
                <a:cubicBezTo>
                  <a:pt x="1001" y="1138"/>
                  <a:pt x="1001" y="1138"/>
                  <a:pt x="1001" y="1131"/>
                </a:cubicBezTo>
                <a:close/>
                <a:moveTo>
                  <a:pt x="962" y="1115"/>
                </a:moveTo>
                <a:cubicBezTo>
                  <a:pt x="962" y="1115"/>
                  <a:pt x="954" y="1107"/>
                  <a:pt x="954" y="1107"/>
                </a:cubicBezTo>
                <a:cubicBezTo>
                  <a:pt x="946" y="1107"/>
                  <a:pt x="954" y="1115"/>
                  <a:pt x="962" y="1115"/>
                </a:cubicBezTo>
                <a:close/>
                <a:moveTo>
                  <a:pt x="962" y="1115"/>
                </a:moveTo>
                <a:cubicBezTo>
                  <a:pt x="962" y="1115"/>
                  <a:pt x="962" y="1115"/>
                  <a:pt x="962" y="1115"/>
                </a:cubicBezTo>
                <a:cubicBezTo>
                  <a:pt x="962" y="1115"/>
                  <a:pt x="962" y="1115"/>
                  <a:pt x="962" y="1115"/>
                </a:cubicBezTo>
                <a:cubicBezTo>
                  <a:pt x="962" y="1115"/>
                  <a:pt x="962" y="1115"/>
                  <a:pt x="962" y="1115"/>
                </a:cubicBezTo>
                <a:close/>
                <a:moveTo>
                  <a:pt x="188" y="354"/>
                </a:moveTo>
                <a:cubicBezTo>
                  <a:pt x="188" y="346"/>
                  <a:pt x="188" y="354"/>
                  <a:pt x="188" y="354"/>
                </a:cubicBezTo>
                <a:cubicBezTo>
                  <a:pt x="188" y="354"/>
                  <a:pt x="188" y="354"/>
                  <a:pt x="188" y="361"/>
                </a:cubicBezTo>
                <a:cubicBezTo>
                  <a:pt x="188" y="354"/>
                  <a:pt x="188" y="354"/>
                  <a:pt x="188" y="354"/>
                </a:cubicBezTo>
                <a:close/>
                <a:moveTo>
                  <a:pt x="798" y="1029"/>
                </a:moveTo>
                <a:cubicBezTo>
                  <a:pt x="798" y="1029"/>
                  <a:pt x="798" y="1029"/>
                  <a:pt x="798" y="1029"/>
                </a:cubicBezTo>
                <a:cubicBezTo>
                  <a:pt x="798" y="1029"/>
                  <a:pt x="798" y="1029"/>
                  <a:pt x="798" y="1029"/>
                </a:cubicBezTo>
                <a:cubicBezTo>
                  <a:pt x="798" y="1029"/>
                  <a:pt x="798" y="1029"/>
                  <a:pt x="798" y="1029"/>
                </a:cubicBezTo>
                <a:close/>
                <a:moveTo>
                  <a:pt x="63" y="126"/>
                </a:moveTo>
                <a:cubicBezTo>
                  <a:pt x="63" y="126"/>
                  <a:pt x="63" y="126"/>
                  <a:pt x="71" y="134"/>
                </a:cubicBezTo>
                <a:cubicBezTo>
                  <a:pt x="63" y="134"/>
                  <a:pt x="63" y="134"/>
                  <a:pt x="63" y="126"/>
                </a:cubicBezTo>
                <a:close/>
                <a:moveTo>
                  <a:pt x="649" y="911"/>
                </a:moveTo>
                <a:cubicBezTo>
                  <a:pt x="649" y="919"/>
                  <a:pt x="649" y="919"/>
                  <a:pt x="649" y="919"/>
                </a:cubicBezTo>
                <a:cubicBezTo>
                  <a:pt x="649" y="919"/>
                  <a:pt x="657" y="919"/>
                  <a:pt x="657" y="926"/>
                </a:cubicBezTo>
                <a:cubicBezTo>
                  <a:pt x="657" y="926"/>
                  <a:pt x="649" y="919"/>
                  <a:pt x="649" y="911"/>
                </a:cubicBezTo>
                <a:close/>
                <a:moveTo>
                  <a:pt x="1314" y="1311"/>
                </a:moveTo>
                <a:cubicBezTo>
                  <a:pt x="1314" y="1311"/>
                  <a:pt x="1321" y="1311"/>
                  <a:pt x="1321" y="1311"/>
                </a:cubicBezTo>
                <a:cubicBezTo>
                  <a:pt x="1329" y="1311"/>
                  <a:pt x="1329" y="1311"/>
                  <a:pt x="1337" y="1319"/>
                </a:cubicBezTo>
                <a:cubicBezTo>
                  <a:pt x="1321" y="1311"/>
                  <a:pt x="1314" y="1311"/>
                  <a:pt x="1314" y="1311"/>
                </a:cubicBezTo>
                <a:close/>
                <a:moveTo>
                  <a:pt x="1337" y="1319"/>
                </a:moveTo>
                <a:cubicBezTo>
                  <a:pt x="1345" y="1319"/>
                  <a:pt x="1360" y="1319"/>
                  <a:pt x="1376" y="1327"/>
                </a:cubicBezTo>
                <a:cubicBezTo>
                  <a:pt x="1376" y="1327"/>
                  <a:pt x="1368" y="1327"/>
                  <a:pt x="1337" y="1319"/>
                </a:cubicBezTo>
                <a:close/>
                <a:moveTo>
                  <a:pt x="110" y="244"/>
                </a:moveTo>
                <a:cubicBezTo>
                  <a:pt x="110" y="244"/>
                  <a:pt x="110" y="244"/>
                  <a:pt x="110" y="244"/>
                </a:cubicBezTo>
                <a:cubicBezTo>
                  <a:pt x="110" y="244"/>
                  <a:pt x="110" y="244"/>
                  <a:pt x="110" y="244"/>
                </a:cubicBezTo>
                <a:cubicBezTo>
                  <a:pt x="110" y="244"/>
                  <a:pt x="110" y="244"/>
                  <a:pt x="110" y="244"/>
                </a:cubicBezTo>
                <a:close/>
                <a:moveTo>
                  <a:pt x="891" y="1178"/>
                </a:moveTo>
                <a:cubicBezTo>
                  <a:pt x="891" y="1178"/>
                  <a:pt x="891" y="1170"/>
                  <a:pt x="891" y="1178"/>
                </a:cubicBezTo>
                <a:close/>
                <a:moveTo>
                  <a:pt x="63" y="95"/>
                </a:moveTo>
                <a:cubicBezTo>
                  <a:pt x="63" y="102"/>
                  <a:pt x="63" y="102"/>
                  <a:pt x="63" y="102"/>
                </a:cubicBezTo>
                <a:cubicBezTo>
                  <a:pt x="63" y="102"/>
                  <a:pt x="63" y="102"/>
                  <a:pt x="63" y="102"/>
                </a:cubicBezTo>
                <a:cubicBezTo>
                  <a:pt x="63" y="102"/>
                  <a:pt x="63" y="102"/>
                  <a:pt x="63" y="95"/>
                </a:cubicBezTo>
                <a:close/>
                <a:moveTo>
                  <a:pt x="40" y="48"/>
                </a:moveTo>
                <a:cubicBezTo>
                  <a:pt x="40" y="48"/>
                  <a:pt x="40" y="48"/>
                  <a:pt x="55" y="71"/>
                </a:cubicBezTo>
                <a:cubicBezTo>
                  <a:pt x="55" y="71"/>
                  <a:pt x="55" y="71"/>
                  <a:pt x="55" y="48"/>
                </a:cubicBezTo>
                <a:cubicBezTo>
                  <a:pt x="47" y="48"/>
                  <a:pt x="47" y="48"/>
                  <a:pt x="40" y="48"/>
                </a:cubicBezTo>
                <a:close/>
                <a:moveTo>
                  <a:pt x="141" y="456"/>
                </a:moveTo>
                <a:cubicBezTo>
                  <a:pt x="149" y="456"/>
                  <a:pt x="149" y="456"/>
                  <a:pt x="149" y="456"/>
                </a:cubicBezTo>
                <a:cubicBezTo>
                  <a:pt x="149" y="456"/>
                  <a:pt x="149" y="456"/>
                  <a:pt x="141" y="448"/>
                </a:cubicBezTo>
                <a:cubicBezTo>
                  <a:pt x="141" y="448"/>
                  <a:pt x="141" y="448"/>
                  <a:pt x="141" y="456"/>
                </a:cubicBezTo>
                <a:close/>
                <a:moveTo>
                  <a:pt x="1345" y="1327"/>
                </a:moveTo>
                <a:cubicBezTo>
                  <a:pt x="1337" y="1319"/>
                  <a:pt x="1329" y="1319"/>
                  <a:pt x="1321" y="1319"/>
                </a:cubicBezTo>
                <a:cubicBezTo>
                  <a:pt x="1329" y="1319"/>
                  <a:pt x="1345" y="1327"/>
                  <a:pt x="1353" y="1327"/>
                </a:cubicBezTo>
                <a:cubicBezTo>
                  <a:pt x="1353" y="1327"/>
                  <a:pt x="1353" y="1327"/>
                  <a:pt x="1345" y="1327"/>
                </a:cubicBezTo>
                <a:close/>
                <a:moveTo>
                  <a:pt x="665" y="926"/>
                </a:moveTo>
                <a:cubicBezTo>
                  <a:pt x="665" y="926"/>
                  <a:pt x="665" y="934"/>
                  <a:pt x="665" y="934"/>
                </a:cubicBezTo>
                <a:cubicBezTo>
                  <a:pt x="673" y="934"/>
                  <a:pt x="673" y="934"/>
                  <a:pt x="680" y="942"/>
                </a:cubicBezTo>
                <a:cubicBezTo>
                  <a:pt x="665" y="926"/>
                  <a:pt x="665" y="926"/>
                  <a:pt x="665" y="926"/>
                </a:cubicBezTo>
                <a:close/>
                <a:moveTo>
                  <a:pt x="1360" y="1327"/>
                </a:moveTo>
                <a:cubicBezTo>
                  <a:pt x="1360" y="1327"/>
                  <a:pt x="1360" y="1327"/>
                  <a:pt x="1360" y="1327"/>
                </a:cubicBezTo>
                <a:cubicBezTo>
                  <a:pt x="1368" y="1335"/>
                  <a:pt x="1376" y="1335"/>
                  <a:pt x="1384" y="1335"/>
                </a:cubicBezTo>
                <a:cubicBezTo>
                  <a:pt x="1376" y="1335"/>
                  <a:pt x="1376" y="1335"/>
                  <a:pt x="1360" y="1327"/>
                </a:cubicBezTo>
                <a:close/>
                <a:moveTo>
                  <a:pt x="1439" y="1358"/>
                </a:moveTo>
                <a:cubicBezTo>
                  <a:pt x="1431" y="1350"/>
                  <a:pt x="1423" y="1350"/>
                  <a:pt x="1415" y="1350"/>
                </a:cubicBezTo>
                <a:cubicBezTo>
                  <a:pt x="1415" y="1350"/>
                  <a:pt x="1415" y="1350"/>
                  <a:pt x="1415" y="1350"/>
                </a:cubicBezTo>
                <a:cubicBezTo>
                  <a:pt x="1439" y="1358"/>
                  <a:pt x="1439" y="1358"/>
                  <a:pt x="1439" y="1358"/>
                </a:cubicBezTo>
                <a:close/>
                <a:moveTo>
                  <a:pt x="1368" y="1342"/>
                </a:moveTo>
                <a:cubicBezTo>
                  <a:pt x="1368" y="1342"/>
                  <a:pt x="1368" y="1342"/>
                  <a:pt x="1360" y="1342"/>
                </a:cubicBezTo>
                <a:cubicBezTo>
                  <a:pt x="1368" y="1342"/>
                  <a:pt x="1368" y="1342"/>
                  <a:pt x="1376" y="1350"/>
                </a:cubicBezTo>
                <a:cubicBezTo>
                  <a:pt x="1376" y="1342"/>
                  <a:pt x="1376" y="1342"/>
                  <a:pt x="1376" y="1342"/>
                </a:cubicBezTo>
                <a:cubicBezTo>
                  <a:pt x="1368" y="1342"/>
                  <a:pt x="1368" y="1342"/>
                  <a:pt x="1368" y="1342"/>
                </a:cubicBezTo>
                <a:close/>
                <a:moveTo>
                  <a:pt x="47" y="63"/>
                </a:moveTo>
                <a:cubicBezTo>
                  <a:pt x="47" y="63"/>
                  <a:pt x="47" y="63"/>
                  <a:pt x="47" y="71"/>
                </a:cubicBezTo>
                <a:cubicBezTo>
                  <a:pt x="47" y="71"/>
                  <a:pt x="55" y="79"/>
                  <a:pt x="55" y="79"/>
                </a:cubicBezTo>
                <a:cubicBezTo>
                  <a:pt x="47" y="79"/>
                  <a:pt x="47" y="79"/>
                  <a:pt x="47" y="79"/>
                </a:cubicBezTo>
                <a:cubicBezTo>
                  <a:pt x="55" y="87"/>
                  <a:pt x="55" y="87"/>
                  <a:pt x="55" y="87"/>
                </a:cubicBezTo>
                <a:cubicBezTo>
                  <a:pt x="55" y="95"/>
                  <a:pt x="55" y="95"/>
                  <a:pt x="63" y="95"/>
                </a:cubicBezTo>
                <a:cubicBezTo>
                  <a:pt x="55" y="95"/>
                  <a:pt x="55" y="87"/>
                  <a:pt x="55" y="79"/>
                </a:cubicBezTo>
                <a:cubicBezTo>
                  <a:pt x="55" y="79"/>
                  <a:pt x="55" y="79"/>
                  <a:pt x="47" y="63"/>
                </a:cubicBezTo>
                <a:close/>
                <a:moveTo>
                  <a:pt x="1314" y="1311"/>
                </a:moveTo>
                <a:cubicBezTo>
                  <a:pt x="1314" y="1311"/>
                  <a:pt x="1314" y="1311"/>
                  <a:pt x="1314" y="1311"/>
                </a:cubicBezTo>
                <a:cubicBezTo>
                  <a:pt x="1314" y="1311"/>
                  <a:pt x="1314" y="1311"/>
                  <a:pt x="1314" y="1311"/>
                </a:cubicBezTo>
                <a:cubicBezTo>
                  <a:pt x="1314" y="1311"/>
                  <a:pt x="1314" y="1311"/>
                  <a:pt x="1314" y="1311"/>
                </a:cubicBezTo>
                <a:close/>
                <a:moveTo>
                  <a:pt x="696" y="1044"/>
                </a:moveTo>
                <a:cubicBezTo>
                  <a:pt x="688" y="1044"/>
                  <a:pt x="688" y="1044"/>
                  <a:pt x="688" y="1044"/>
                </a:cubicBezTo>
                <a:cubicBezTo>
                  <a:pt x="696" y="1044"/>
                  <a:pt x="696" y="1044"/>
                  <a:pt x="696" y="1044"/>
                </a:cubicBezTo>
                <a:close/>
                <a:moveTo>
                  <a:pt x="227" y="440"/>
                </a:moveTo>
                <a:cubicBezTo>
                  <a:pt x="227" y="440"/>
                  <a:pt x="227" y="448"/>
                  <a:pt x="227" y="448"/>
                </a:cubicBezTo>
                <a:cubicBezTo>
                  <a:pt x="227" y="448"/>
                  <a:pt x="227" y="448"/>
                  <a:pt x="227" y="448"/>
                </a:cubicBezTo>
                <a:cubicBezTo>
                  <a:pt x="227" y="432"/>
                  <a:pt x="227" y="432"/>
                  <a:pt x="227" y="432"/>
                </a:cubicBezTo>
                <a:cubicBezTo>
                  <a:pt x="227" y="440"/>
                  <a:pt x="227" y="440"/>
                  <a:pt x="227" y="440"/>
                </a:cubicBezTo>
                <a:close/>
                <a:moveTo>
                  <a:pt x="931" y="1193"/>
                </a:moveTo>
                <a:cubicBezTo>
                  <a:pt x="931" y="1185"/>
                  <a:pt x="923" y="1185"/>
                  <a:pt x="923" y="1185"/>
                </a:cubicBezTo>
                <a:cubicBezTo>
                  <a:pt x="931" y="1193"/>
                  <a:pt x="931" y="1193"/>
                  <a:pt x="931" y="1193"/>
                </a:cubicBezTo>
                <a:close/>
                <a:moveTo>
                  <a:pt x="24" y="157"/>
                </a:moveTo>
                <a:cubicBezTo>
                  <a:pt x="24" y="157"/>
                  <a:pt x="24" y="157"/>
                  <a:pt x="24" y="150"/>
                </a:cubicBezTo>
                <a:cubicBezTo>
                  <a:pt x="24" y="157"/>
                  <a:pt x="24" y="157"/>
                  <a:pt x="24" y="157"/>
                </a:cubicBezTo>
                <a:close/>
                <a:moveTo>
                  <a:pt x="1149" y="1287"/>
                </a:moveTo>
                <a:cubicBezTo>
                  <a:pt x="1142" y="1287"/>
                  <a:pt x="1142" y="1287"/>
                  <a:pt x="1142" y="1287"/>
                </a:cubicBezTo>
                <a:cubicBezTo>
                  <a:pt x="1149" y="1295"/>
                  <a:pt x="1149" y="1295"/>
                  <a:pt x="1149" y="1295"/>
                </a:cubicBezTo>
                <a:cubicBezTo>
                  <a:pt x="1165" y="1295"/>
                  <a:pt x="1165" y="1295"/>
                  <a:pt x="1165" y="1295"/>
                </a:cubicBezTo>
                <a:cubicBezTo>
                  <a:pt x="1165" y="1295"/>
                  <a:pt x="1165" y="1295"/>
                  <a:pt x="1165" y="1295"/>
                </a:cubicBezTo>
                <a:cubicBezTo>
                  <a:pt x="1165" y="1295"/>
                  <a:pt x="1165" y="1295"/>
                  <a:pt x="1157" y="1295"/>
                </a:cubicBezTo>
                <a:cubicBezTo>
                  <a:pt x="1149" y="1295"/>
                  <a:pt x="1157" y="1295"/>
                  <a:pt x="1149" y="1287"/>
                </a:cubicBezTo>
                <a:close/>
                <a:moveTo>
                  <a:pt x="766" y="1091"/>
                </a:moveTo>
                <a:cubicBezTo>
                  <a:pt x="766" y="1091"/>
                  <a:pt x="759" y="1091"/>
                  <a:pt x="759" y="1091"/>
                </a:cubicBezTo>
                <a:cubicBezTo>
                  <a:pt x="766" y="1091"/>
                  <a:pt x="766" y="1091"/>
                  <a:pt x="766" y="1091"/>
                </a:cubicBezTo>
                <a:close/>
                <a:moveTo>
                  <a:pt x="1173" y="1295"/>
                </a:moveTo>
                <a:cubicBezTo>
                  <a:pt x="1173" y="1295"/>
                  <a:pt x="1173" y="1295"/>
                  <a:pt x="1173" y="1295"/>
                </a:cubicBezTo>
                <a:cubicBezTo>
                  <a:pt x="1173" y="1295"/>
                  <a:pt x="1165" y="1295"/>
                  <a:pt x="1165" y="1295"/>
                </a:cubicBezTo>
                <a:cubicBezTo>
                  <a:pt x="1165" y="1295"/>
                  <a:pt x="1165" y="1295"/>
                  <a:pt x="1165" y="1295"/>
                </a:cubicBezTo>
                <a:cubicBezTo>
                  <a:pt x="1165" y="1295"/>
                  <a:pt x="1173" y="1295"/>
                  <a:pt x="1173" y="1295"/>
                </a:cubicBezTo>
                <a:close/>
                <a:moveTo>
                  <a:pt x="55" y="48"/>
                </a:moveTo>
                <a:cubicBezTo>
                  <a:pt x="55" y="48"/>
                  <a:pt x="55" y="48"/>
                  <a:pt x="55" y="48"/>
                </a:cubicBezTo>
                <a:close/>
                <a:moveTo>
                  <a:pt x="1087" y="1185"/>
                </a:moveTo>
                <a:cubicBezTo>
                  <a:pt x="1087" y="1185"/>
                  <a:pt x="1095" y="1193"/>
                  <a:pt x="1102" y="1193"/>
                </a:cubicBezTo>
                <a:cubicBezTo>
                  <a:pt x="1095" y="1193"/>
                  <a:pt x="1095" y="1185"/>
                  <a:pt x="1087" y="1185"/>
                </a:cubicBezTo>
                <a:close/>
                <a:moveTo>
                  <a:pt x="1306" y="1295"/>
                </a:moveTo>
                <a:cubicBezTo>
                  <a:pt x="1306" y="1295"/>
                  <a:pt x="1314" y="1295"/>
                  <a:pt x="1314" y="1295"/>
                </a:cubicBezTo>
                <a:cubicBezTo>
                  <a:pt x="1314" y="1295"/>
                  <a:pt x="1306" y="1295"/>
                  <a:pt x="1306" y="1295"/>
                </a:cubicBezTo>
                <a:close/>
                <a:moveTo>
                  <a:pt x="938" y="1201"/>
                </a:moveTo>
                <a:cubicBezTo>
                  <a:pt x="946" y="1201"/>
                  <a:pt x="946" y="1201"/>
                  <a:pt x="946" y="1201"/>
                </a:cubicBezTo>
                <a:cubicBezTo>
                  <a:pt x="946" y="1201"/>
                  <a:pt x="938" y="1201"/>
                  <a:pt x="938" y="1193"/>
                </a:cubicBezTo>
                <a:cubicBezTo>
                  <a:pt x="938" y="1193"/>
                  <a:pt x="938" y="1201"/>
                  <a:pt x="938" y="1201"/>
                </a:cubicBezTo>
                <a:close/>
                <a:moveTo>
                  <a:pt x="1298" y="1295"/>
                </a:moveTo>
                <a:cubicBezTo>
                  <a:pt x="1298" y="1295"/>
                  <a:pt x="1298" y="1295"/>
                  <a:pt x="1290" y="1287"/>
                </a:cubicBezTo>
                <a:cubicBezTo>
                  <a:pt x="1298" y="1295"/>
                  <a:pt x="1306" y="1295"/>
                  <a:pt x="1306" y="1295"/>
                </a:cubicBezTo>
                <a:cubicBezTo>
                  <a:pt x="1306" y="1295"/>
                  <a:pt x="1306" y="1295"/>
                  <a:pt x="1298" y="1295"/>
                </a:cubicBezTo>
                <a:close/>
                <a:moveTo>
                  <a:pt x="743" y="1076"/>
                </a:moveTo>
                <a:cubicBezTo>
                  <a:pt x="743" y="1076"/>
                  <a:pt x="751" y="1076"/>
                  <a:pt x="751" y="1083"/>
                </a:cubicBezTo>
                <a:cubicBezTo>
                  <a:pt x="751" y="1083"/>
                  <a:pt x="751" y="1083"/>
                  <a:pt x="743" y="1076"/>
                </a:cubicBezTo>
                <a:close/>
                <a:moveTo>
                  <a:pt x="852" y="1146"/>
                </a:moveTo>
                <a:cubicBezTo>
                  <a:pt x="852" y="1146"/>
                  <a:pt x="852" y="1146"/>
                  <a:pt x="852" y="1146"/>
                </a:cubicBezTo>
                <a:cubicBezTo>
                  <a:pt x="852" y="1146"/>
                  <a:pt x="852" y="1146"/>
                  <a:pt x="852" y="1146"/>
                </a:cubicBezTo>
                <a:cubicBezTo>
                  <a:pt x="852" y="1146"/>
                  <a:pt x="852" y="1146"/>
                  <a:pt x="852" y="1146"/>
                </a:cubicBezTo>
                <a:close/>
                <a:moveTo>
                  <a:pt x="1353" y="1342"/>
                </a:moveTo>
                <a:cubicBezTo>
                  <a:pt x="1353" y="1342"/>
                  <a:pt x="1360" y="1342"/>
                  <a:pt x="1360" y="1342"/>
                </a:cubicBezTo>
                <a:cubicBezTo>
                  <a:pt x="1360" y="1342"/>
                  <a:pt x="1353" y="1342"/>
                  <a:pt x="1353" y="1342"/>
                </a:cubicBezTo>
                <a:cubicBezTo>
                  <a:pt x="1353" y="1342"/>
                  <a:pt x="1353" y="1342"/>
                  <a:pt x="1353" y="1342"/>
                </a:cubicBezTo>
                <a:close/>
                <a:moveTo>
                  <a:pt x="157" y="471"/>
                </a:moveTo>
                <a:cubicBezTo>
                  <a:pt x="149" y="463"/>
                  <a:pt x="149" y="463"/>
                  <a:pt x="149" y="456"/>
                </a:cubicBezTo>
                <a:cubicBezTo>
                  <a:pt x="149" y="463"/>
                  <a:pt x="149" y="463"/>
                  <a:pt x="157" y="471"/>
                </a:cubicBezTo>
                <a:close/>
                <a:moveTo>
                  <a:pt x="1079" y="1185"/>
                </a:moveTo>
                <a:cubicBezTo>
                  <a:pt x="1063" y="1178"/>
                  <a:pt x="1071" y="1178"/>
                  <a:pt x="1071" y="1178"/>
                </a:cubicBezTo>
                <a:cubicBezTo>
                  <a:pt x="1071" y="1178"/>
                  <a:pt x="1071" y="1178"/>
                  <a:pt x="1063" y="1178"/>
                </a:cubicBezTo>
                <a:cubicBezTo>
                  <a:pt x="1071" y="1178"/>
                  <a:pt x="1079" y="1185"/>
                  <a:pt x="1079" y="1185"/>
                </a:cubicBezTo>
                <a:cubicBezTo>
                  <a:pt x="1079" y="1185"/>
                  <a:pt x="1079" y="1185"/>
                  <a:pt x="1079" y="1185"/>
                </a:cubicBezTo>
                <a:close/>
                <a:moveTo>
                  <a:pt x="884" y="1162"/>
                </a:moveTo>
                <a:cubicBezTo>
                  <a:pt x="884" y="1162"/>
                  <a:pt x="884" y="1162"/>
                  <a:pt x="884" y="1162"/>
                </a:cubicBezTo>
                <a:cubicBezTo>
                  <a:pt x="884" y="1162"/>
                  <a:pt x="884" y="1162"/>
                  <a:pt x="884" y="1162"/>
                </a:cubicBezTo>
                <a:cubicBezTo>
                  <a:pt x="884" y="1162"/>
                  <a:pt x="884" y="1162"/>
                  <a:pt x="884" y="1162"/>
                </a:cubicBezTo>
                <a:close/>
                <a:moveTo>
                  <a:pt x="915" y="1185"/>
                </a:moveTo>
                <a:cubicBezTo>
                  <a:pt x="923" y="1185"/>
                  <a:pt x="923" y="1185"/>
                  <a:pt x="923" y="1185"/>
                </a:cubicBezTo>
                <a:cubicBezTo>
                  <a:pt x="923" y="1185"/>
                  <a:pt x="923" y="1185"/>
                  <a:pt x="915" y="1185"/>
                </a:cubicBezTo>
                <a:close/>
                <a:moveTo>
                  <a:pt x="55" y="244"/>
                </a:moveTo>
                <a:cubicBezTo>
                  <a:pt x="55" y="236"/>
                  <a:pt x="55" y="236"/>
                  <a:pt x="55" y="228"/>
                </a:cubicBezTo>
                <a:cubicBezTo>
                  <a:pt x="55" y="236"/>
                  <a:pt x="55" y="244"/>
                  <a:pt x="55" y="244"/>
                </a:cubicBezTo>
                <a:close/>
                <a:moveTo>
                  <a:pt x="985" y="1217"/>
                </a:moveTo>
                <a:cubicBezTo>
                  <a:pt x="985" y="1225"/>
                  <a:pt x="993" y="1225"/>
                  <a:pt x="993" y="1225"/>
                </a:cubicBezTo>
                <a:cubicBezTo>
                  <a:pt x="985" y="1217"/>
                  <a:pt x="985" y="1217"/>
                  <a:pt x="985" y="1217"/>
                </a:cubicBezTo>
                <a:close/>
                <a:moveTo>
                  <a:pt x="1306" y="1295"/>
                </a:moveTo>
                <a:cubicBezTo>
                  <a:pt x="1306" y="1295"/>
                  <a:pt x="1306" y="1295"/>
                  <a:pt x="1314" y="1295"/>
                </a:cubicBezTo>
                <a:cubicBezTo>
                  <a:pt x="1314" y="1295"/>
                  <a:pt x="1306" y="1295"/>
                  <a:pt x="1306" y="1295"/>
                </a:cubicBezTo>
                <a:close/>
                <a:moveTo>
                  <a:pt x="1399" y="1342"/>
                </a:moveTo>
                <a:cubicBezTo>
                  <a:pt x="1399" y="1342"/>
                  <a:pt x="1399" y="1342"/>
                  <a:pt x="1399" y="1342"/>
                </a:cubicBezTo>
                <a:cubicBezTo>
                  <a:pt x="1399" y="1342"/>
                  <a:pt x="1392" y="1342"/>
                  <a:pt x="1392" y="1342"/>
                </a:cubicBezTo>
                <a:cubicBezTo>
                  <a:pt x="1392" y="1342"/>
                  <a:pt x="1392" y="1342"/>
                  <a:pt x="1399" y="1342"/>
                </a:cubicBezTo>
                <a:cubicBezTo>
                  <a:pt x="1399" y="1342"/>
                  <a:pt x="1399" y="1342"/>
                  <a:pt x="1399" y="1342"/>
                </a:cubicBezTo>
                <a:cubicBezTo>
                  <a:pt x="1392" y="1335"/>
                  <a:pt x="1392" y="1335"/>
                  <a:pt x="1384" y="1335"/>
                </a:cubicBezTo>
                <a:cubicBezTo>
                  <a:pt x="1384" y="1335"/>
                  <a:pt x="1392" y="1342"/>
                  <a:pt x="1399" y="1342"/>
                </a:cubicBezTo>
                <a:cubicBezTo>
                  <a:pt x="1399" y="1342"/>
                  <a:pt x="1399" y="1342"/>
                  <a:pt x="1399" y="1342"/>
                </a:cubicBezTo>
                <a:close/>
                <a:moveTo>
                  <a:pt x="141" y="385"/>
                </a:moveTo>
                <a:cubicBezTo>
                  <a:pt x="141" y="385"/>
                  <a:pt x="141" y="385"/>
                  <a:pt x="141" y="385"/>
                </a:cubicBezTo>
                <a:cubicBezTo>
                  <a:pt x="141" y="385"/>
                  <a:pt x="141" y="385"/>
                  <a:pt x="141" y="385"/>
                </a:cubicBezTo>
                <a:cubicBezTo>
                  <a:pt x="141" y="385"/>
                  <a:pt x="141" y="385"/>
                  <a:pt x="141" y="385"/>
                </a:cubicBezTo>
                <a:cubicBezTo>
                  <a:pt x="141" y="385"/>
                  <a:pt x="141" y="385"/>
                  <a:pt x="141" y="385"/>
                </a:cubicBezTo>
                <a:close/>
                <a:moveTo>
                  <a:pt x="1306" y="1311"/>
                </a:moveTo>
                <a:cubicBezTo>
                  <a:pt x="1306" y="1311"/>
                  <a:pt x="1306" y="1311"/>
                  <a:pt x="1298" y="1311"/>
                </a:cubicBezTo>
                <a:cubicBezTo>
                  <a:pt x="1306" y="1311"/>
                  <a:pt x="1298" y="1311"/>
                  <a:pt x="1306" y="1311"/>
                </a:cubicBezTo>
                <a:close/>
                <a:moveTo>
                  <a:pt x="1321" y="1319"/>
                </a:moveTo>
                <a:cubicBezTo>
                  <a:pt x="1321" y="1319"/>
                  <a:pt x="1314" y="1311"/>
                  <a:pt x="1314" y="1311"/>
                </a:cubicBezTo>
                <a:cubicBezTo>
                  <a:pt x="1314" y="1311"/>
                  <a:pt x="1314" y="1319"/>
                  <a:pt x="1321" y="1319"/>
                </a:cubicBezTo>
                <a:cubicBezTo>
                  <a:pt x="1321" y="1319"/>
                  <a:pt x="1321" y="1319"/>
                  <a:pt x="1321" y="1319"/>
                </a:cubicBezTo>
                <a:close/>
                <a:moveTo>
                  <a:pt x="1321" y="1319"/>
                </a:moveTo>
                <a:cubicBezTo>
                  <a:pt x="1321" y="1319"/>
                  <a:pt x="1321" y="1319"/>
                  <a:pt x="1321" y="1319"/>
                </a:cubicBezTo>
                <a:cubicBezTo>
                  <a:pt x="1321" y="1319"/>
                  <a:pt x="1321" y="1319"/>
                  <a:pt x="1321" y="1319"/>
                </a:cubicBezTo>
                <a:cubicBezTo>
                  <a:pt x="1321" y="1319"/>
                  <a:pt x="1321" y="1319"/>
                  <a:pt x="1321" y="1319"/>
                </a:cubicBezTo>
                <a:close/>
                <a:moveTo>
                  <a:pt x="579" y="840"/>
                </a:moveTo>
                <a:cubicBezTo>
                  <a:pt x="579" y="840"/>
                  <a:pt x="579" y="840"/>
                  <a:pt x="579" y="840"/>
                </a:cubicBezTo>
                <a:cubicBezTo>
                  <a:pt x="579" y="840"/>
                  <a:pt x="579" y="840"/>
                  <a:pt x="579" y="840"/>
                </a:cubicBezTo>
                <a:cubicBezTo>
                  <a:pt x="579" y="840"/>
                  <a:pt x="579" y="840"/>
                  <a:pt x="579" y="840"/>
                </a:cubicBezTo>
                <a:close/>
                <a:moveTo>
                  <a:pt x="720" y="966"/>
                </a:moveTo>
                <a:cubicBezTo>
                  <a:pt x="720" y="966"/>
                  <a:pt x="720" y="966"/>
                  <a:pt x="720" y="958"/>
                </a:cubicBezTo>
                <a:cubicBezTo>
                  <a:pt x="720" y="966"/>
                  <a:pt x="720" y="966"/>
                  <a:pt x="720" y="966"/>
                </a:cubicBezTo>
                <a:close/>
                <a:moveTo>
                  <a:pt x="852" y="1146"/>
                </a:moveTo>
                <a:cubicBezTo>
                  <a:pt x="852" y="1146"/>
                  <a:pt x="852" y="1146"/>
                  <a:pt x="845" y="1146"/>
                </a:cubicBezTo>
                <a:cubicBezTo>
                  <a:pt x="845" y="1146"/>
                  <a:pt x="845" y="1146"/>
                  <a:pt x="852" y="1146"/>
                </a:cubicBezTo>
                <a:cubicBezTo>
                  <a:pt x="852" y="1146"/>
                  <a:pt x="852" y="1146"/>
                  <a:pt x="860" y="1146"/>
                </a:cubicBezTo>
                <a:cubicBezTo>
                  <a:pt x="860" y="1154"/>
                  <a:pt x="868" y="1154"/>
                  <a:pt x="868" y="1154"/>
                </a:cubicBezTo>
                <a:cubicBezTo>
                  <a:pt x="868" y="1154"/>
                  <a:pt x="868" y="1154"/>
                  <a:pt x="860" y="1154"/>
                </a:cubicBezTo>
                <a:cubicBezTo>
                  <a:pt x="860" y="1154"/>
                  <a:pt x="860" y="1154"/>
                  <a:pt x="860" y="1146"/>
                </a:cubicBezTo>
                <a:cubicBezTo>
                  <a:pt x="860" y="1146"/>
                  <a:pt x="860" y="1154"/>
                  <a:pt x="860" y="1154"/>
                </a:cubicBezTo>
                <a:cubicBezTo>
                  <a:pt x="860" y="1154"/>
                  <a:pt x="860" y="1154"/>
                  <a:pt x="852" y="1146"/>
                </a:cubicBezTo>
                <a:cubicBezTo>
                  <a:pt x="860" y="1154"/>
                  <a:pt x="868" y="1162"/>
                  <a:pt x="884" y="1170"/>
                </a:cubicBezTo>
                <a:cubicBezTo>
                  <a:pt x="876" y="1162"/>
                  <a:pt x="876" y="1162"/>
                  <a:pt x="876" y="1162"/>
                </a:cubicBezTo>
                <a:cubicBezTo>
                  <a:pt x="868" y="1162"/>
                  <a:pt x="868" y="1154"/>
                  <a:pt x="868" y="1154"/>
                </a:cubicBezTo>
                <a:cubicBezTo>
                  <a:pt x="868" y="1154"/>
                  <a:pt x="868" y="1154"/>
                  <a:pt x="868" y="1154"/>
                </a:cubicBezTo>
                <a:cubicBezTo>
                  <a:pt x="876" y="1154"/>
                  <a:pt x="876" y="1162"/>
                  <a:pt x="884" y="1162"/>
                </a:cubicBezTo>
                <a:cubicBezTo>
                  <a:pt x="891" y="1170"/>
                  <a:pt x="891" y="1170"/>
                  <a:pt x="899" y="1170"/>
                </a:cubicBezTo>
                <a:cubicBezTo>
                  <a:pt x="891" y="1170"/>
                  <a:pt x="891" y="1170"/>
                  <a:pt x="891" y="1170"/>
                </a:cubicBezTo>
                <a:cubicBezTo>
                  <a:pt x="899" y="1178"/>
                  <a:pt x="899" y="1178"/>
                  <a:pt x="899" y="1178"/>
                </a:cubicBezTo>
                <a:cubicBezTo>
                  <a:pt x="899" y="1170"/>
                  <a:pt x="891" y="1170"/>
                  <a:pt x="884" y="1162"/>
                </a:cubicBezTo>
                <a:cubicBezTo>
                  <a:pt x="891" y="1170"/>
                  <a:pt x="891" y="1170"/>
                  <a:pt x="899" y="1178"/>
                </a:cubicBezTo>
                <a:cubicBezTo>
                  <a:pt x="899" y="1178"/>
                  <a:pt x="899" y="1178"/>
                  <a:pt x="891" y="1178"/>
                </a:cubicBezTo>
                <a:cubicBezTo>
                  <a:pt x="891" y="1178"/>
                  <a:pt x="899" y="1178"/>
                  <a:pt x="899" y="1178"/>
                </a:cubicBezTo>
                <a:cubicBezTo>
                  <a:pt x="899" y="1178"/>
                  <a:pt x="899" y="1178"/>
                  <a:pt x="907" y="1178"/>
                </a:cubicBezTo>
                <a:cubicBezTo>
                  <a:pt x="907" y="1185"/>
                  <a:pt x="907" y="1185"/>
                  <a:pt x="907" y="1185"/>
                </a:cubicBezTo>
                <a:cubicBezTo>
                  <a:pt x="915" y="1185"/>
                  <a:pt x="923" y="1185"/>
                  <a:pt x="923" y="1193"/>
                </a:cubicBezTo>
                <a:cubicBezTo>
                  <a:pt x="931" y="1193"/>
                  <a:pt x="931" y="1193"/>
                  <a:pt x="931" y="1193"/>
                </a:cubicBezTo>
                <a:cubicBezTo>
                  <a:pt x="931" y="1193"/>
                  <a:pt x="931" y="1193"/>
                  <a:pt x="931" y="1201"/>
                </a:cubicBezTo>
                <a:cubicBezTo>
                  <a:pt x="931" y="1201"/>
                  <a:pt x="931" y="1201"/>
                  <a:pt x="931" y="1201"/>
                </a:cubicBezTo>
                <a:cubicBezTo>
                  <a:pt x="938" y="1201"/>
                  <a:pt x="938" y="1201"/>
                  <a:pt x="938" y="1201"/>
                </a:cubicBezTo>
                <a:cubicBezTo>
                  <a:pt x="938" y="1201"/>
                  <a:pt x="938" y="1201"/>
                  <a:pt x="946" y="1201"/>
                </a:cubicBezTo>
                <a:cubicBezTo>
                  <a:pt x="938" y="1201"/>
                  <a:pt x="938" y="1201"/>
                  <a:pt x="938" y="1201"/>
                </a:cubicBezTo>
                <a:cubicBezTo>
                  <a:pt x="938" y="1193"/>
                  <a:pt x="938" y="1193"/>
                  <a:pt x="931" y="1193"/>
                </a:cubicBezTo>
                <a:cubicBezTo>
                  <a:pt x="915" y="1185"/>
                  <a:pt x="923" y="1193"/>
                  <a:pt x="915" y="1185"/>
                </a:cubicBezTo>
                <a:cubicBezTo>
                  <a:pt x="915" y="1185"/>
                  <a:pt x="915" y="1185"/>
                  <a:pt x="907" y="1178"/>
                </a:cubicBezTo>
                <a:cubicBezTo>
                  <a:pt x="915" y="1178"/>
                  <a:pt x="907" y="1178"/>
                  <a:pt x="915" y="1185"/>
                </a:cubicBezTo>
                <a:cubicBezTo>
                  <a:pt x="907" y="1178"/>
                  <a:pt x="907" y="1178"/>
                  <a:pt x="907" y="1178"/>
                </a:cubicBezTo>
                <a:cubicBezTo>
                  <a:pt x="907" y="1178"/>
                  <a:pt x="907" y="1178"/>
                  <a:pt x="907" y="1178"/>
                </a:cubicBezTo>
                <a:cubicBezTo>
                  <a:pt x="907" y="1178"/>
                  <a:pt x="915" y="1178"/>
                  <a:pt x="915" y="1185"/>
                </a:cubicBezTo>
                <a:cubicBezTo>
                  <a:pt x="915" y="1185"/>
                  <a:pt x="915" y="1185"/>
                  <a:pt x="915" y="1178"/>
                </a:cubicBezTo>
                <a:cubicBezTo>
                  <a:pt x="915" y="1178"/>
                  <a:pt x="915" y="1178"/>
                  <a:pt x="931" y="1193"/>
                </a:cubicBezTo>
                <a:cubicBezTo>
                  <a:pt x="931" y="1193"/>
                  <a:pt x="931" y="1193"/>
                  <a:pt x="931" y="1193"/>
                </a:cubicBezTo>
                <a:cubicBezTo>
                  <a:pt x="931" y="1193"/>
                  <a:pt x="931" y="1193"/>
                  <a:pt x="931" y="1193"/>
                </a:cubicBezTo>
                <a:cubicBezTo>
                  <a:pt x="938" y="1193"/>
                  <a:pt x="938" y="1193"/>
                  <a:pt x="938" y="1193"/>
                </a:cubicBezTo>
                <a:cubicBezTo>
                  <a:pt x="938" y="1193"/>
                  <a:pt x="938" y="1193"/>
                  <a:pt x="938" y="1193"/>
                </a:cubicBezTo>
                <a:cubicBezTo>
                  <a:pt x="938" y="1193"/>
                  <a:pt x="946" y="1201"/>
                  <a:pt x="946" y="1201"/>
                </a:cubicBezTo>
                <a:cubicBezTo>
                  <a:pt x="946" y="1201"/>
                  <a:pt x="946" y="1201"/>
                  <a:pt x="946" y="1201"/>
                </a:cubicBezTo>
                <a:cubicBezTo>
                  <a:pt x="946" y="1201"/>
                  <a:pt x="946" y="1201"/>
                  <a:pt x="946" y="1201"/>
                </a:cubicBezTo>
                <a:cubicBezTo>
                  <a:pt x="962" y="1209"/>
                  <a:pt x="970" y="1209"/>
                  <a:pt x="977" y="1217"/>
                </a:cubicBezTo>
                <a:cubicBezTo>
                  <a:pt x="977" y="1217"/>
                  <a:pt x="985" y="1217"/>
                  <a:pt x="985" y="1217"/>
                </a:cubicBezTo>
                <a:cubicBezTo>
                  <a:pt x="985" y="1217"/>
                  <a:pt x="977" y="1217"/>
                  <a:pt x="977" y="1217"/>
                </a:cubicBezTo>
                <a:cubicBezTo>
                  <a:pt x="977" y="1217"/>
                  <a:pt x="977" y="1217"/>
                  <a:pt x="977" y="1209"/>
                </a:cubicBezTo>
                <a:cubicBezTo>
                  <a:pt x="977" y="1209"/>
                  <a:pt x="977" y="1209"/>
                  <a:pt x="993" y="1217"/>
                </a:cubicBezTo>
                <a:cubicBezTo>
                  <a:pt x="985" y="1217"/>
                  <a:pt x="985" y="1217"/>
                  <a:pt x="977" y="1217"/>
                </a:cubicBezTo>
                <a:cubicBezTo>
                  <a:pt x="977" y="1217"/>
                  <a:pt x="977" y="1217"/>
                  <a:pt x="993" y="1225"/>
                </a:cubicBezTo>
                <a:cubicBezTo>
                  <a:pt x="1001" y="1225"/>
                  <a:pt x="1001" y="1225"/>
                  <a:pt x="1009" y="1225"/>
                </a:cubicBezTo>
                <a:cubicBezTo>
                  <a:pt x="1009" y="1225"/>
                  <a:pt x="1001" y="1225"/>
                  <a:pt x="1001" y="1225"/>
                </a:cubicBezTo>
                <a:cubicBezTo>
                  <a:pt x="1001" y="1225"/>
                  <a:pt x="1001" y="1225"/>
                  <a:pt x="1001" y="1225"/>
                </a:cubicBezTo>
                <a:cubicBezTo>
                  <a:pt x="1001" y="1225"/>
                  <a:pt x="1001" y="1225"/>
                  <a:pt x="1009" y="1233"/>
                </a:cubicBezTo>
                <a:cubicBezTo>
                  <a:pt x="1009" y="1233"/>
                  <a:pt x="1009" y="1233"/>
                  <a:pt x="1009" y="1233"/>
                </a:cubicBezTo>
                <a:cubicBezTo>
                  <a:pt x="1009" y="1233"/>
                  <a:pt x="1009" y="1233"/>
                  <a:pt x="1017" y="1240"/>
                </a:cubicBezTo>
                <a:cubicBezTo>
                  <a:pt x="1009" y="1233"/>
                  <a:pt x="1017" y="1233"/>
                  <a:pt x="1009" y="1233"/>
                </a:cubicBezTo>
                <a:cubicBezTo>
                  <a:pt x="1017" y="1233"/>
                  <a:pt x="1009" y="1233"/>
                  <a:pt x="1017" y="1233"/>
                </a:cubicBezTo>
                <a:cubicBezTo>
                  <a:pt x="1017" y="1233"/>
                  <a:pt x="1017" y="1233"/>
                  <a:pt x="1024" y="1240"/>
                </a:cubicBezTo>
                <a:cubicBezTo>
                  <a:pt x="1040" y="1240"/>
                  <a:pt x="1032" y="1240"/>
                  <a:pt x="1040" y="1248"/>
                </a:cubicBezTo>
                <a:cubicBezTo>
                  <a:pt x="1040" y="1248"/>
                  <a:pt x="1040" y="1248"/>
                  <a:pt x="1048" y="1256"/>
                </a:cubicBezTo>
                <a:cubicBezTo>
                  <a:pt x="1040" y="1240"/>
                  <a:pt x="1032" y="1240"/>
                  <a:pt x="1048" y="1240"/>
                </a:cubicBezTo>
                <a:cubicBezTo>
                  <a:pt x="1048" y="1240"/>
                  <a:pt x="1048" y="1248"/>
                  <a:pt x="1048" y="1248"/>
                </a:cubicBezTo>
                <a:cubicBezTo>
                  <a:pt x="1048" y="1248"/>
                  <a:pt x="1048" y="1248"/>
                  <a:pt x="1048" y="1248"/>
                </a:cubicBezTo>
                <a:cubicBezTo>
                  <a:pt x="1048" y="1248"/>
                  <a:pt x="1048" y="1248"/>
                  <a:pt x="1048" y="1248"/>
                </a:cubicBezTo>
                <a:cubicBezTo>
                  <a:pt x="1056" y="1248"/>
                  <a:pt x="1056" y="1248"/>
                  <a:pt x="1063" y="1256"/>
                </a:cubicBezTo>
                <a:cubicBezTo>
                  <a:pt x="1063" y="1256"/>
                  <a:pt x="1063" y="1256"/>
                  <a:pt x="1056" y="1248"/>
                </a:cubicBezTo>
                <a:cubicBezTo>
                  <a:pt x="1063" y="1256"/>
                  <a:pt x="1087" y="1264"/>
                  <a:pt x="1087" y="1264"/>
                </a:cubicBezTo>
                <a:cubicBezTo>
                  <a:pt x="1095" y="1272"/>
                  <a:pt x="1087" y="1264"/>
                  <a:pt x="1095" y="1272"/>
                </a:cubicBezTo>
                <a:cubicBezTo>
                  <a:pt x="1095" y="1272"/>
                  <a:pt x="1095" y="1272"/>
                  <a:pt x="1102" y="1272"/>
                </a:cubicBezTo>
                <a:cubicBezTo>
                  <a:pt x="1126" y="1280"/>
                  <a:pt x="1142" y="1287"/>
                  <a:pt x="1149" y="1287"/>
                </a:cubicBezTo>
                <a:cubicBezTo>
                  <a:pt x="1134" y="1280"/>
                  <a:pt x="1134" y="1280"/>
                  <a:pt x="1126" y="1272"/>
                </a:cubicBezTo>
                <a:cubicBezTo>
                  <a:pt x="1126" y="1272"/>
                  <a:pt x="1126" y="1272"/>
                  <a:pt x="1126" y="1280"/>
                </a:cubicBezTo>
                <a:cubicBezTo>
                  <a:pt x="1126" y="1280"/>
                  <a:pt x="1126" y="1280"/>
                  <a:pt x="1165" y="1295"/>
                </a:cubicBezTo>
                <a:cubicBezTo>
                  <a:pt x="1173" y="1295"/>
                  <a:pt x="1173" y="1295"/>
                  <a:pt x="1173" y="1295"/>
                </a:cubicBezTo>
                <a:cubicBezTo>
                  <a:pt x="1173" y="1295"/>
                  <a:pt x="1173" y="1295"/>
                  <a:pt x="1173" y="1295"/>
                </a:cubicBezTo>
                <a:cubicBezTo>
                  <a:pt x="1173" y="1295"/>
                  <a:pt x="1181" y="1295"/>
                  <a:pt x="1181" y="1295"/>
                </a:cubicBezTo>
                <a:cubicBezTo>
                  <a:pt x="1181" y="1295"/>
                  <a:pt x="1181" y="1295"/>
                  <a:pt x="1173" y="1295"/>
                </a:cubicBezTo>
                <a:cubicBezTo>
                  <a:pt x="1165" y="1295"/>
                  <a:pt x="1165" y="1295"/>
                  <a:pt x="1165" y="1295"/>
                </a:cubicBezTo>
                <a:cubicBezTo>
                  <a:pt x="1173" y="1303"/>
                  <a:pt x="1173" y="1295"/>
                  <a:pt x="1173" y="1295"/>
                </a:cubicBezTo>
                <a:cubicBezTo>
                  <a:pt x="1188" y="1303"/>
                  <a:pt x="1181" y="1295"/>
                  <a:pt x="1188" y="1311"/>
                </a:cubicBezTo>
                <a:cubicBezTo>
                  <a:pt x="1188" y="1311"/>
                  <a:pt x="1188" y="1311"/>
                  <a:pt x="1204" y="1311"/>
                </a:cubicBezTo>
                <a:cubicBezTo>
                  <a:pt x="1212" y="1319"/>
                  <a:pt x="1220" y="1319"/>
                  <a:pt x="1228" y="1319"/>
                </a:cubicBezTo>
                <a:cubicBezTo>
                  <a:pt x="1228" y="1327"/>
                  <a:pt x="1228" y="1327"/>
                  <a:pt x="1235" y="1327"/>
                </a:cubicBezTo>
                <a:cubicBezTo>
                  <a:pt x="1243" y="1327"/>
                  <a:pt x="1243" y="1327"/>
                  <a:pt x="1267" y="1335"/>
                </a:cubicBezTo>
                <a:cubicBezTo>
                  <a:pt x="1259" y="1327"/>
                  <a:pt x="1267" y="1335"/>
                  <a:pt x="1259" y="1327"/>
                </a:cubicBezTo>
                <a:cubicBezTo>
                  <a:pt x="1243" y="1327"/>
                  <a:pt x="1243" y="1327"/>
                  <a:pt x="1228" y="1319"/>
                </a:cubicBezTo>
                <a:cubicBezTo>
                  <a:pt x="1228" y="1319"/>
                  <a:pt x="1228" y="1319"/>
                  <a:pt x="1212" y="1311"/>
                </a:cubicBezTo>
                <a:cubicBezTo>
                  <a:pt x="1212" y="1311"/>
                  <a:pt x="1212" y="1311"/>
                  <a:pt x="1212" y="1311"/>
                </a:cubicBezTo>
                <a:cubicBezTo>
                  <a:pt x="1220" y="1311"/>
                  <a:pt x="1228" y="1319"/>
                  <a:pt x="1228" y="1311"/>
                </a:cubicBezTo>
                <a:cubicBezTo>
                  <a:pt x="1228" y="1311"/>
                  <a:pt x="1228" y="1311"/>
                  <a:pt x="1235" y="1319"/>
                </a:cubicBezTo>
                <a:cubicBezTo>
                  <a:pt x="1243" y="1327"/>
                  <a:pt x="1243" y="1319"/>
                  <a:pt x="1251" y="1327"/>
                </a:cubicBezTo>
                <a:cubicBezTo>
                  <a:pt x="1251" y="1327"/>
                  <a:pt x="1251" y="1327"/>
                  <a:pt x="1259" y="1327"/>
                </a:cubicBezTo>
                <a:cubicBezTo>
                  <a:pt x="1228" y="1311"/>
                  <a:pt x="1181" y="1303"/>
                  <a:pt x="1173" y="1295"/>
                </a:cubicBezTo>
                <a:cubicBezTo>
                  <a:pt x="1181" y="1295"/>
                  <a:pt x="1188" y="1303"/>
                  <a:pt x="1196" y="1303"/>
                </a:cubicBezTo>
                <a:cubicBezTo>
                  <a:pt x="1212" y="1311"/>
                  <a:pt x="1212" y="1303"/>
                  <a:pt x="1212" y="1295"/>
                </a:cubicBezTo>
                <a:cubicBezTo>
                  <a:pt x="1212" y="1295"/>
                  <a:pt x="1212" y="1295"/>
                  <a:pt x="1212" y="1295"/>
                </a:cubicBezTo>
                <a:cubicBezTo>
                  <a:pt x="1243" y="1311"/>
                  <a:pt x="1290" y="1327"/>
                  <a:pt x="1329" y="1342"/>
                </a:cubicBezTo>
                <a:cubicBezTo>
                  <a:pt x="1329" y="1342"/>
                  <a:pt x="1329" y="1342"/>
                  <a:pt x="1337" y="1342"/>
                </a:cubicBezTo>
                <a:cubicBezTo>
                  <a:pt x="1345" y="1342"/>
                  <a:pt x="1345" y="1342"/>
                  <a:pt x="1360" y="1350"/>
                </a:cubicBezTo>
                <a:cubicBezTo>
                  <a:pt x="1345" y="1342"/>
                  <a:pt x="1353" y="1342"/>
                  <a:pt x="1353" y="1342"/>
                </a:cubicBezTo>
                <a:cubicBezTo>
                  <a:pt x="1353" y="1342"/>
                  <a:pt x="1345" y="1342"/>
                  <a:pt x="1345" y="1342"/>
                </a:cubicBezTo>
                <a:cubicBezTo>
                  <a:pt x="1329" y="1335"/>
                  <a:pt x="1329" y="1335"/>
                  <a:pt x="1329" y="1335"/>
                </a:cubicBezTo>
                <a:cubicBezTo>
                  <a:pt x="1329" y="1335"/>
                  <a:pt x="1329" y="1335"/>
                  <a:pt x="1321" y="1335"/>
                </a:cubicBezTo>
                <a:cubicBezTo>
                  <a:pt x="1314" y="1327"/>
                  <a:pt x="1329" y="1335"/>
                  <a:pt x="1337" y="1335"/>
                </a:cubicBezTo>
                <a:cubicBezTo>
                  <a:pt x="1314" y="1327"/>
                  <a:pt x="1298" y="1327"/>
                  <a:pt x="1267" y="1311"/>
                </a:cubicBezTo>
                <a:cubicBezTo>
                  <a:pt x="1259" y="1311"/>
                  <a:pt x="1259" y="1311"/>
                  <a:pt x="1259" y="1311"/>
                </a:cubicBezTo>
                <a:cubicBezTo>
                  <a:pt x="1220" y="1295"/>
                  <a:pt x="1188" y="1280"/>
                  <a:pt x="1142" y="1264"/>
                </a:cubicBezTo>
                <a:cubicBezTo>
                  <a:pt x="1134" y="1264"/>
                  <a:pt x="1063" y="1233"/>
                  <a:pt x="1040" y="1225"/>
                </a:cubicBezTo>
                <a:cubicBezTo>
                  <a:pt x="1040" y="1225"/>
                  <a:pt x="1040" y="1225"/>
                  <a:pt x="1040" y="1217"/>
                </a:cubicBezTo>
                <a:cubicBezTo>
                  <a:pt x="1134" y="1256"/>
                  <a:pt x="1243" y="1303"/>
                  <a:pt x="1360" y="1342"/>
                </a:cubicBezTo>
                <a:cubicBezTo>
                  <a:pt x="1360" y="1342"/>
                  <a:pt x="1360" y="1342"/>
                  <a:pt x="1360" y="1342"/>
                </a:cubicBezTo>
                <a:cubicBezTo>
                  <a:pt x="1368" y="1342"/>
                  <a:pt x="1360" y="1342"/>
                  <a:pt x="1368" y="1342"/>
                </a:cubicBezTo>
                <a:cubicBezTo>
                  <a:pt x="1368" y="1342"/>
                  <a:pt x="1368" y="1342"/>
                  <a:pt x="1368" y="1342"/>
                </a:cubicBezTo>
                <a:cubicBezTo>
                  <a:pt x="1368" y="1342"/>
                  <a:pt x="1368" y="1342"/>
                  <a:pt x="1368" y="1342"/>
                </a:cubicBezTo>
                <a:cubicBezTo>
                  <a:pt x="1368" y="1342"/>
                  <a:pt x="1368" y="1342"/>
                  <a:pt x="1368" y="1342"/>
                </a:cubicBezTo>
                <a:cubicBezTo>
                  <a:pt x="1368" y="1342"/>
                  <a:pt x="1368" y="1342"/>
                  <a:pt x="1368" y="1342"/>
                </a:cubicBezTo>
                <a:cubicBezTo>
                  <a:pt x="1376" y="1342"/>
                  <a:pt x="1376" y="1342"/>
                  <a:pt x="1376" y="1342"/>
                </a:cubicBezTo>
                <a:cubicBezTo>
                  <a:pt x="1376" y="1342"/>
                  <a:pt x="1376" y="1342"/>
                  <a:pt x="1376" y="1342"/>
                </a:cubicBezTo>
                <a:cubicBezTo>
                  <a:pt x="1376" y="1342"/>
                  <a:pt x="1376" y="1342"/>
                  <a:pt x="1376" y="1342"/>
                </a:cubicBezTo>
                <a:cubicBezTo>
                  <a:pt x="1376" y="1342"/>
                  <a:pt x="1376" y="1342"/>
                  <a:pt x="1376" y="1342"/>
                </a:cubicBezTo>
                <a:cubicBezTo>
                  <a:pt x="1384" y="1342"/>
                  <a:pt x="1392" y="1342"/>
                  <a:pt x="1399" y="1350"/>
                </a:cubicBezTo>
                <a:cubicBezTo>
                  <a:pt x="1399" y="1350"/>
                  <a:pt x="1399" y="1350"/>
                  <a:pt x="1407" y="1350"/>
                </a:cubicBezTo>
                <a:cubicBezTo>
                  <a:pt x="1407" y="1350"/>
                  <a:pt x="1407" y="1350"/>
                  <a:pt x="1415" y="1350"/>
                </a:cubicBezTo>
                <a:cubicBezTo>
                  <a:pt x="1415" y="1350"/>
                  <a:pt x="1415" y="1350"/>
                  <a:pt x="1415" y="1350"/>
                </a:cubicBezTo>
                <a:cubicBezTo>
                  <a:pt x="1407" y="1350"/>
                  <a:pt x="1407" y="1350"/>
                  <a:pt x="1415" y="1350"/>
                </a:cubicBezTo>
                <a:cubicBezTo>
                  <a:pt x="1415" y="1350"/>
                  <a:pt x="1415" y="1350"/>
                  <a:pt x="1415" y="1350"/>
                </a:cubicBezTo>
                <a:cubicBezTo>
                  <a:pt x="1415" y="1350"/>
                  <a:pt x="1415" y="1350"/>
                  <a:pt x="1415" y="1350"/>
                </a:cubicBezTo>
                <a:cubicBezTo>
                  <a:pt x="1415" y="1350"/>
                  <a:pt x="1423" y="1350"/>
                  <a:pt x="1423" y="1350"/>
                </a:cubicBezTo>
                <a:cubicBezTo>
                  <a:pt x="1423" y="1350"/>
                  <a:pt x="1415" y="1350"/>
                  <a:pt x="1415" y="1342"/>
                </a:cubicBezTo>
                <a:cubicBezTo>
                  <a:pt x="1423" y="1350"/>
                  <a:pt x="1415" y="1342"/>
                  <a:pt x="1415" y="1342"/>
                </a:cubicBezTo>
                <a:cubicBezTo>
                  <a:pt x="1415" y="1342"/>
                  <a:pt x="1415" y="1342"/>
                  <a:pt x="1407" y="1342"/>
                </a:cubicBezTo>
                <a:cubicBezTo>
                  <a:pt x="1399" y="1342"/>
                  <a:pt x="1399" y="1342"/>
                  <a:pt x="1399" y="1335"/>
                </a:cubicBezTo>
                <a:cubicBezTo>
                  <a:pt x="1399" y="1335"/>
                  <a:pt x="1399" y="1335"/>
                  <a:pt x="1399" y="1342"/>
                </a:cubicBezTo>
                <a:cubicBezTo>
                  <a:pt x="1399" y="1342"/>
                  <a:pt x="1399" y="1342"/>
                  <a:pt x="1399" y="1342"/>
                </a:cubicBezTo>
                <a:cubicBezTo>
                  <a:pt x="1399" y="1342"/>
                  <a:pt x="1399" y="1342"/>
                  <a:pt x="1399" y="1342"/>
                </a:cubicBezTo>
                <a:cubicBezTo>
                  <a:pt x="1399" y="1342"/>
                  <a:pt x="1399" y="1342"/>
                  <a:pt x="1399" y="1342"/>
                </a:cubicBezTo>
                <a:cubicBezTo>
                  <a:pt x="1399" y="1342"/>
                  <a:pt x="1399" y="1342"/>
                  <a:pt x="1399" y="1342"/>
                </a:cubicBezTo>
                <a:cubicBezTo>
                  <a:pt x="1399" y="1342"/>
                  <a:pt x="1399" y="1342"/>
                  <a:pt x="1399" y="1342"/>
                </a:cubicBezTo>
                <a:cubicBezTo>
                  <a:pt x="1399" y="1342"/>
                  <a:pt x="1399" y="1342"/>
                  <a:pt x="1399" y="1342"/>
                </a:cubicBezTo>
                <a:cubicBezTo>
                  <a:pt x="1399" y="1342"/>
                  <a:pt x="1399" y="1342"/>
                  <a:pt x="1399" y="1342"/>
                </a:cubicBezTo>
                <a:cubicBezTo>
                  <a:pt x="1384" y="1342"/>
                  <a:pt x="1376" y="1335"/>
                  <a:pt x="1368" y="1335"/>
                </a:cubicBezTo>
                <a:cubicBezTo>
                  <a:pt x="1368" y="1335"/>
                  <a:pt x="1368" y="1335"/>
                  <a:pt x="1368" y="1335"/>
                </a:cubicBezTo>
                <a:cubicBezTo>
                  <a:pt x="1368" y="1335"/>
                  <a:pt x="1360" y="1335"/>
                  <a:pt x="1360" y="1335"/>
                </a:cubicBezTo>
                <a:cubicBezTo>
                  <a:pt x="1337" y="1327"/>
                  <a:pt x="1314" y="1319"/>
                  <a:pt x="1298" y="1311"/>
                </a:cubicBezTo>
                <a:cubicBezTo>
                  <a:pt x="1298" y="1311"/>
                  <a:pt x="1298" y="1311"/>
                  <a:pt x="1298" y="1311"/>
                </a:cubicBezTo>
                <a:cubicBezTo>
                  <a:pt x="1298" y="1311"/>
                  <a:pt x="1298" y="1311"/>
                  <a:pt x="1298" y="1311"/>
                </a:cubicBezTo>
                <a:cubicBezTo>
                  <a:pt x="1290" y="1303"/>
                  <a:pt x="1274" y="1303"/>
                  <a:pt x="1267" y="1303"/>
                </a:cubicBezTo>
                <a:cubicBezTo>
                  <a:pt x="1267" y="1295"/>
                  <a:pt x="1267" y="1295"/>
                  <a:pt x="1259" y="1295"/>
                </a:cubicBezTo>
                <a:cubicBezTo>
                  <a:pt x="1259" y="1295"/>
                  <a:pt x="1235" y="1287"/>
                  <a:pt x="1212" y="1280"/>
                </a:cubicBezTo>
                <a:cubicBezTo>
                  <a:pt x="1235" y="1280"/>
                  <a:pt x="1228" y="1280"/>
                  <a:pt x="1228" y="1280"/>
                </a:cubicBezTo>
                <a:cubicBezTo>
                  <a:pt x="1204" y="1264"/>
                  <a:pt x="1212" y="1264"/>
                  <a:pt x="1196" y="1264"/>
                </a:cubicBezTo>
                <a:cubicBezTo>
                  <a:pt x="1196" y="1264"/>
                  <a:pt x="1196" y="1264"/>
                  <a:pt x="1188" y="1264"/>
                </a:cubicBezTo>
                <a:cubicBezTo>
                  <a:pt x="1181" y="1256"/>
                  <a:pt x="1181" y="1256"/>
                  <a:pt x="1181" y="1256"/>
                </a:cubicBezTo>
                <a:cubicBezTo>
                  <a:pt x="1173" y="1256"/>
                  <a:pt x="1173" y="1256"/>
                  <a:pt x="1165" y="1256"/>
                </a:cubicBezTo>
                <a:cubicBezTo>
                  <a:pt x="1173" y="1256"/>
                  <a:pt x="1181" y="1256"/>
                  <a:pt x="1188" y="1256"/>
                </a:cubicBezTo>
                <a:cubicBezTo>
                  <a:pt x="1196" y="1264"/>
                  <a:pt x="1204" y="1264"/>
                  <a:pt x="1212" y="1264"/>
                </a:cubicBezTo>
                <a:cubicBezTo>
                  <a:pt x="1212" y="1264"/>
                  <a:pt x="1212" y="1264"/>
                  <a:pt x="1212" y="1264"/>
                </a:cubicBezTo>
                <a:cubicBezTo>
                  <a:pt x="1228" y="1272"/>
                  <a:pt x="1228" y="1272"/>
                  <a:pt x="1228" y="1272"/>
                </a:cubicBezTo>
                <a:cubicBezTo>
                  <a:pt x="1243" y="1280"/>
                  <a:pt x="1259" y="1280"/>
                  <a:pt x="1267" y="1287"/>
                </a:cubicBezTo>
                <a:cubicBezTo>
                  <a:pt x="1274" y="1287"/>
                  <a:pt x="1282" y="1287"/>
                  <a:pt x="1290" y="1287"/>
                </a:cubicBezTo>
                <a:cubicBezTo>
                  <a:pt x="1251" y="1272"/>
                  <a:pt x="1188" y="1248"/>
                  <a:pt x="1157" y="1240"/>
                </a:cubicBezTo>
                <a:cubicBezTo>
                  <a:pt x="1149" y="1240"/>
                  <a:pt x="1157" y="1240"/>
                  <a:pt x="1149" y="1240"/>
                </a:cubicBezTo>
                <a:cubicBezTo>
                  <a:pt x="1102" y="1225"/>
                  <a:pt x="1110" y="1217"/>
                  <a:pt x="1079" y="1209"/>
                </a:cubicBezTo>
                <a:cubicBezTo>
                  <a:pt x="1063" y="1193"/>
                  <a:pt x="1063" y="1201"/>
                  <a:pt x="1063" y="1193"/>
                </a:cubicBezTo>
                <a:cubicBezTo>
                  <a:pt x="1063" y="1193"/>
                  <a:pt x="1063" y="1193"/>
                  <a:pt x="1071" y="1201"/>
                </a:cubicBezTo>
                <a:cubicBezTo>
                  <a:pt x="1079" y="1209"/>
                  <a:pt x="1142" y="1233"/>
                  <a:pt x="1149" y="1233"/>
                </a:cubicBezTo>
                <a:cubicBezTo>
                  <a:pt x="1149" y="1233"/>
                  <a:pt x="1149" y="1233"/>
                  <a:pt x="1165" y="1240"/>
                </a:cubicBezTo>
                <a:cubicBezTo>
                  <a:pt x="1165" y="1240"/>
                  <a:pt x="1165" y="1240"/>
                  <a:pt x="1157" y="1240"/>
                </a:cubicBezTo>
                <a:cubicBezTo>
                  <a:pt x="1220" y="1264"/>
                  <a:pt x="1259" y="1280"/>
                  <a:pt x="1306" y="1295"/>
                </a:cubicBezTo>
                <a:cubicBezTo>
                  <a:pt x="1306" y="1287"/>
                  <a:pt x="1306" y="1287"/>
                  <a:pt x="1306" y="1287"/>
                </a:cubicBezTo>
                <a:cubicBezTo>
                  <a:pt x="1306" y="1287"/>
                  <a:pt x="1306" y="1287"/>
                  <a:pt x="1314" y="1287"/>
                </a:cubicBezTo>
                <a:cubicBezTo>
                  <a:pt x="1314" y="1287"/>
                  <a:pt x="1314" y="1287"/>
                  <a:pt x="1314" y="1295"/>
                </a:cubicBezTo>
                <a:cubicBezTo>
                  <a:pt x="1314" y="1295"/>
                  <a:pt x="1314" y="1295"/>
                  <a:pt x="1321" y="1295"/>
                </a:cubicBezTo>
                <a:cubicBezTo>
                  <a:pt x="1337" y="1295"/>
                  <a:pt x="1329" y="1295"/>
                  <a:pt x="1337" y="1295"/>
                </a:cubicBezTo>
                <a:cubicBezTo>
                  <a:pt x="1337" y="1295"/>
                  <a:pt x="1337" y="1295"/>
                  <a:pt x="1314" y="1280"/>
                </a:cubicBezTo>
                <a:cubicBezTo>
                  <a:pt x="1306" y="1280"/>
                  <a:pt x="1298" y="1280"/>
                  <a:pt x="1298" y="1280"/>
                </a:cubicBezTo>
                <a:cubicBezTo>
                  <a:pt x="1290" y="1280"/>
                  <a:pt x="1290" y="1280"/>
                  <a:pt x="1282" y="1280"/>
                </a:cubicBezTo>
                <a:cubicBezTo>
                  <a:pt x="1282" y="1272"/>
                  <a:pt x="1282" y="1272"/>
                  <a:pt x="1274" y="1272"/>
                </a:cubicBezTo>
                <a:cubicBezTo>
                  <a:pt x="1274" y="1272"/>
                  <a:pt x="1274" y="1272"/>
                  <a:pt x="1267" y="1272"/>
                </a:cubicBezTo>
                <a:cubicBezTo>
                  <a:pt x="1259" y="1272"/>
                  <a:pt x="1251" y="1264"/>
                  <a:pt x="1235" y="1256"/>
                </a:cubicBezTo>
                <a:cubicBezTo>
                  <a:pt x="1235" y="1256"/>
                  <a:pt x="1235" y="1256"/>
                  <a:pt x="1228" y="1256"/>
                </a:cubicBezTo>
                <a:cubicBezTo>
                  <a:pt x="1228" y="1256"/>
                  <a:pt x="1228" y="1256"/>
                  <a:pt x="1228" y="1256"/>
                </a:cubicBezTo>
                <a:cubicBezTo>
                  <a:pt x="1235" y="1256"/>
                  <a:pt x="1228" y="1256"/>
                  <a:pt x="1235" y="1256"/>
                </a:cubicBezTo>
                <a:cubicBezTo>
                  <a:pt x="1235" y="1256"/>
                  <a:pt x="1228" y="1256"/>
                  <a:pt x="1228" y="1256"/>
                </a:cubicBezTo>
                <a:cubicBezTo>
                  <a:pt x="1228" y="1256"/>
                  <a:pt x="1228" y="1256"/>
                  <a:pt x="1228" y="1256"/>
                </a:cubicBezTo>
                <a:cubicBezTo>
                  <a:pt x="1228" y="1256"/>
                  <a:pt x="1228" y="1256"/>
                  <a:pt x="1228" y="1256"/>
                </a:cubicBezTo>
                <a:cubicBezTo>
                  <a:pt x="1220" y="1248"/>
                  <a:pt x="1204" y="1240"/>
                  <a:pt x="1188" y="1240"/>
                </a:cubicBezTo>
                <a:cubicBezTo>
                  <a:pt x="1188" y="1240"/>
                  <a:pt x="1188" y="1240"/>
                  <a:pt x="1188" y="1240"/>
                </a:cubicBezTo>
                <a:cubicBezTo>
                  <a:pt x="1188" y="1240"/>
                  <a:pt x="1181" y="1240"/>
                  <a:pt x="1181" y="1240"/>
                </a:cubicBezTo>
                <a:cubicBezTo>
                  <a:pt x="1181" y="1240"/>
                  <a:pt x="1181" y="1240"/>
                  <a:pt x="1181" y="1240"/>
                </a:cubicBezTo>
                <a:cubicBezTo>
                  <a:pt x="1181" y="1240"/>
                  <a:pt x="1181" y="1240"/>
                  <a:pt x="1181" y="1240"/>
                </a:cubicBezTo>
                <a:cubicBezTo>
                  <a:pt x="1165" y="1233"/>
                  <a:pt x="1165" y="1233"/>
                  <a:pt x="1165" y="1225"/>
                </a:cubicBezTo>
                <a:cubicBezTo>
                  <a:pt x="1165" y="1225"/>
                  <a:pt x="1165" y="1225"/>
                  <a:pt x="1134" y="1225"/>
                </a:cubicBezTo>
                <a:cubicBezTo>
                  <a:pt x="1134" y="1225"/>
                  <a:pt x="1134" y="1225"/>
                  <a:pt x="1134" y="1217"/>
                </a:cubicBezTo>
                <a:cubicBezTo>
                  <a:pt x="1126" y="1209"/>
                  <a:pt x="1134" y="1217"/>
                  <a:pt x="1126" y="1209"/>
                </a:cubicBezTo>
                <a:cubicBezTo>
                  <a:pt x="1126" y="1209"/>
                  <a:pt x="1126" y="1209"/>
                  <a:pt x="1118" y="1209"/>
                </a:cubicBezTo>
                <a:cubicBezTo>
                  <a:pt x="1126" y="1209"/>
                  <a:pt x="1126" y="1209"/>
                  <a:pt x="1134" y="1217"/>
                </a:cubicBezTo>
                <a:cubicBezTo>
                  <a:pt x="1095" y="1201"/>
                  <a:pt x="1063" y="1178"/>
                  <a:pt x="1040" y="1178"/>
                </a:cubicBezTo>
                <a:cubicBezTo>
                  <a:pt x="1040" y="1178"/>
                  <a:pt x="1040" y="1178"/>
                  <a:pt x="1024" y="1162"/>
                </a:cubicBezTo>
                <a:cubicBezTo>
                  <a:pt x="1032" y="1162"/>
                  <a:pt x="1024" y="1162"/>
                  <a:pt x="1024" y="1162"/>
                </a:cubicBezTo>
                <a:cubicBezTo>
                  <a:pt x="1024" y="1162"/>
                  <a:pt x="1024" y="1162"/>
                  <a:pt x="1017" y="1154"/>
                </a:cubicBezTo>
                <a:cubicBezTo>
                  <a:pt x="1017" y="1154"/>
                  <a:pt x="1017" y="1154"/>
                  <a:pt x="1024" y="1162"/>
                </a:cubicBezTo>
                <a:cubicBezTo>
                  <a:pt x="1017" y="1154"/>
                  <a:pt x="1017" y="1154"/>
                  <a:pt x="1009" y="1154"/>
                </a:cubicBezTo>
                <a:cubicBezTo>
                  <a:pt x="1009" y="1154"/>
                  <a:pt x="1009" y="1154"/>
                  <a:pt x="1009" y="1146"/>
                </a:cubicBezTo>
                <a:cubicBezTo>
                  <a:pt x="1009" y="1146"/>
                  <a:pt x="1009" y="1146"/>
                  <a:pt x="1024" y="1154"/>
                </a:cubicBezTo>
                <a:cubicBezTo>
                  <a:pt x="1024" y="1154"/>
                  <a:pt x="1024" y="1154"/>
                  <a:pt x="1024" y="1162"/>
                </a:cubicBezTo>
                <a:cubicBezTo>
                  <a:pt x="1032" y="1162"/>
                  <a:pt x="1032" y="1162"/>
                  <a:pt x="1032" y="1162"/>
                </a:cubicBezTo>
                <a:cubicBezTo>
                  <a:pt x="1040" y="1170"/>
                  <a:pt x="1040" y="1170"/>
                  <a:pt x="1040" y="1170"/>
                </a:cubicBezTo>
                <a:cubicBezTo>
                  <a:pt x="1032" y="1162"/>
                  <a:pt x="1032" y="1162"/>
                  <a:pt x="1032" y="1162"/>
                </a:cubicBezTo>
                <a:cubicBezTo>
                  <a:pt x="1040" y="1170"/>
                  <a:pt x="1048" y="1170"/>
                  <a:pt x="1056" y="1170"/>
                </a:cubicBezTo>
                <a:cubicBezTo>
                  <a:pt x="1040" y="1162"/>
                  <a:pt x="1032" y="1154"/>
                  <a:pt x="1032" y="1146"/>
                </a:cubicBezTo>
                <a:cubicBezTo>
                  <a:pt x="1032" y="1146"/>
                  <a:pt x="1032" y="1146"/>
                  <a:pt x="1024" y="1154"/>
                </a:cubicBezTo>
                <a:cubicBezTo>
                  <a:pt x="1024" y="1154"/>
                  <a:pt x="1024" y="1154"/>
                  <a:pt x="1001" y="1146"/>
                </a:cubicBezTo>
                <a:cubicBezTo>
                  <a:pt x="993" y="1146"/>
                  <a:pt x="993" y="1138"/>
                  <a:pt x="977" y="1131"/>
                </a:cubicBezTo>
                <a:cubicBezTo>
                  <a:pt x="993" y="1138"/>
                  <a:pt x="993" y="1146"/>
                  <a:pt x="993" y="1146"/>
                </a:cubicBezTo>
                <a:cubicBezTo>
                  <a:pt x="993" y="1146"/>
                  <a:pt x="993" y="1146"/>
                  <a:pt x="993" y="1146"/>
                </a:cubicBezTo>
                <a:cubicBezTo>
                  <a:pt x="985" y="1146"/>
                  <a:pt x="985" y="1138"/>
                  <a:pt x="977" y="1138"/>
                </a:cubicBezTo>
                <a:cubicBezTo>
                  <a:pt x="977" y="1138"/>
                  <a:pt x="977" y="1138"/>
                  <a:pt x="977" y="1138"/>
                </a:cubicBezTo>
                <a:cubicBezTo>
                  <a:pt x="977" y="1138"/>
                  <a:pt x="977" y="1138"/>
                  <a:pt x="977" y="1138"/>
                </a:cubicBezTo>
                <a:cubicBezTo>
                  <a:pt x="977" y="1138"/>
                  <a:pt x="977" y="1138"/>
                  <a:pt x="977" y="1138"/>
                </a:cubicBezTo>
                <a:cubicBezTo>
                  <a:pt x="977" y="1138"/>
                  <a:pt x="977" y="1138"/>
                  <a:pt x="977" y="1138"/>
                </a:cubicBezTo>
                <a:cubicBezTo>
                  <a:pt x="977" y="1131"/>
                  <a:pt x="977" y="1131"/>
                  <a:pt x="977" y="1131"/>
                </a:cubicBezTo>
                <a:cubicBezTo>
                  <a:pt x="962" y="1131"/>
                  <a:pt x="962" y="1131"/>
                  <a:pt x="962" y="1131"/>
                </a:cubicBezTo>
                <a:cubicBezTo>
                  <a:pt x="962" y="1131"/>
                  <a:pt x="954" y="1123"/>
                  <a:pt x="946" y="1115"/>
                </a:cubicBezTo>
                <a:cubicBezTo>
                  <a:pt x="946" y="1115"/>
                  <a:pt x="938" y="1115"/>
                  <a:pt x="938" y="1115"/>
                </a:cubicBezTo>
                <a:cubicBezTo>
                  <a:pt x="946" y="1115"/>
                  <a:pt x="946" y="1123"/>
                  <a:pt x="954" y="1123"/>
                </a:cubicBezTo>
                <a:cubicBezTo>
                  <a:pt x="954" y="1123"/>
                  <a:pt x="938" y="1115"/>
                  <a:pt x="931" y="1107"/>
                </a:cubicBezTo>
                <a:cubicBezTo>
                  <a:pt x="931" y="1107"/>
                  <a:pt x="931" y="1107"/>
                  <a:pt x="946" y="1115"/>
                </a:cubicBezTo>
                <a:cubicBezTo>
                  <a:pt x="938" y="1107"/>
                  <a:pt x="931" y="1107"/>
                  <a:pt x="931" y="1107"/>
                </a:cubicBezTo>
                <a:cubicBezTo>
                  <a:pt x="923" y="1099"/>
                  <a:pt x="923" y="1107"/>
                  <a:pt x="915" y="1099"/>
                </a:cubicBezTo>
                <a:cubicBezTo>
                  <a:pt x="907" y="1091"/>
                  <a:pt x="907" y="1091"/>
                  <a:pt x="891" y="1083"/>
                </a:cubicBezTo>
                <a:cubicBezTo>
                  <a:pt x="891" y="1083"/>
                  <a:pt x="891" y="1083"/>
                  <a:pt x="907" y="1091"/>
                </a:cubicBezTo>
                <a:cubicBezTo>
                  <a:pt x="907" y="1091"/>
                  <a:pt x="907" y="1091"/>
                  <a:pt x="899" y="1091"/>
                </a:cubicBezTo>
                <a:cubicBezTo>
                  <a:pt x="899" y="1091"/>
                  <a:pt x="891" y="1083"/>
                  <a:pt x="891" y="1083"/>
                </a:cubicBezTo>
                <a:cubicBezTo>
                  <a:pt x="891" y="1083"/>
                  <a:pt x="884" y="1083"/>
                  <a:pt x="884" y="1083"/>
                </a:cubicBezTo>
                <a:cubicBezTo>
                  <a:pt x="884" y="1076"/>
                  <a:pt x="868" y="1068"/>
                  <a:pt x="845" y="1060"/>
                </a:cubicBezTo>
                <a:cubicBezTo>
                  <a:pt x="845" y="1052"/>
                  <a:pt x="845" y="1060"/>
                  <a:pt x="837" y="1052"/>
                </a:cubicBezTo>
                <a:cubicBezTo>
                  <a:pt x="845" y="1060"/>
                  <a:pt x="852" y="1060"/>
                  <a:pt x="852" y="1060"/>
                </a:cubicBezTo>
                <a:cubicBezTo>
                  <a:pt x="852" y="1060"/>
                  <a:pt x="852" y="1060"/>
                  <a:pt x="837" y="1060"/>
                </a:cubicBezTo>
                <a:cubicBezTo>
                  <a:pt x="837" y="1052"/>
                  <a:pt x="837" y="1052"/>
                  <a:pt x="837" y="1052"/>
                </a:cubicBezTo>
                <a:cubicBezTo>
                  <a:pt x="837" y="1052"/>
                  <a:pt x="837" y="1052"/>
                  <a:pt x="829" y="1044"/>
                </a:cubicBezTo>
                <a:cubicBezTo>
                  <a:pt x="829" y="1044"/>
                  <a:pt x="829" y="1044"/>
                  <a:pt x="829" y="1044"/>
                </a:cubicBezTo>
                <a:cubicBezTo>
                  <a:pt x="821" y="1036"/>
                  <a:pt x="813" y="1036"/>
                  <a:pt x="813" y="1036"/>
                </a:cubicBezTo>
                <a:cubicBezTo>
                  <a:pt x="813" y="1036"/>
                  <a:pt x="813" y="1036"/>
                  <a:pt x="813" y="1036"/>
                </a:cubicBezTo>
                <a:cubicBezTo>
                  <a:pt x="829" y="1044"/>
                  <a:pt x="829" y="1044"/>
                  <a:pt x="829" y="1044"/>
                </a:cubicBezTo>
                <a:cubicBezTo>
                  <a:pt x="821" y="1044"/>
                  <a:pt x="821" y="1044"/>
                  <a:pt x="821" y="1044"/>
                </a:cubicBezTo>
                <a:cubicBezTo>
                  <a:pt x="821" y="1044"/>
                  <a:pt x="821" y="1044"/>
                  <a:pt x="813" y="1036"/>
                </a:cubicBezTo>
                <a:cubicBezTo>
                  <a:pt x="813" y="1036"/>
                  <a:pt x="813" y="1036"/>
                  <a:pt x="805" y="1036"/>
                </a:cubicBezTo>
                <a:cubicBezTo>
                  <a:pt x="805" y="1036"/>
                  <a:pt x="805" y="1036"/>
                  <a:pt x="805" y="1036"/>
                </a:cubicBezTo>
                <a:cubicBezTo>
                  <a:pt x="805" y="1036"/>
                  <a:pt x="805" y="1036"/>
                  <a:pt x="798" y="1029"/>
                </a:cubicBezTo>
                <a:cubicBezTo>
                  <a:pt x="798" y="1029"/>
                  <a:pt x="798" y="1029"/>
                  <a:pt x="798" y="1029"/>
                </a:cubicBezTo>
                <a:cubicBezTo>
                  <a:pt x="790" y="1029"/>
                  <a:pt x="790" y="1029"/>
                  <a:pt x="790" y="1029"/>
                </a:cubicBezTo>
                <a:cubicBezTo>
                  <a:pt x="790" y="1021"/>
                  <a:pt x="790" y="1021"/>
                  <a:pt x="782" y="1021"/>
                </a:cubicBezTo>
                <a:cubicBezTo>
                  <a:pt x="782" y="1021"/>
                  <a:pt x="774" y="1013"/>
                  <a:pt x="766" y="1005"/>
                </a:cubicBezTo>
                <a:cubicBezTo>
                  <a:pt x="766" y="1005"/>
                  <a:pt x="766" y="1005"/>
                  <a:pt x="766" y="1005"/>
                </a:cubicBezTo>
                <a:cubicBezTo>
                  <a:pt x="766" y="1005"/>
                  <a:pt x="759" y="997"/>
                  <a:pt x="759" y="997"/>
                </a:cubicBezTo>
                <a:cubicBezTo>
                  <a:pt x="751" y="989"/>
                  <a:pt x="743" y="989"/>
                  <a:pt x="735" y="974"/>
                </a:cubicBezTo>
                <a:cubicBezTo>
                  <a:pt x="735" y="981"/>
                  <a:pt x="743" y="981"/>
                  <a:pt x="743" y="981"/>
                </a:cubicBezTo>
                <a:cubicBezTo>
                  <a:pt x="743" y="981"/>
                  <a:pt x="743" y="981"/>
                  <a:pt x="743" y="981"/>
                </a:cubicBezTo>
                <a:cubicBezTo>
                  <a:pt x="759" y="989"/>
                  <a:pt x="743" y="981"/>
                  <a:pt x="743" y="981"/>
                </a:cubicBezTo>
                <a:cubicBezTo>
                  <a:pt x="743" y="981"/>
                  <a:pt x="743" y="981"/>
                  <a:pt x="751" y="981"/>
                </a:cubicBezTo>
                <a:cubicBezTo>
                  <a:pt x="751" y="981"/>
                  <a:pt x="751" y="981"/>
                  <a:pt x="759" y="989"/>
                </a:cubicBezTo>
                <a:cubicBezTo>
                  <a:pt x="766" y="997"/>
                  <a:pt x="766" y="997"/>
                  <a:pt x="766" y="997"/>
                </a:cubicBezTo>
                <a:cubicBezTo>
                  <a:pt x="766" y="997"/>
                  <a:pt x="774" y="1005"/>
                  <a:pt x="782" y="1013"/>
                </a:cubicBezTo>
                <a:cubicBezTo>
                  <a:pt x="782" y="1013"/>
                  <a:pt x="782" y="1013"/>
                  <a:pt x="790" y="1013"/>
                </a:cubicBezTo>
                <a:cubicBezTo>
                  <a:pt x="790" y="1013"/>
                  <a:pt x="790" y="1013"/>
                  <a:pt x="774" y="1005"/>
                </a:cubicBezTo>
                <a:cubicBezTo>
                  <a:pt x="782" y="1005"/>
                  <a:pt x="790" y="1013"/>
                  <a:pt x="790" y="1013"/>
                </a:cubicBezTo>
                <a:cubicBezTo>
                  <a:pt x="790" y="1013"/>
                  <a:pt x="790" y="1013"/>
                  <a:pt x="790" y="1013"/>
                </a:cubicBezTo>
                <a:cubicBezTo>
                  <a:pt x="790" y="1013"/>
                  <a:pt x="790" y="1013"/>
                  <a:pt x="790" y="1013"/>
                </a:cubicBezTo>
                <a:cubicBezTo>
                  <a:pt x="798" y="1013"/>
                  <a:pt x="798" y="1013"/>
                  <a:pt x="798" y="1013"/>
                </a:cubicBezTo>
                <a:cubicBezTo>
                  <a:pt x="798" y="1013"/>
                  <a:pt x="798" y="1013"/>
                  <a:pt x="813" y="1029"/>
                </a:cubicBezTo>
                <a:cubicBezTo>
                  <a:pt x="813" y="1029"/>
                  <a:pt x="821" y="1036"/>
                  <a:pt x="829" y="1036"/>
                </a:cubicBezTo>
                <a:cubicBezTo>
                  <a:pt x="829" y="1044"/>
                  <a:pt x="829" y="1036"/>
                  <a:pt x="829" y="1044"/>
                </a:cubicBezTo>
                <a:cubicBezTo>
                  <a:pt x="837" y="1044"/>
                  <a:pt x="837" y="1044"/>
                  <a:pt x="845" y="1052"/>
                </a:cubicBezTo>
                <a:cubicBezTo>
                  <a:pt x="845" y="1052"/>
                  <a:pt x="852" y="1052"/>
                  <a:pt x="852" y="1052"/>
                </a:cubicBezTo>
                <a:cubicBezTo>
                  <a:pt x="852" y="1052"/>
                  <a:pt x="852" y="1052"/>
                  <a:pt x="860" y="1060"/>
                </a:cubicBezTo>
                <a:cubicBezTo>
                  <a:pt x="860" y="1060"/>
                  <a:pt x="852" y="1060"/>
                  <a:pt x="852" y="1060"/>
                </a:cubicBezTo>
                <a:cubicBezTo>
                  <a:pt x="868" y="1060"/>
                  <a:pt x="860" y="1060"/>
                  <a:pt x="876" y="1076"/>
                </a:cubicBezTo>
                <a:cubicBezTo>
                  <a:pt x="876" y="1076"/>
                  <a:pt x="876" y="1076"/>
                  <a:pt x="876" y="1068"/>
                </a:cubicBezTo>
                <a:cubicBezTo>
                  <a:pt x="876" y="1068"/>
                  <a:pt x="876" y="1068"/>
                  <a:pt x="868" y="1060"/>
                </a:cubicBezTo>
                <a:cubicBezTo>
                  <a:pt x="868" y="1060"/>
                  <a:pt x="868" y="1060"/>
                  <a:pt x="868" y="1060"/>
                </a:cubicBezTo>
                <a:cubicBezTo>
                  <a:pt x="868" y="1060"/>
                  <a:pt x="868" y="1060"/>
                  <a:pt x="876" y="1068"/>
                </a:cubicBezTo>
                <a:cubicBezTo>
                  <a:pt x="884" y="1076"/>
                  <a:pt x="876" y="1076"/>
                  <a:pt x="891" y="1076"/>
                </a:cubicBezTo>
                <a:cubicBezTo>
                  <a:pt x="891" y="1076"/>
                  <a:pt x="884" y="1076"/>
                  <a:pt x="884" y="1068"/>
                </a:cubicBezTo>
                <a:cubicBezTo>
                  <a:pt x="876" y="1068"/>
                  <a:pt x="876" y="1060"/>
                  <a:pt x="868" y="1060"/>
                </a:cubicBezTo>
                <a:cubicBezTo>
                  <a:pt x="868" y="1060"/>
                  <a:pt x="868" y="1060"/>
                  <a:pt x="868" y="1060"/>
                </a:cubicBezTo>
                <a:cubicBezTo>
                  <a:pt x="860" y="1060"/>
                  <a:pt x="860" y="1052"/>
                  <a:pt x="852" y="1052"/>
                </a:cubicBezTo>
                <a:cubicBezTo>
                  <a:pt x="852" y="1052"/>
                  <a:pt x="852" y="1052"/>
                  <a:pt x="860" y="1052"/>
                </a:cubicBezTo>
                <a:cubicBezTo>
                  <a:pt x="852" y="1052"/>
                  <a:pt x="852" y="1052"/>
                  <a:pt x="852" y="1052"/>
                </a:cubicBezTo>
                <a:cubicBezTo>
                  <a:pt x="852" y="1052"/>
                  <a:pt x="852" y="1052"/>
                  <a:pt x="852" y="1052"/>
                </a:cubicBezTo>
                <a:cubicBezTo>
                  <a:pt x="852" y="1052"/>
                  <a:pt x="852" y="1044"/>
                  <a:pt x="845" y="1044"/>
                </a:cubicBezTo>
                <a:cubicBezTo>
                  <a:pt x="845" y="1044"/>
                  <a:pt x="845" y="1044"/>
                  <a:pt x="845" y="1044"/>
                </a:cubicBezTo>
                <a:cubicBezTo>
                  <a:pt x="837" y="1044"/>
                  <a:pt x="829" y="1036"/>
                  <a:pt x="813" y="1029"/>
                </a:cubicBezTo>
                <a:cubicBezTo>
                  <a:pt x="798" y="1013"/>
                  <a:pt x="798" y="1013"/>
                  <a:pt x="774" y="997"/>
                </a:cubicBezTo>
                <a:cubicBezTo>
                  <a:pt x="774" y="997"/>
                  <a:pt x="774" y="997"/>
                  <a:pt x="782" y="1005"/>
                </a:cubicBezTo>
                <a:cubicBezTo>
                  <a:pt x="782" y="1005"/>
                  <a:pt x="782" y="1005"/>
                  <a:pt x="766" y="997"/>
                </a:cubicBezTo>
                <a:cubicBezTo>
                  <a:pt x="766" y="997"/>
                  <a:pt x="766" y="997"/>
                  <a:pt x="759" y="989"/>
                </a:cubicBezTo>
                <a:cubicBezTo>
                  <a:pt x="759" y="989"/>
                  <a:pt x="759" y="989"/>
                  <a:pt x="759" y="989"/>
                </a:cubicBezTo>
                <a:cubicBezTo>
                  <a:pt x="759" y="989"/>
                  <a:pt x="759" y="989"/>
                  <a:pt x="759" y="989"/>
                </a:cubicBezTo>
                <a:cubicBezTo>
                  <a:pt x="759" y="989"/>
                  <a:pt x="759" y="989"/>
                  <a:pt x="759" y="989"/>
                </a:cubicBezTo>
                <a:cubicBezTo>
                  <a:pt x="759" y="989"/>
                  <a:pt x="759" y="989"/>
                  <a:pt x="759" y="981"/>
                </a:cubicBezTo>
                <a:cubicBezTo>
                  <a:pt x="759" y="981"/>
                  <a:pt x="759" y="981"/>
                  <a:pt x="751" y="981"/>
                </a:cubicBezTo>
                <a:cubicBezTo>
                  <a:pt x="751" y="981"/>
                  <a:pt x="743" y="981"/>
                  <a:pt x="743" y="974"/>
                </a:cubicBezTo>
                <a:cubicBezTo>
                  <a:pt x="743" y="974"/>
                  <a:pt x="743" y="974"/>
                  <a:pt x="735" y="974"/>
                </a:cubicBezTo>
                <a:cubicBezTo>
                  <a:pt x="735" y="974"/>
                  <a:pt x="735" y="974"/>
                  <a:pt x="727" y="966"/>
                </a:cubicBezTo>
                <a:cubicBezTo>
                  <a:pt x="727" y="966"/>
                  <a:pt x="727" y="966"/>
                  <a:pt x="735" y="966"/>
                </a:cubicBezTo>
                <a:cubicBezTo>
                  <a:pt x="727" y="966"/>
                  <a:pt x="727" y="966"/>
                  <a:pt x="720" y="966"/>
                </a:cubicBezTo>
                <a:cubicBezTo>
                  <a:pt x="712" y="958"/>
                  <a:pt x="704" y="950"/>
                  <a:pt x="688" y="942"/>
                </a:cubicBezTo>
                <a:cubicBezTo>
                  <a:pt x="696" y="942"/>
                  <a:pt x="696" y="942"/>
                  <a:pt x="704" y="942"/>
                </a:cubicBezTo>
                <a:cubicBezTo>
                  <a:pt x="704" y="942"/>
                  <a:pt x="704" y="942"/>
                  <a:pt x="704" y="942"/>
                </a:cubicBezTo>
                <a:cubicBezTo>
                  <a:pt x="704" y="942"/>
                  <a:pt x="704" y="942"/>
                  <a:pt x="704" y="942"/>
                </a:cubicBezTo>
                <a:cubicBezTo>
                  <a:pt x="696" y="942"/>
                  <a:pt x="696" y="942"/>
                  <a:pt x="696" y="942"/>
                </a:cubicBezTo>
                <a:cubicBezTo>
                  <a:pt x="696" y="942"/>
                  <a:pt x="696" y="942"/>
                  <a:pt x="688" y="926"/>
                </a:cubicBezTo>
                <a:cubicBezTo>
                  <a:pt x="688" y="926"/>
                  <a:pt x="673" y="919"/>
                  <a:pt x="680" y="919"/>
                </a:cubicBezTo>
                <a:cubicBezTo>
                  <a:pt x="680" y="919"/>
                  <a:pt x="680" y="919"/>
                  <a:pt x="680" y="919"/>
                </a:cubicBezTo>
                <a:cubicBezTo>
                  <a:pt x="673" y="911"/>
                  <a:pt x="665" y="911"/>
                  <a:pt x="657" y="895"/>
                </a:cubicBezTo>
                <a:cubicBezTo>
                  <a:pt x="657" y="895"/>
                  <a:pt x="657" y="895"/>
                  <a:pt x="657" y="903"/>
                </a:cubicBezTo>
                <a:cubicBezTo>
                  <a:pt x="641" y="895"/>
                  <a:pt x="626" y="872"/>
                  <a:pt x="618" y="864"/>
                </a:cubicBezTo>
                <a:cubicBezTo>
                  <a:pt x="610" y="856"/>
                  <a:pt x="610" y="856"/>
                  <a:pt x="610" y="856"/>
                </a:cubicBezTo>
                <a:cubicBezTo>
                  <a:pt x="610" y="856"/>
                  <a:pt x="610" y="856"/>
                  <a:pt x="610" y="856"/>
                </a:cubicBezTo>
                <a:cubicBezTo>
                  <a:pt x="602" y="856"/>
                  <a:pt x="602" y="856"/>
                  <a:pt x="602" y="848"/>
                </a:cubicBezTo>
                <a:cubicBezTo>
                  <a:pt x="602" y="848"/>
                  <a:pt x="602" y="848"/>
                  <a:pt x="587" y="840"/>
                </a:cubicBezTo>
                <a:cubicBezTo>
                  <a:pt x="587" y="840"/>
                  <a:pt x="587" y="840"/>
                  <a:pt x="587" y="840"/>
                </a:cubicBezTo>
                <a:cubicBezTo>
                  <a:pt x="587" y="840"/>
                  <a:pt x="587" y="840"/>
                  <a:pt x="587" y="840"/>
                </a:cubicBezTo>
                <a:cubicBezTo>
                  <a:pt x="563" y="817"/>
                  <a:pt x="516" y="777"/>
                  <a:pt x="508" y="770"/>
                </a:cubicBezTo>
                <a:cubicBezTo>
                  <a:pt x="508" y="770"/>
                  <a:pt x="508" y="770"/>
                  <a:pt x="508" y="770"/>
                </a:cubicBezTo>
                <a:cubicBezTo>
                  <a:pt x="508" y="770"/>
                  <a:pt x="508" y="770"/>
                  <a:pt x="508" y="770"/>
                </a:cubicBezTo>
                <a:cubicBezTo>
                  <a:pt x="508" y="770"/>
                  <a:pt x="508" y="770"/>
                  <a:pt x="508" y="762"/>
                </a:cubicBezTo>
                <a:cubicBezTo>
                  <a:pt x="508" y="762"/>
                  <a:pt x="508" y="762"/>
                  <a:pt x="508" y="762"/>
                </a:cubicBezTo>
                <a:cubicBezTo>
                  <a:pt x="501" y="762"/>
                  <a:pt x="493" y="754"/>
                  <a:pt x="485" y="746"/>
                </a:cubicBezTo>
                <a:cubicBezTo>
                  <a:pt x="485" y="746"/>
                  <a:pt x="477" y="738"/>
                  <a:pt x="477" y="738"/>
                </a:cubicBezTo>
                <a:cubicBezTo>
                  <a:pt x="477" y="738"/>
                  <a:pt x="477" y="738"/>
                  <a:pt x="477" y="738"/>
                </a:cubicBezTo>
                <a:cubicBezTo>
                  <a:pt x="477" y="738"/>
                  <a:pt x="477" y="738"/>
                  <a:pt x="477" y="738"/>
                </a:cubicBezTo>
                <a:cubicBezTo>
                  <a:pt x="477" y="738"/>
                  <a:pt x="469" y="738"/>
                  <a:pt x="469" y="730"/>
                </a:cubicBezTo>
                <a:cubicBezTo>
                  <a:pt x="469" y="730"/>
                  <a:pt x="469" y="730"/>
                  <a:pt x="462" y="730"/>
                </a:cubicBezTo>
                <a:cubicBezTo>
                  <a:pt x="469" y="738"/>
                  <a:pt x="469" y="738"/>
                  <a:pt x="469" y="738"/>
                </a:cubicBezTo>
                <a:cubicBezTo>
                  <a:pt x="462" y="738"/>
                  <a:pt x="462" y="738"/>
                  <a:pt x="462" y="730"/>
                </a:cubicBezTo>
                <a:cubicBezTo>
                  <a:pt x="477" y="746"/>
                  <a:pt x="493" y="770"/>
                  <a:pt x="508" y="777"/>
                </a:cubicBezTo>
                <a:cubicBezTo>
                  <a:pt x="508" y="777"/>
                  <a:pt x="508" y="777"/>
                  <a:pt x="508" y="777"/>
                </a:cubicBezTo>
                <a:cubicBezTo>
                  <a:pt x="501" y="777"/>
                  <a:pt x="501" y="777"/>
                  <a:pt x="493" y="770"/>
                </a:cubicBezTo>
                <a:cubicBezTo>
                  <a:pt x="493" y="770"/>
                  <a:pt x="493" y="770"/>
                  <a:pt x="493" y="770"/>
                </a:cubicBezTo>
                <a:cubicBezTo>
                  <a:pt x="493" y="770"/>
                  <a:pt x="493" y="770"/>
                  <a:pt x="493" y="770"/>
                </a:cubicBezTo>
                <a:cubicBezTo>
                  <a:pt x="485" y="762"/>
                  <a:pt x="485" y="762"/>
                  <a:pt x="477" y="754"/>
                </a:cubicBezTo>
                <a:cubicBezTo>
                  <a:pt x="469" y="746"/>
                  <a:pt x="469" y="746"/>
                  <a:pt x="462" y="738"/>
                </a:cubicBezTo>
                <a:cubicBezTo>
                  <a:pt x="462" y="738"/>
                  <a:pt x="462" y="738"/>
                  <a:pt x="462" y="730"/>
                </a:cubicBezTo>
                <a:cubicBezTo>
                  <a:pt x="462" y="738"/>
                  <a:pt x="462" y="738"/>
                  <a:pt x="462" y="738"/>
                </a:cubicBezTo>
                <a:cubicBezTo>
                  <a:pt x="462" y="738"/>
                  <a:pt x="454" y="730"/>
                  <a:pt x="454" y="730"/>
                </a:cubicBezTo>
                <a:cubicBezTo>
                  <a:pt x="454" y="730"/>
                  <a:pt x="454" y="730"/>
                  <a:pt x="454" y="730"/>
                </a:cubicBezTo>
                <a:cubicBezTo>
                  <a:pt x="454" y="730"/>
                  <a:pt x="454" y="730"/>
                  <a:pt x="462" y="730"/>
                </a:cubicBezTo>
                <a:cubicBezTo>
                  <a:pt x="454" y="730"/>
                  <a:pt x="454" y="730"/>
                  <a:pt x="454" y="730"/>
                </a:cubicBezTo>
                <a:cubicBezTo>
                  <a:pt x="462" y="730"/>
                  <a:pt x="462" y="730"/>
                  <a:pt x="462" y="730"/>
                </a:cubicBezTo>
                <a:cubicBezTo>
                  <a:pt x="454" y="730"/>
                  <a:pt x="454" y="730"/>
                  <a:pt x="454" y="730"/>
                </a:cubicBezTo>
                <a:cubicBezTo>
                  <a:pt x="454" y="730"/>
                  <a:pt x="454" y="730"/>
                  <a:pt x="454" y="730"/>
                </a:cubicBezTo>
                <a:cubicBezTo>
                  <a:pt x="454" y="730"/>
                  <a:pt x="454" y="730"/>
                  <a:pt x="454" y="730"/>
                </a:cubicBezTo>
                <a:cubicBezTo>
                  <a:pt x="446" y="730"/>
                  <a:pt x="446" y="722"/>
                  <a:pt x="446" y="722"/>
                </a:cubicBezTo>
                <a:cubicBezTo>
                  <a:pt x="438" y="715"/>
                  <a:pt x="430" y="707"/>
                  <a:pt x="423" y="699"/>
                </a:cubicBezTo>
                <a:cubicBezTo>
                  <a:pt x="423" y="699"/>
                  <a:pt x="423" y="699"/>
                  <a:pt x="423" y="699"/>
                </a:cubicBezTo>
                <a:cubicBezTo>
                  <a:pt x="407" y="675"/>
                  <a:pt x="399" y="660"/>
                  <a:pt x="383" y="652"/>
                </a:cubicBezTo>
                <a:cubicBezTo>
                  <a:pt x="383" y="644"/>
                  <a:pt x="383" y="644"/>
                  <a:pt x="383" y="644"/>
                </a:cubicBezTo>
                <a:cubicBezTo>
                  <a:pt x="383" y="644"/>
                  <a:pt x="383" y="644"/>
                  <a:pt x="383" y="644"/>
                </a:cubicBezTo>
                <a:cubicBezTo>
                  <a:pt x="376" y="644"/>
                  <a:pt x="376" y="636"/>
                  <a:pt x="376" y="636"/>
                </a:cubicBezTo>
                <a:cubicBezTo>
                  <a:pt x="376" y="636"/>
                  <a:pt x="376" y="636"/>
                  <a:pt x="368" y="620"/>
                </a:cubicBezTo>
                <a:cubicBezTo>
                  <a:pt x="368" y="620"/>
                  <a:pt x="368" y="620"/>
                  <a:pt x="368" y="620"/>
                </a:cubicBezTo>
                <a:cubicBezTo>
                  <a:pt x="360" y="613"/>
                  <a:pt x="360" y="613"/>
                  <a:pt x="360" y="613"/>
                </a:cubicBezTo>
                <a:cubicBezTo>
                  <a:pt x="360" y="613"/>
                  <a:pt x="360" y="613"/>
                  <a:pt x="360" y="613"/>
                </a:cubicBezTo>
                <a:cubicBezTo>
                  <a:pt x="360" y="613"/>
                  <a:pt x="360" y="613"/>
                  <a:pt x="352" y="605"/>
                </a:cubicBezTo>
                <a:cubicBezTo>
                  <a:pt x="352" y="605"/>
                  <a:pt x="352" y="605"/>
                  <a:pt x="352" y="597"/>
                </a:cubicBezTo>
                <a:cubicBezTo>
                  <a:pt x="352" y="597"/>
                  <a:pt x="352" y="597"/>
                  <a:pt x="352" y="597"/>
                </a:cubicBezTo>
                <a:cubicBezTo>
                  <a:pt x="352" y="589"/>
                  <a:pt x="352" y="589"/>
                  <a:pt x="352" y="589"/>
                </a:cubicBezTo>
                <a:cubicBezTo>
                  <a:pt x="352" y="597"/>
                  <a:pt x="352" y="597"/>
                  <a:pt x="352" y="597"/>
                </a:cubicBezTo>
                <a:cubicBezTo>
                  <a:pt x="344" y="589"/>
                  <a:pt x="344" y="581"/>
                  <a:pt x="337" y="581"/>
                </a:cubicBezTo>
                <a:cubicBezTo>
                  <a:pt x="344" y="581"/>
                  <a:pt x="344" y="589"/>
                  <a:pt x="344" y="589"/>
                </a:cubicBezTo>
                <a:cubicBezTo>
                  <a:pt x="337" y="589"/>
                  <a:pt x="337" y="581"/>
                  <a:pt x="337" y="581"/>
                </a:cubicBezTo>
                <a:cubicBezTo>
                  <a:pt x="329" y="565"/>
                  <a:pt x="329" y="565"/>
                  <a:pt x="329" y="565"/>
                </a:cubicBezTo>
                <a:cubicBezTo>
                  <a:pt x="329" y="565"/>
                  <a:pt x="329" y="565"/>
                  <a:pt x="329" y="565"/>
                </a:cubicBezTo>
                <a:cubicBezTo>
                  <a:pt x="321" y="558"/>
                  <a:pt x="321" y="550"/>
                  <a:pt x="321" y="550"/>
                </a:cubicBezTo>
                <a:cubicBezTo>
                  <a:pt x="305" y="542"/>
                  <a:pt x="297" y="526"/>
                  <a:pt x="290" y="511"/>
                </a:cubicBezTo>
                <a:cubicBezTo>
                  <a:pt x="297" y="526"/>
                  <a:pt x="305" y="550"/>
                  <a:pt x="321" y="565"/>
                </a:cubicBezTo>
                <a:cubicBezTo>
                  <a:pt x="321" y="565"/>
                  <a:pt x="321" y="565"/>
                  <a:pt x="321" y="565"/>
                </a:cubicBezTo>
                <a:cubicBezTo>
                  <a:pt x="321" y="573"/>
                  <a:pt x="329" y="573"/>
                  <a:pt x="329" y="573"/>
                </a:cubicBezTo>
                <a:cubicBezTo>
                  <a:pt x="329" y="573"/>
                  <a:pt x="321" y="565"/>
                  <a:pt x="321" y="565"/>
                </a:cubicBezTo>
                <a:cubicBezTo>
                  <a:pt x="321" y="565"/>
                  <a:pt x="321" y="565"/>
                  <a:pt x="321" y="573"/>
                </a:cubicBezTo>
                <a:cubicBezTo>
                  <a:pt x="321" y="573"/>
                  <a:pt x="321" y="573"/>
                  <a:pt x="321" y="573"/>
                </a:cubicBezTo>
                <a:cubicBezTo>
                  <a:pt x="313" y="565"/>
                  <a:pt x="305" y="558"/>
                  <a:pt x="305" y="550"/>
                </a:cubicBezTo>
                <a:cubicBezTo>
                  <a:pt x="305" y="542"/>
                  <a:pt x="305" y="550"/>
                  <a:pt x="305" y="542"/>
                </a:cubicBezTo>
                <a:cubicBezTo>
                  <a:pt x="305" y="542"/>
                  <a:pt x="305" y="542"/>
                  <a:pt x="305" y="542"/>
                </a:cubicBezTo>
                <a:cubicBezTo>
                  <a:pt x="305" y="542"/>
                  <a:pt x="305" y="542"/>
                  <a:pt x="305" y="542"/>
                </a:cubicBezTo>
                <a:cubicBezTo>
                  <a:pt x="305" y="542"/>
                  <a:pt x="297" y="542"/>
                  <a:pt x="297" y="534"/>
                </a:cubicBezTo>
                <a:cubicBezTo>
                  <a:pt x="297" y="534"/>
                  <a:pt x="297" y="534"/>
                  <a:pt x="297" y="534"/>
                </a:cubicBezTo>
                <a:cubicBezTo>
                  <a:pt x="282" y="518"/>
                  <a:pt x="282" y="511"/>
                  <a:pt x="274" y="495"/>
                </a:cubicBezTo>
                <a:cubicBezTo>
                  <a:pt x="266" y="487"/>
                  <a:pt x="251" y="463"/>
                  <a:pt x="227" y="432"/>
                </a:cubicBezTo>
                <a:cubicBezTo>
                  <a:pt x="227" y="424"/>
                  <a:pt x="227" y="424"/>
                  <a:pt x="227" y="416"/>
                </a:cubicBezTo>
                <a:cubicBezTo>
                  <a:pt x="227" y="424"/>
                  <a:pt x="227" y="424"/>
                  <a:pt x="227" y="424"/>
                </a:cubicBezTo>
                <a:cubicBezTo>
                  <a:pt x="227" y="416"/>
                  <a:pt x="219" y="409"/>
                  <a:pt x="219" y="401"/>
                </a:cubicBezTo>
                <a:cubicBezTo>
                  <a:pt x="219" y="401"/>
                  <a:pt x="219" y="401"/>
                  <a:pt x="219" y="401"/>
                </a:cubicBezTo>
                <a:cubicBezTo>
                  <a:pt x="211" y="401"/>
                  <a:pt x="211" y="401"/>
                  <a:pt x="211" y="401"/>
                </a:cubicBezTo>
                <a:cubicBezTo>
                  <a:pt x="211" y="393"/>
                  <a:pt x="211" y="385"/>
                  <a:pt x="204" y="385"/>
                </a:cubicBezTo>
                <a:cubicBezTo>
                  <a:pt x="204" y="385"/>
                  <a:pt x="204" y="385"/>
                  <a:pt x="204" y="385"/>
                </a:cubicBezTo>
                <a:cubicBezTo>
                  <a:pt x="204" y="393"/>
                  <a:pt x="211" y="393"/>
                  <a:pt x="211" y="393"/>
                </a:cubicBezTo>
                <a:cubicBezTo>
                  <a:pt x="211" y="393"/>
                  <a:pt x="211" y="393"/>
                  <a:pt x="204" y="393"/>
                </a:cubicBezTo>
                <a:cubicBezTo>
                  <a:pt x="219" y="416"/>
                  <a:pt x="235" y="440"/>
                  <a:pt x="243" y="456"/>
                </a:cubicBezTo>
                <a:cubicBezTo>
                  <a:pt x="235" y="456"/>
                  <a:pt x="235" y="456"/>
                  <a:pt x="235" y="456"/>
                </a:cubicBezTo>
                <a:cubicBezTo>
                  <a:pt x="235" y="456"/>
                  <a:pt x="235" y="456"/>
                  <a:pt x="227" y="448"/>
                </a:cubicBezTo>
                <a:cubicBezTo>
                  <a:pt x="227" y="448"/>
                  <a:pt x="227" y="448"/>
                  <a:pt x="227" y="448"/>
                </a:cubicBezTo>
                <a:cubicBezTo>
                  <a:pt x="227" y="448"/>
                  <a:pt x="227" y="448"/>
                  <a:pt x="227" y="448"/>
                </a:cubicBezTo>
                <a:cubicBezTo>
                  <a:pt x="227" y="448"/>
                  <a:pt x="227" y="448"/>
                  <a:pt x="227" y="448"/>
                </a:cubicBezTo>
                <a:cubicBezTo>
                  <a:pt x="227" y="448"/>
                  <a:pt x="227" y="448"/>
                  <a:pt x="227" y="440"/>
                </a:cubicBezTo>
                <a:cubicBezTo>
                  <a:pt x="211" y="409"/>
                  <a:pt x="188" y="361"/>
                  <a:pt x="180" y="346"/>
                </a:cubicBezTo>
                <a:cubicBezTo>
                  <a:pt x="180" y="346"/>
                  <a:pt x="180" y="346"/>
                  <a:pt x="172" y="314"/>
                </a:cubicBezTo>
                <a:cubicBezTo>
                  <a:pt x="172" y="322"/>
                  <a:pt x="172" y="314"/>
                  <a:pt x="172" y="330"/>
                </a:cubicBezTo>
                <a:cubicBezTo>
                  <a:pt x="165" y="314"/>
                  <a:pt x="172" y="322"/>
                  <a:pt x="165" y="314"/>
                </a:cubicBezTo>
                <a:cubicBezTo>
                  <a:pt x="165" y="314"/>
                  <a:pt x="165" y="314"/>
                  <a:pt x="165" y="307"/>
                </a:cubicBezTo>
                <a:cubicBezTo>
                  <a:pt x="165" y="299"/>
                  <a:pt x="157" y="283"/>
                  <a:pt x="141" y="259"/>
                </a:cubicBezTo>
                <a:cubicBezTo>
                  <a:pt x="149" y="259"/>
                  <a:pt x="149" y="267"/>
                  <a:pt x="149" y="267"/>
                </a:cubicBezTo>
                <a:cubicBezTo>
                  <a:pt x="149" y="267"/>
                  <a:pt x="149" y="267"/>
                  <a:pt x="149" y="267"/>
                </a:cubicBezTo>
                <a:cubicBezTo>
                  <a:pt x="149" y="267"/>
                  <a:pt x="149" y="267"/>
                  <a:pt x="149" y="259"/>
                </a:cubicBezTo>
                <a:cubicBezTo>
                  <a:pt x="149" y="259"/>
                  <a:pt x="149" y="259"/>
                  <a:pt x="157" y="275"/>
                </a:cubicBezTo>
                <a:cubicBezTo>
                  <a:pt x="157" y="267"/>
                  <a:pt x="149" y="259"/>
                  <a:pt x="149" y="252"/>
                </a:cubicBezTo>
                <a:cubicBezTo>
                  <a:pt x="149" y="252"/>
                  <a:pt x="149" y="252"/>
                  <a:pt x="149" y="259"/>
                </a:cubicBezTo>
                <a:cubicBezTo>
                  <a:pt x="149" y="252"/>
                  <a:pt x="149" y="252"/>
                  <a:pt x="149" y="252"/>
                </a:cubicBezTo>
                <a:cubicBezTo>
                  <a:pt x="141" y="244"/>
                  <a:pt x="141" y="244"/>
                  <a:pt x="141" y="236"/>
                </a:cubicBezTo>
                <a:cubicBezTo>
                  <a:pt x="141" y="236"/>
                  <a:pt x="141" y="236"/>
                  <a:pt x="133" y="228"/>
                </a:cubicBezTo>
                <a:cubicBezTo>
                  <a:pt x="133" y="220"/>
                  <a:pt x="126" y="212"/>
                  <a:pt x="126" y="205"/>
                </a:cubicBezTo>
                <a:cubicBezTo>
                  <a:pt x="126" y="220"/>
                  <a:pt x="133" y="236"/>
                  <a:pt x="141" y="244"/>
                </a:cubicBezTo>
                <a:cubicBezTo>
                  <a:pt x="141" y="259"/>
                  <a:pt x="141" y="259"/>
                  <a:pt x="141" y="259"/>
                </a:cubicBezTo>
                <a:cubicBezTo>
                  <a:pt x="141" y="252"/>
                  <a:pt x="141" y="252"/>
                  <a:pt x="141" y="252"/>
                </a:cubicBezTo>
                <a:cubicBezTo>
                  <a:pt x="141" y="252"/>
                  <a:pt x="141" y="252"/>
                  <a:pt x="141" y="252"/>
                </a:cubicBezTo>
                <a:cubicBezTo>
                  <a:pt x="141" y="252"/>
                  <a:pt x="141" y="252"/>
                  <a:pt x="141" y="259"/>
                </a:cubicBezTo>
                <a:cubicBezTo>
                  <a:pt x="141" y="259"/>
                  <a:pt x="141" y="259"/>
                  <a:pt x="141" y="259"/>
                </a:cubicBezTo>
                <a:cubicBezTo>
                  <a:pt x="133" y="228"/>
                  <a:pt x="118" y="197"/>
                  <a:pt x="118" y="197"/>
                </a:cubicBezTo>
                <a:cubicBezTo>
                  <a:pt x="110" y="189"/>
                  <a:pt x="110" y="189"/>
                  <a:pt x="110" y="189"/>
                </a:cubicBezTo>
                <a:cubicBezTo>
                  <a:pt x="102" y="165"/>
                  <a:pt x="102" y="157"/>
                  <a:pt x="86" y="126"/>
                </a:cubicBezTo>
                <a:cubicBezTo>
                  <a:pt x="86" y="126"/>
                  <a:pt x="86" y="126"/>
                  <a:pt x="94" y="134"/>
                </a:cubicBezTo>
                <a:cubicBezTo>
                  <a:pt x="86" y="126"/>
                  <a:pt x="86" y="126"/>
                  <a:pt x="86" y="118"/>
                </a:cubicBezTo>
                <a:cubicBezTo>
                  <a:pt x="86" y="118"/>
                  <a:pt x="86" y="118"/>
                  <a:pt x="86" y="118"/>
                </a:cubicBezTo>
                <a:cubicBezTo>
                  <a:pt x="86" y="110"/>
                  <a:pt x="79" y="110"/>
                  <a:pt x="79" y="102"/>
                </a:cubicBezTo>
                <a:cubicBezTo>
                  <a:pt x="79" y="102"/>
                  <a:pt x="79" y="102"/>
                  <a:pt x="86" y="102"/>
                </a:cubicBezTo>
                <a:cubicBezTo>
                  <a:pt x="79" y="102"/>
                  <a:pt x="79" y="102"/>
                  <a:pt x="79" y="102"/>
                </a:cubicBezTo>
                <a:cubicBezTo>
                  <a:pt x="79" y="102"/>
                  <a:pt x="79" y="95"/>
                  <a:pt x="79" y="95"/>
                </a:cubicBezTo>
                <a:cubicBezTo>
                  <a:pt x="86" y="126"/>
                  <a:pt x="110" y="165"/>
                  <a:pt x="118" y="197"/>
                </a:cubicBezTo>
                <a:cubicBezTo>
                  <a:pt x="118" y="197"/>
                  <a:pt x="118" y="197"/>
                  <a:pt x="118" y="197"/>
                </a:cubicBezTo>
                <a:cubicBezTo>
                  <a:pt x="118" y="189"/>
                  <a:pt x="118" y="181"/>
                  <a:pt x="110" y="181"/>
                </a:cubicBezTo>
                <a:cubicBezTo>
                  <a:pt x="110" y="165"/>
                  <a:pt x="110" y="165"/>
                  <a:pt x="110" y="165"/>
                </a:cubicBezTo>
                <a:cubicBezTo>
                  <a:pt x="110" y="165"/>
                  <a:pt x="110" y="157"/>
                  <a:pt x="110" y="150"/>
                </a:cubicBezTo>
                <a:cubicBezTo>
                  <a:pt x="110" y="150"/>
                  <a:pt x="110" y="150"/>
                  <a:pt x="110" y="150"/>
                </a:cubicBezTo>
                <a:cubicBezTo>
                  <a:pt x="102" y="150"/>
                  <a:pt x="102" y="150"/>
                  <a:pt x="102" y="150"/>
                </a:cubicBezTo>
                <a:cubicBezTo>
                  <a:pt x="102" y="150"/>
                  <a:pt x="102" y="150"/>
                  <a:pt x="102" y="150"/>
                </a:cubicBezTo>
                <a:cubicBezTo>
                  <a:pt x="102" y="142"/>
                  <a:pt x="102" y="142"/>
                  <a:pt x="102" y="142"/>
                </a:cubicBezTo>
                <a:cubicBezTo>
                  <a:pt x="102" y="142"/>
                  <a:pt x="102" y="134"/>
                  <a:pt x="102" y="134"/>
                </a:cubicBezTo>
                <a:cubicBezTo>
                  <a:pt x="102" y="134"/>
                  <a:pt x="102" y="134"/>
                  <a:pt x="94" y="134"/>
                </a:cubicBezTo>
                <a:cubicBezTo>
                  <a:pt x="94" y="134"/>
                  <a:pt x="94" y="134"/>
                  <a:pt x="94" y="134"/>
                </a:cubicBezTo>
                <a:cubicBezTo>
                  <a:pt x="94" y="134"/>
                  <a:pt x="94" y="134"/>
                  <a:pt x="94" y="126"/>
                </a:cubicBezTo>
                <a:cubicBezTo>
                  <a:pt x="94" y="126"/>
                  <a:pt x="94" y="118"/>
                  <a:pt x="94" y="110"/>
                </a:cubicBezTo>
                <a:cubicBezTo>
                  <a:pt x="86" y="102"/>
                  <a:pt x="86" y="102"/>
                  <a:pt x="86" y="102"/>
                </a:cubicBezTo>
                <a:cubicBezTo>
                  <a:pt x="86" y="110"/>
                  <a:pt x="86" y="110"/>
                  <a:pt x="94" y="118"/>
                </a:cubicBezTo>
                <a:cubicBezTo>
                  <a:pt x="86" y="110"/>
                  <a:pt x="86" y="110"/>
                  <a:pt x="86" y="102"/>
                </a:cubicBezTo>
                <a:cubicBezTo>
                  <a:pt x="86" y="102"/>
                  <a:pt x="86" y="102"/>
                  <a:pt x="86" y="110"/>
                </a:cubicBezTo>
                <a:cubicBezTo>
                  <a:pt x="86" y="102"/>
                  <a:pt x="86" y="102"/>
                  <a:pt x="86" y="95"/>
                </a:cubicBezTo>
                <a:cubicBezTo>
                  <a:pt x="79" y="79"/>
                  <a:pt x="79" y="87"/>
                  <a:pt x="71" y="71"/>
                </a:cubicBezTo>
                <a:cubicBezTo>
                  <a:pt x="71" y="71"/>
                  <a:pt x="79" y="71"/>
                  <a:pt x="79" y="71"/>
                </a:cubicBezTo>
                <a:cubicBezTo>
                  <a:pt x="79" y="79"/>
                  <a:pt x="79" y="87"/>
                  <a:pt x="86" y="95"/>
                </a:cubicBezTo>
                <a:cubicBezTo>
                  <a:pt x="79" y="87"/>
                  <a:pt x="79" y="79"/>
                  <a:pt x="79" y="71"/>
                </a:cubicBezTo>
                <a:cubicBezTo>
                  <a:pt x="79" y="71"/>
                  <a:pt x="79" y="71"/>
                  <a:pt x="79" y="79"/>
                </a:cubicBezTo>
                <a:cubicBezTo>
                  <a:pt x="79" y="71"/>
                  <a:pt x="79" y="71"/>
                  <a:pt x="71" y="71"/>
                </a:cubicBezTo>
                <a:cubicBezTo>
                  <a:pt x="71" y="71"/>
                  <a:pt x="71" y="63"/>
                  <a:pt x="71" y="63"/>
                </a:cubicBezTo>
                <a:cubicBezTo>
                  <a:pt x="71" y="63"/>
                  <a:pt x="71" y="71"/>
                  <a:pt x="71" y="71"/>
                </a:cubicBezTo>
                <a:cubicBezTo>
                  <a:pt x="71" y="63"/>
                  <a:pt x="63" y="55"/>
                  <a:pt x="63" y="48"/>
                </a:cubicBezTo>
                <a:cubicBezTo>
                  <a:pt x="63" y="48"/>
                  <a:pt x="63" y="48"/>
                  <a:pt x="63" y="48"/>
                </a:cubicBezTo>
                <a:cubicBezTo>
                  <a:pt x="63" y="48"/>
                  <a:pt x="63" y="48"/>
                  <a:pt x="63" y="55"/>
                </a:cubicBezTo>
                <a:cubicBezTo>
                  <a:pt x="63" y="40"/>
                  <a:pt x="71" y="48"/>
                  <a:pt x="63" y="40"/>
                </a:cubicBezTo>
                <a:cubicBezTo>
                  <a:pt x="63" y="32"/>
                  <a:pt x="63" y="32"/>
                  <a:pt x="55" y="32"/>
                </a:cubicBezTo>
                <a:cubicBezTo>
                  <a:pt x="63" y="40"/>
                  <a:pt x="63" y="40"/>
                  <a:pt x="63" y="48"/>
                </a:cubicBezTo>
                <a:cubicBezTo>
                  <a:pt x="63" y="48"/>
                  <a:pt x="63" y="48"/>
                  <a:pt x="63" y="48"/>
                </a:cubicBezTo>
                <a:cubicBezTo>
                  <a:pt x="55" y="40"/>
                  <a:pt x="55" y="32"/>
                  <a:pt x="55" y="24"/>
                </a:cubicBezTo>
                <a:cubicBezTo>
                  <a:pt x="55" y="24"/>
                  <a:pt x="47" y="24"/>
                  <a:pt x="47" y="16"/>
                </a:cubicBezTo>
                <a:cubicBezTo>
                  <a:pt x="47" y="24"/>
                  <a:pt x="55" y="32"/>
                  <a:pt x="55" y="48"/>
                </a:cubicBezTo>
                <a:cubicBezTo>
                  <a:pt x="55" y="48"/>
                  <a:pt x="55" y="48"/>
                  <a:pt x="55" y="48"/>
                </a:cubicBezTo>
                <a:cubicBezTo>
                  <a:pt x="63" y="48"/>
                  <a:pt x="63" y="48"/>
                  <a:pt x="63" y="48"/>
                </a:cubicBezTo>
                <a:cubicBezTo>
                  <a:pt x="63" y="48"/>
                  <a:pt x="63" y="55"/>
                  <a:pt x="63" y="55"/>
                </a:cubicBezTo>
                <a:cubicBezTo>
                  <a:pt x="71" y="71"/>
                  <a:pt x="63" y="55"/>
                  <a:pt x="71" y="63"/>
                </a:cubicBezTo>
                <a:cubicBezTo>
                  <a:pt x="71" y="79"/>
                  <a:pt x="71" y="71"/>
                  <a:pt x="71" y="79"/>
                </a:cubicBezTo>
                <a:cubicBezTo>
                  <a:pt x="71" y="79"/>
                  <a:pt x="79" y="87"/>
                  <a:pt x="79" y="95"/>
                </a:cubicBezTo>
                <a:cubicBezTo>
                  <a:pt x="71" y="95"/>
                  <a:pt x="79" y="95"/>
                  <a:pt x="71" y="87"/>
                </a:cubicBezTo>
                <a:cubicBezTo>
                  <a:pt x="71" y="87"/>
                  <a:pt x="71" y="87"/>
                  <a:pt x="71" y="87"/>
                </a:cubicBezTo>
                <a:cubicBezTo>
                  <a:pt x="71" y="87"/>
                  <a:pt x="71" y="87"/>
                  <a:pt x="63" y="63"/>
                </a:cubicBezTo>
                <a:cubicBezTo>
                  <a:pt x="63" y="63"/>
                  <a:pt x="63" y="63"/>
                  <a:pt x="63" y="63"/>
                </a:cubicBezTo>
                <a:cubicBezTo>
                  <a:pt x="63" y="63"/>
                  <a:pt x="63" y="63"/>
                  <a:pt x="55" y="48"/>
                </a:cubicBezTo>
                <a:cubicBezTo>
                  <a:pt x="55" y="40"/>
                  <a:pt x="55" y="48"/>
                  <a:pt x="55" y="32"/>
                </a:cubicBezTo>
                <a:cubicBezTo>
                  <a:pt x="55" y="32"/>
                  <a:pt x="55" y="32"/>
                  <a:pt x="47" y="32"/>
                </a:cubicBezTo>
                <a:cubicBezTo>
                  <a:pt x="47" y="32"/>
                  <a:pt x="47" y="32"/>
                  <a:pt x="40" y="24"/>
                </a:cubicBezTo>
                <a:cubicBezTo>
                  <a:pt x="40" y="24"/>
                  <a:pt x="40" y="24"/>
                  <a:pt x="40" y="24"/>
                </a:cubicBezTo>
                <a:cubicBezTo>
                  <a:pt x="40" y="24"/>
                  <a:pt x="40" y="24"/>
                  <a:pt x="40" y="24"/>
                </a:cubicBezTo>
                <a:cubicBezTo>
                  <a:pt x="40" y="8"/>
                  <a:pt x="40" y="16"/>
                  <a:pt x="40" y="16"/>
                </a:cubicBezTo>
                <a:cubicBezTo>
                  <a:pt x="40" y="16"/>
                  <a:pt x="40" y="16"/>
                  <a:pt x="40" y="8"/>
                </a:cubicBezTo>
                <a:cubicBezTo>
                  <a:pt x="40" y="8"/>
                  <a:pt x="40" y="16"/>
                  <a:pt x="40" y="16"/>
                </a:cubicBezTo>
                <a:cubicBezTo>
                  <a:pt x="40" y="16"/>
                  <a:pt x="40" y="16"/>
                  <a:pt x="40" y="16"/>
                </a:cubicBezTo>
                <a:cubicBezTo>
                  <a:pt x="40" y="16"/>
                  <a:pt x="40" y="24"/>
                  <a:pt x="40" y="24"/>
                </a:cubicBezTo>
                <a:cubicBezTo>
                  <a:pt x="40" y="24"/>
                  <a:pt x="40" y="24"/>
                  <a:pt x="40" y="32"/>
                </a:cubicBezTo>
                <a:cubicBezTo>
                  <a:pt x="40" y="24"/>
                  <a:pt x="40" y="24"/>
                  <a:pt x="40" y="24"/>
                </a:cubicBezTo>
                <a:cubicBezTo>
                  <a:pt x="47" y="40"/>
                  <a:pt x="55" y="55"/>
                  <a:pt x="63" y="71"/>
                </a:cubicBezTo>
                <a:cubicBezTo>
                  <a:pt x="63" y="71"/>
                  <a:pt x="63" y="71"/>
                  <a:pt x="55" y="71"/>
                </a:cubicBezTo>
                <a:cubicBezTo>
                  <a:pt x="55" y="71"/>
                  <a:pt x="55" y="79"/>
                  <a:pt x="55" y="63"/>
                </a:cubicBezTo>
                <a:cubicBezTo>
                  <a:pt x="55" y="71"/>
                  <a:pt x="55" y="79"/>
                  <a:pt x="55" y="79"/>
                </a:cubicBezTo>
                <a:cubicBezTo>
                  <a:pt x="55" y="79"/>
                  <a:pt x="55" y="79"/>
                  <a:pt x="55" y="87"/>
                </a:cubicBezTo>
                <a:cubicBezTo>
                  <a:pt x="63" y="102"/>
                  <a:pt x="63" y="95"/>
                  <a:pt x="71" y="118"/>
                </a:cubicBezTo>
                <a:cubicBezTo>
                  <a:pt x="71" y="118"/>
                  <a:pt x="71" y="118"/>
                  <a:pt x="71" y="126"/>
                </a:cubicBezTo>
                <a:cubicBezTo>
                  <a:pt x="79" y="142"/>
                  <a:pt x="79" y="142"/>
                  <a:pt x="86" y="150"/>
                </a:cubicBezTo>
                <a:cubicBezTo>
                  <a:pt x="86" y="150"/>
                  <a:pt x="86" y="150"/>
                  <a:pt x="86" y="150"/>
                </a:cubicBezTo>
                <a:cubicBezTo>
                  <a:pt x="79" y="142"/>
                  <a:pt x="79" y="134"/>
                  <a:pt x="71" y="126"/>
                </a:cubicBezTo>
                <a:cubicBezTo>
                  <a:pt x="71" y="126"/>
                  <a:pt x="71" y="126"/>
                  <a:pt x="79" y="142"/>
                </a:cubicBezTo>
                <a:cubicBezTo>
                  <a:pt x="86" y="150"/>
                  <a:pt x="79" y="150"/>
                  <a:pt x="86" y="150"/>
                </a:cubicBezTo>
                <a:cubicBezTo>
                  <a:pt x="86" y="165"/>
                  <a:pt x="86" y="165"/>
                  <a:pt x="86" y="165"/>
                </a:cubicBezTo>
                <a:cubicBezTo>
                  <a:pt x="86" y="165"/>
                  <a:pt x="86" y="165"/>
                  <a:pt x="94" y="189"/>
                </a:cubicBezTo>
                <a:cubicBezTo>
                  <a:pt x="94" y="173"/>
                  <a:pt x="94" y="173"/>
                  <a:pt x="86" y="165"/>
                </a:cubicBezTo>
                <a:cubicBezTo>
                  <a:pt x="94" y="165"/>
                  <a:pt x="94" y="165"/>
                  <a:pt x="94" y="165"/>
                </a:cubicBezTo>
                <a:cubicBezTo>
                  <a:pt x="94" y="165"/>
                  <a:pt x="94" y="173"/>
                  <a:pt x="94" y="181"/>
                </a:cubicBezTo>
                <a:cubicBezTo>
                  <a:pt x="94" y="181"/>
                  <a:pt x="94" y="181"/>
                  <a:pt x="94" y="181"/>
                </a:cubicBezTo>
                <a:cubicBezTo>
                  <a:pt x="102" y="197"/>
                  <a:pt x="102" y="197"/>
                  <a:pt x="102" y="197"/>
                </a:cubicBezTo>
                <a:cubicBezTo>
                  <a:pt x="102" y="197"/>
                  <a:pt x="102" y="197"/>
                  <a:pt x="102" y="181"/>
                </a:cubicBezTo>
                <a:cubicBezTo>
                  <a:pt x="102" y="189"/>
                  <a:pt x="110" y="205"/>
                  <a:pt x="110" y="205"/>
                </a:cubicBezTo>
                <a:cubicBezTo>
                  <a:pt x="110" y="212"/>
                  <a:pt x="110" y="212"/>
                  <a:pt x="110" y="212"/>
                </a:cubicBezTo>
                <a:cubicBezTo>
                  <a:pt x="110" y="212"/>
                  <a:pt x="110" y="220"/>
                  <a:pt x="110" y="220"/>
                </a:cubicBezTo>
                <a:cubicBezTo>
                  <a:pt x="110" y="212"/>
                  <a:pt x="110" y="212"/>
                  <a:pt x="110" y="212"/>
                </a:cubicBezTo>
                <a:cubicBezTo>
                  <a:pt x="102" y="205"/>
                  <a:pt x="102" y="205"/>
                  <a:pt x="94" y="197"/>
                </a:cubicBezTo>
                <a:cubicBezTo>
                  <a:pt x="94" y="197"/>
                  <a:pt x="102" y="197"/>
                  <a:pt x="110" y="220"/>
                </a:cubicBezTo>
                <a:cubicBezTo>
                  <a:pt x="110" y="220"/>
                  <a:pt x="110" y="228"/>
                  <a:pt x="118" y="244"/>
                </a:cubicBezTo>
                <a:cubicBezTo>
                  <a:pt x="118" y="236"/>
                  <a:pt x="118" y="236"/>
                  <a:pt x="118" y="236"/>
                </a:cubicBezTo>
                <a:cubicBezTo>
                  <a:pt x="118" y="236"/>
                  <a:pt x="118" y="236"/>
                  <a:pt x="118" y="236"/>
                </a:cubicBezTo>
                <a:cubicBezTo>
                  <a:pt x="118" y="236"/>
                  <a:pt x="118" y="236"/>
                  <a:pt x="118" y="236"/>
                </a:cubicBezTo>
                <a:cubicBezTo>
                  <a:pt x="118" y="236"/>
                  <a:pt x="118" y="236"/>
                  <a:pt x="118" y="236"/>
                </a:cubicBezTo>
                <a:cubicBezTo>
                  <a:pt x="118" y="236"/>
                  <a:pt x="118" y="236"/>
                  <a:pt x="118" y="236"/>
                </a:cubicBezTo>
                <a:cubicBezTo>
                  <a:pt x="118" y="228"/>
                  <a:pt x="110" y="212"/>
                  <a:pt x="110" y="212"/>
                </a:cubicBezTo>
                <a:cubicBezTo>
                  <a:pt x="110" y="212"/>
                  <a:pt x="118" y="220"/>
                  <a:pt x="126" y="228"/>
                </a:cubicBezTo>
                <a:cubicBezTo>
                  <a:pt x="126" y="252"/>
                  <a:pt x="141" y="283"/>
                  <a:pt x="141" y="283"/>
                </a:cubicBezTo>
                <a:cubicBezTo>
                  <a:pt x="141" y="283"/>
                  <a:pt x="141" y="283"/>
                  <a:pt x="141" y="299"/>
                </a:cubicBezTo>
                <a:cubicBezTo>
                  <a:pt x="141" y="299"/>
                  <a:pt x="141" y="299"/>
                  <a:pt x="149" y="307"/>
                </a:cubicBezTo>
                <a:cubicBezTo>
                  <a:pt x="141" y="291"/>
                  <a:pt x="118" y="244"/>
                  <a:pt x="110" y="236"/>
                </a:cubicBezTo>
                <a:cubicBezTo>
                  <a:pt x="110" y="236"/>
                  <a:pt x="110" y="236"/>
                  <a:pt x="110" y="228"/>
                </a:cubicBezTo>
                <a:cubicBezTo>
                  <a:pt x="110" y="228"/>
                  <a:pt x="110" y="228"/>
                  <a:pt x="110" y="228"/>
                </a:cubicBezTo>
                <a:cubicBezTo>
                  <a:pt x="110" y="228"/>
                  <a:pt x="110" y="228"/>
                  <a:pt x="110" y="228"/>
                </a:cubicBezTo>
                <a:cubicBezTo>
                  <a:pt x="110" y="220"/>
                  <a:pt x="110" y="228"/>
                  <a:pt x="110" y="220"/>
                </a:cubicBezTo>
                <a:cubicBezTo>
                  <a:pt x="110" y="220"/>
                  <a:pt x="102" y="212"/>
                  <a:pt x="102" y="212"/>
                </a:cubicBezTo>
                <a:cubicBezTo>
                  <a:pt x="102" y="212"/>
                  <a:pt x="102" y="212"/>
                  <a:pt x="102" y="212"/>
                </a:cubicBezTo>
                <a:cubicBezTo>
                  <a:pt x="102" y="212"/>
                  <a:pt x="102" y="205"/>
                  <a:pt x="102" y="205"/>
                </a:cubicBezTo>
                <a:cubicBezTo>
                  <a:pt x="102" y="205"/>
                  <a:pt x="102" y="205"/>
                  <a:pt x="102" y="205"/>
                </a:cubicBezTo>
                <a:cubicBezTo>
                  <a:pt x="102" y="205"/>
                  <a:pt x="102" y="197"/>
                  <a:pt x="94" y="197"/>
                </a:cubicBezTo>
                <a:cubicBezTo>
                  <a:pt x="94" y="197"/>
                  <a:pt x="94" y="197"/>
                  <a:pt x="94" y="197"/>
                </a:cubicBezTo>
                <a:cubicBezTo>
                  <a:pt x="94" y="189"/>
                  <a:pt x="94" y="181"/>
                  <a:pt x="86" y="165"/>
                </a:cubicBezTo>
                <a:cubicBezTo>
                  <a:pt x="86" y="165"/>
                  <a:pt x="86" y="165"/>
                  <a:pt x="86" y="165"/>
                </a:cubicBezTo>
                <a:cubicBezTo>
                  <a:pt x="86" y="165"/>
                  <a:pt x="86" y="165"/>
                  <a:pt x="86" y="165"/>
                </a:cubicBezTo>
                <a:cubicBezTo>
                  <a:pt x="86" y="157"/>
                  <a:pt x="79" y="157"/>
                  <a:pt x="79" y="150"/>
                </a:cubicBezTo>
                <a:cubicBezTo>
                  <a:pt x="79" y="142"/>
                  <a:pt x="79" y="142"/>
                  <a:pt x="79" y="142"/>
                </a:cubicBezTo>
                <a:cubicBezTo>
                  <a:pt x="79" y="142"/>
                  <a:pt x="79" y="142"/>
                  <a:pt x="79" y="142"/>
                </a:cubicBezTo>
                <a:cubicBezTo>
                  <a:pt x="79" y="142"/>
                  <a:pt x="79" y="142"/>
                  <a:pt x="71" y="134"/>
                </a:cubicBezTo>
                <a:cubicBezTo>
                  <a:pt x="71" y="126"/>
                  <a:pt x="71" y="118"/>
                  <a:pt x="63" y="102"/>
                </a:cubicBezTo>
                <a:cubicBezTo>
                  <a:pt x="63" y="118"/>
                  <a:pt x="71" y="118"/>
                  <a:pt x="63" y="118"/>
                </a:cubicBezTo>
                <a:cubicBezTo>
                  <a:pt x="63" y="118"/>
                  <a:pt x="63" y="118"/>
                  <a:pt x="71" y="134"/>
                </a:cubicBezTo>
                <a:cubicBezTo>
                  <a:pt x="71" y="142"/>
                  <a:pt x="79" y="150"/>
                  <a:pt x="86" y="157"/>
                </a:cubicBezTo>
                <a:cubicBezTo>
                  <a:pt x="79" y="150"/>
                  <a:pt x="71" y="134"/>
                  <a:pt x="63" y="126"/>
                </a:cubicBezTo>
                <a:cubicBezTo>
                  <a:pt x="63" y="118"/>
                  <a:pt x="63" y="126"/>
                  <a:pt x="63" y="118"/>
                </a:cubicBezTo>
                <a:cubicBezTo>
                  <a:pt x="63" y="118"/>
                  <a:pt x="63" y="126"/>
                  <a:pt x="55" y="118"/>
                </a:cubicBezTo>
                <a:cubicBezTo>
                  <a:pt x="71" y="142"/>
                  <a:pt x="86" y="173"/>
                  <a:pt x="94" y="205"/>
                </a:cubicBezTo>
                <a:cubicBezTo>
                  <a:pt x="94" y="212"/>
                  <a:pt x="94" y="212"/>
                  <a:pt x="102" y="228"/>
                </a:cubicBezTo>
                <a:cubicBezTo>
                  <a:pt x="102" y="228"/>
                  <a:pt x="102" y="228"/>
                  <a:pt x="110" y="244"/>
                </a:cubicBezTo>
                <a:cubicBezTo>
                  <a:pt x="110" y="244"/>
                  <a:pt x="110" y="244"/>
                  <a:pt x="110" y="244"/>
                </a:cubicBezTo>
                <a:cubicBezTo>
                  <a:pt x="126" y="283"/>
                  <a:pt x="172" y="401"/>
                  <a:pt x="188" y="416"/>
                </a:cubicBezTo>
                <a:cubicBezTo>
                  <a:pt x="204" y="479"/>
                  <a:pt x="407" y="738"/>
                  <a:pt x="462" y="785"/>
                </a:cubicBezTo>
                <a:cubicBezTo>
                  <a:pt x="462" y="785"/>
                  <a:pt x="462" y="785"/>
                  <a:pt x="501" y="824"/>
                </a:cubicBezTo>
                <a:cubicBezTo>
                  <a:pt x="516" y="832"/>
                  <a:pt x="540" y="856"/>
                  <a:pt x="563" y="879"/>
                </a:cubicBezTo>
                <a:cubicBezTo>
                  <a:pt x="555" y="879"/>
                  <a:pt x="555" y="879"/>
                  <a:pt x="555" y="879"/>
                </a:cubicBezTo>
                <a:cubicBezTo>
                  <a:pt x="555" y="879"/>
                  <a:pt x="477" y="801"/>
                  <a:pt x="477" y="801"/>
                </a:cubicBezTo>
                <a:cubicBezTo>
                  <a:pt x="462" y="785"/>
                  <a:pt x="438" y="762"/>
                  <a:pt x="423" y="746"/>
                </a:cubicBezTo>
                <a:cubicBezTo>
                  <a:pt x="391" y="715"/>
                  <a:pt x="337" y="660"/>
                  <a:pt x="313" y="613"/>
                </a:cubicBezTo>
                <a:cubicBezTo>
                  <a:pt x="313" y="613"/>
                  <a:pt x="313" y="613"/>
                  <a:pt x="290" y="581"/>
                </a:cubicBezTo>
                <a:cubicBezTo>
                  <a:pt x="243" y="534"/>
                  <a:pt x="188" y="432"/>
                  <a:pt x="165" y="385"/>
                </a:cubicBezTo>
                <a:cubicBezTo>
                  <a:pt x="149" y="354"/>
                  <a:pt x="141" y="314"/>
                  <a:pt x="118" y="275"/>
                </a:cubicBezTo>
                <a:cubicBezTo>
                  <a:pt x="118" y="275"/>
                  <a:pt x="110" y="259"/>
                  <a:pt x="110" y="244"/>
                </a:cubicBezTo>
                <a:cubicBezTo>
                  <a:pt x="110" y="244"/>
                  <a:pt x="110" y="244"/>
                  <a:pt x="110" y="244"/>
                </a:cubicBezTo>
                <a:cubicBezTo>
                  <a:pt x="102" y="236"/>
                  <a:pt x="110" y="236"/>
                  <a:pt x="102" y="236"/>
                </a:cubicBezTo>
                <a:cubicBezTo>
                  <a:pt x="94" y="197"/>
                  <a:pt x="71" y="150"/>
                  <a:pt x="71" y="150"/>
                </a:cubicBezTo>
                <a:cubicBezTo>
                  <a:pt x="63" y="142"/>
                  <a:pt x="71" y="150"/>
                  <a:pt x="71" y="142"/>
                </a:cubicBezTo>
                <a:cubicBezTo>
                  <a:pt x="55" y="126"/>
                  <a:pt x="55" y="126"/>
                  <a:pt x="55" y="118"/>
                </a:cubicBezTo>
                <a:cubicBezTo>
                  <a:pt x="55" y="110"/>
                  <a:pt x="55" y="118"/>
                  <a:pt x="55" y="110"/>
                </a:cubicBezTo>
                <a:cubicBezTo>
                  <a:pt x="47" y="110"/>
                  <a:pt x="47" y="102"/>
                  <a:pt x="47" y="102"/>
                </a:cubicBezTo>
                <a:cubicBezTo>
                  <a:pt x="55" y="102"/>
                  <a:pt x="55" y="102"/>
                  <a:pt x="55" y="102"/>
                </a:cubicBezTo>
                <a:cubicBezTo>
                  <a:pt x="47" y="95"/>
                  <a:pt x="47" y="95"/>
                  <a:pt x="47" y="95"/>
                </a:cubicBezTo>
                <a:cubicBezTo>
                  <a:pt x="47" y="95"/>
                  <a:pt x="47" y="95"/>
                  <a:pt x="40" y="79"/>
                </a:cubicBezTo>
                <a:cubicBezTo>
                  <a:pt x="40" y="79"/>
                  <a:pt x="40" y="79"/>
                  <a:pt x="40" y="71"/>
                </a:cubicBezTo>
                <a:cubicBezTo>
                  <a:pt x="32" y="63"/>
                  <a:pt x="40" y="87"/>
                  <a:pt x="40" y="79"/>
                </a:cubicBezTo>
                <a:cubicBezTo>
                  <a:pt x="40" y="79"/>
                  <a:pt x="40" y="79"/>
                  <a:pt x="40" y="79"/>
                </a:cubicBezTo>
                <a:cubicBezTo>
                  <a:pt x="40" y="79"/>
                  <a:pt x="32" y="79"/>
                  <a:pt x="32" y="71"/>
                </a:cubicBezTo>
                <a:cubicBezTo>
                  <a:pt x="40" y="87"/>
                  <a:pt x="40" y="87"/>
                  <a:pt x="40" y="87"/>
                </a:cubicBezTo>
                <a:cubicBezTo>
                  <a:pt x="40" y="87"/>
                  <a:pt x="40" y="87"/>
                  <a:pt x="47" y="110"/>
                </a:cubicBezTo>
                <a:cubicBezTo>
                  <a:pt x="47" y="110"/>
                  <a:pt x="47" y="110"/>
                  <a:pt x="47" y="110"/>
                </a:cubicBezTo>
                <a:cubicBezTo>
                  <a:pt x="47" y="110"/>
                  <a:pt x="47" y="118"/>
                  <a:pt x="47" y="118"/>
                </a:cubicBezTo>
                <a:cubicBezTo>
                  <a:pt x="47" y="118"/>
                  <a:pt x="47" y="118"/>
                  <a:pt x="47" y="126"/>
                </a:cubicBezTo>
                <a:cubicBezTo>
                  <a:pt x="55" y="134"/>
                  <a:pt x="55" y="134"/>
                  <a:pt x="55" y="134"/>
                </a:cubicBezTo>
                <a:cubicBezTo>
                  <a:pt x="55" y="134"/>
                  <a:pt x="55" y="134"/>
                  <a:pt x="55" y="142"/>
                </a:cubicBezTo>
                <a:cubicBezTo>
                  <a:pt x="55" y="134"/>
                  <a:pt x="55" y="126"/>
                  <a:pt x="55" y="126"/>
                </a:cubicBezTo>
                <a:cubicBezTo>
                  <a:pt x="55" y="118"/>
                  <a:pt x="55" y="118"/>
                  <a:pt x="55" y="118"/>
                </a:cubicBezTo>
                <a:cubicBezTo>
                  <a:pt x="55" y="118"/>
                  <a:pt x="55" y="118"/>
                  <a:pt x="55" y="118"/>
                </a:cubicBezTo>
                <a:cubicBezTo>
                  <a:pt x="47" y="118"/>
                  <a:pt x="47" y="110"/>
                  <a:pt x="47" y="102"/>
                </a:cubicBezTo>
                <a:cubicBezTo>
                  <a:pt x="47" y="102"/>
                  <a:pt x="40" y="102"/>
                  <a:pt x="40" y="95"/>
                </a:cubicBezTo>
                <a:cubicBezTo>
                  <a:pt x="40" y="95"/>
                  <a:pt x="40" y="95"/>
                  <a:pt x="40" y="87"/>
                </a:cubicBezTo>
                <a:cubicBezTo>
                  <a:pt x="40" y="87"/>
                  <a:pt x="40" y="87"/>
                  <a:pt x="47" y="102"/>
                </a:cubicBezTo>
                <a:cubicBezTo>
                  <a:pt x="47" y="102"/>
                  <a:pt x="47" y="102"/>
                  <a:pt x="47" y="102"/>
                </a:cubicBezTo>
                <a:cubicBezTo>
                  <a:pt x="47" y="102"/>
                  <a:pt x="47" y="102"/>
                  <a:pt x="47" y="102"/>
                </a:cubicBezTo>
                <a:cubicBezTo>
                  <a:pt x="47" y="110"/>
                  <a:pt x="55" y="118"/>
                  <a:pt x="55" y="126"/>
                </a:cubicBezTo>
                <a:cubicBezTo>
                  <a:pt x="55" y="126"/>
                  <a:pt x="55" y="126"/>
                  <a:pt x="55" y="118"/>
                </a:cubicBezTo>
                <a:cubicBezTo>
                  <a:pt x="55" y="126"/>
                  <a:pt x="55" y="126"/>
                  <a:pt x="55" y="126"/>
                </a:cubicBezTo>
                <a:cubicBezTo>
                  <a:pt x="55" y="126"/>
                  <a:pt x="55" y="134"/>
                  <a:pt x="55" y="134"/>
                </a:cubicBezTo>
                <a:cubicBezTo>
                  <a:pt x="55" y="142"/>
                  <a:pt x="55" y="134"/>
                  <a:pt x="55" y="126"/>
                </a:cubicBezTo>
                <a:cubicBezTo>
                  <a:pt x="55" y="134"/>
                  <a:pt x="55" y="126"/>
                  <a:pt x="55" y="134"/>
                </a:cubicBezTo>
                <a:cubicBezTo>
                  <a:pt x="55" y="134"/>
                  <a:pt x="55" y="134"/>
                  <a:pt x="55" y="142"/>
                </a:cubicBezTo>
                <a:cubicBezTo>
                  <a:pt x="55" y="150"/>
                  <a:pt x="63" y="150"/>
                  <a:pt x="55" y="150"/>
                </a:cubicBezTo>
                <a:cubicBezTo>
                  <a:pt x="55" y="150"/>
                  <a:pt x="55" y="150"/>
                  <a:pt x="63" y="157"/>
                </a:cubicBezTo>
                <a:cubicBezTo>
                  <a:pt x="63" y="157"/>
                  <a:pt x="63" y="150"/>
                  <a:pt x="71" y="165"/>
                </a:cubicBezTo>
                <a:cubicBezTo>
                  <a:pt x="71" y="165"/>
                  <a:pt x="71" y="165"/>
                  <a:pt x="71" y="165"/>
                </a:cubicBezTo>
                <a:cubicBezTo>
                  <a:pt x="71" y="165"/>
                  <a:pt x="71" y="165"/>
                  <a:pt x="71" y="173"/>
                </a:cubicBezTo>
                <a:cubicBezTo>
                  <a:pt x="71" y="173"/>
                  <a:pt x="71" y="173"/>
                  <a:pt x="71" y="189"/>
                </a:cubicBezTo>
                <a:cubicBezTo>
                  <a:pt x="71" y="189"/>
                  <a:pt x="71" y="189"/>
                  <a:pt x="71" y="181"/>
                </a:cubicBezTo>
                <a:cubicBezTo>
                  <a:pt x="71" y="189"/>
                  <a:pt x="79" y="197"/>
                  <a:pt x="79" y="205"/>
                </a:cubicBezTo>
                <a:cubicBezTo>
                  <a:pt x="86" y="228"/>
                  <a:pt x="94" y="228"/>
                  <a:pt x="94" y="236"/>
                </a:cubicBezTo>
                <a:cubicBezTo>
                  <a:pt x="94" y="236"/>
                  <a:pt x="94" y="236"/>
                  <a:pt x="102" y="259"/>
                </a:cubicBezTo>
                <a:cubicBezTo>
                  <a:pt x="94" y="259"/>
                  <a:pt x="110" y="283"/>
                  <a:pt x="110" y="299"/>
                </a:cubicBezTo>
                <a:cubicBezTo>
                  <a:pt x="102" y="283"/>
                  <a:pt x="102" y="275"/>
                  <a:pt x="94" y="259"/>
                </a:cubicBezTo>
                <a:cubicBezTo>
                  <a:pt x="94" y="259"/>
                  <a:pt x="94" y="259"/>
                  <a:pt x="94" y="252"/>
                </a:cubicBezTo>
                <a:cubicBezTo>
                  <a:pt x="94" y="244"/>
                  <a:pt x="86" y="228"/>
                  <a:pt x="79" y="212"/>
                </a:cubicBezTo>
                <a:cubicBezTo>
                  <a:pt x="79" y="212"/>
                  <a:pt x="79" y="212"/>
                  <a:pt x="71" y="205"/>
                </a:cubicBezTo>
                <a:cubicBezTo>
                  <a:pt x="71" y="205"/>
                  <a:pt x="71" y="205"/>
                  <a:pt x="79" y="212"/>
                </a:cubicBezTo>
                <a:cubicBezTo>
                  <a:pt x="79" y="212"/>
                  <a:pt x="79" y="212"/>
                  <a:pt x="79" y="212"/>
                </a:cubicBezTo>
                <a:cubicBezTo>
                  <a:pt x="71" y="205"/>
                  <a:pt x="63" y="189"/>
                  <a:pt x="63" y="181"/>
                </a:cubicBezTo>
                <a:cubicBezTo>
                  <a:pt x="63" y="181"/>
                  <a:pt x="71" y="189"/>
                  <a:pt x="71" y="205"/>
                </a:cubicBezTo>
                <a:cubicBezTo>
                  <a:pt x="63" y="189"/>
                  <a:pt x="63" y="181"/>
                  <a:pt x="55" y="173"/>
                </a:cubicBezTo>
                <a:cubicBezTo>
                  <a:pt x="55" y="165"/>
                  <a:pt x="55" y="165"/>
                  <a:pt x="55" y="165"/>
                </a:cubicBezTo>
                <a:cubicBezTo>
                  <a:pt x="40" y="134"/>
                  <a:pt x="40" y="150"/>
                  <a:pt x="32" y="110"/>
                </a:cubicBezTo>
                <a:cubicBezTo>
                  <a:pt x="32" y="110"/>
                  <a:pt x="32" y="110"/>
                  <a:pt x="32" y="110"/>
                </a:cubicBezTo>
                <a:cubicBezTo>
                  <a:pt x="24" y="110"/>
                  <a:pt x="24" y="110"/>
                  <a:pt x="24" y="110"/>
                </a:cubicBezTo>
                <a:cubicBezTo>
                  <a:pt x="32" y="118"/>
                  <a:pt x="32" y="118"/>
                  <a:pt x="32" y="126"/>
                </a:cubicBezTo>
                <a:cubicBezTo>
                  <a:pt x="32" y="118"/>
                  <a:pt x="32" y="118"/>
                  <a:pt x="32" y="110"/>
                </a:cubicBezTo>
                <a:cubicBezTo>
                  <a:pt x="32" y="118"/>
                  <a:pt x="32" y="118"/>
                  <a:pt x="32" y="118"/>
                </a:cubicBezTo>
                <a:cubicBezTo>
                  <a:pt x="40" y="134"/>
                  <a:pt x="47" y="157"/>
                  <a:pt x="55" y="173"/>
                </a:cubicBezTo>
                <a:cubicBezTo>
                  <a:pt x="55" y="173"/>
                  <a:pt x="55" y="173"/>
                  <a:pt x="55" y="165"/>
                </a:cubicBezTo>
                <a:cubicBezTo>
                  <a:pt x="55" y="173"/>
                  <a:pt x="55" y="173"/>
                  <a:pt x="55" y="181"/>
                </a:cubicBezTo>
                <a:cubicBezTo>
                  <a:pt x="55" y="181"/>
                  <a:pt x="55" y="181"/>
                  <a:pt x="55" y="181"/>
                </a:cubicBezTo>
                <a:cubicBezTo>
                  <a:pt x="63" y="197"/>
                  <a:pt x="63" y="197"/>
                  <a:pt x="63" y="197"/>
                </a:cubicBezTo>
                <a:cubicBezTo>
                  <a:pt x="63" y="197"/>
                  <a:pt x="63" y="189"/>
                  <a:pt x="55" y="189"/>
                </a:cubicBezTo>
                <a:cubicBezTo>
                  <a:pt x="63" y="205"/>
                  <a:pt x="63" y="212"/>
                  <a:pt x="71" y="228"/>
                </a:cubicBezTo>
                <a:cubicBezTo>
                  <a:pt x="63" y="212"/>
                  <a:pt x="55" y="197"/>
                  <a:pt x="55" y="181"/>
                </a:cubicBezTo>
                <a:cubicBezTo>
                  <a:pt x="47" y="173"/>
                  <a:pt x="47" y="173"/>
                  <a:pt x="47" y="165"/>
                </a:cubicBezTo>
                <a:cubicBezTo>
                  <a:pt x="47" y="165"/>
                  <a:pt x="47" y="165"/>
                  <a:pt x="40" y="157"/>
                </a:cubicBezTo>
                <a:cubicBezTo>
                  <a:pt x="40" y="157"/>
                  <a:pt x="40" y="157"/>
                  <a:pt x="40" y="157"/>
                </a:cubicBezTo>
                <a:cubicBezTo>
                  <a:pt x="40" y="157"/>
                  <a:pt x="40" y="150"/>
                  <a:pt x="32" y="134"/>
                </a:cubicBezTo>
                <a:cubicBezTo>
                  <a:pt x="32" y="134"/>
                  <a:pt x="32" y="134"/>
                  <a:pt x="40" y="157"/>
                </a:cubicBezTo>
                <a:cubicBezTo>
                  <a:pt x="40" y="157"/>
                  <a:pt x="40" y="157"/>
                  <a:pt x="32" y="150"/>
                </a:cubicBezTo>
                <a:cubicBezTo>
                  <a:pt x="32" y="142"/>
                  <a:pt x="32" y="142"/>
                  <a:pt x="32" y="142"/>
                </a:cubicBezTo>
                <a:cubicBezTo>
                  <a:pt x="32" y="142"/>
                  <a:pt x="32" y="142"/>
                  <a:pt x="24" y="126"/>
                </a:cubicBezTo>
                <a:cubicBezTo>
                  <a:pt x="24" y="118"/>
                  <a:pt x="24" y="126"/>
                  <a:pt x="24" y="118"/>
                </a:cubicBezTo>
                <a:cubicBezTo>
                  <a:pt x="24" y="118"/>
                  <a:pt x="24" y="118"/>
                  <a:pt x="24" y="118"/>
                </a:cubicBezTo>
                <a:cubicBezTo>
                  <a:pt x="24" y="118"/>
                  <a:pt x="24" y="118"/>
                  <a:pt x="16" y="110"/>
                </a:cubicBezTo>
                <a:cubicBezTo>
                  <a:pt x="16" y="118"/>
                  <a:pt x="24" y="126"/>
                  <a:pt x="24" y="134"/>
                </a:cubicBezTo>
                <a:cubicBezTo>
                  <a:pt x="24" y="134"/>
                  <a:pt x="24" y="134"/>
                  <a:pt x="24" y="134"/>
                </a:cubicBezTo>
                <a:cubicBezTo>
                  <a:pt x="24" y="134"/>
                  <a:pt x="24" y="134"/>
                  <a:pt x="24" y="134"/>
                </a:cubicBezTo>
                <a:cubicBezTo>
                  <a:pt x="32" y="142"/>
                  <a:pt x="32" y="150"/>
                  <a:pt x="32" y="150"/>
                </a:cubicBezTo>
                <a:cubicBezTo>
                  <a:pt x="40" y="165"/>
                  <a:pt x="40" y="157"/>
                  <a:pt x="40" y="165"/>
                </a:cubicBezTo>
                <a:cubicBezTo>
                  <a:pt x="32" y="157"/>
                  <a:pt x="24" y="142"/>
                  <a:pt x="16" y="118"/>
                </a:cubicBezTo>
                <a:cubicBezTo>
                  <a:pt x="16" y="134"/>
                  <a:pt x="24" y="142"/>
                  <a:pt x="24" y="150"/>
                </a:cubicBezTo>
                <a:cubicBezTo>
                  <a:pt x="24" y="150"/>
                  <a:pt x="24" y="150"/>
                  <a:pt x="24" y="150"/>
                </a:cubicBezTo>
                <a:cubicBezTo>
                  <a:pt x="32" y="157"/>
                  <a:pt x="32" y="157"/>
                  <a:pt x="32" y="157"/>
                </a:cubicBezTo>
                <a:cubicBezTo>
                  <a:pt x="32" y="157"/>
                  <a:pt x="32" y="165"/>
                  <a:pt x="32" y="165"/>
                </a:cubicBezTo>
                <a:cubicBezTo>
                  <a:pt x="32" y="165"/>
                  <a:pt x="40" y="173"/>
                  <a:pt x="40" y="173"/>
                </a:cubicBezTo>
                <a:cubicBezTo>
                  <a:pt x="40" y="173"/>
                  <a:pt x="40" y="173"/>
                  <a:pt x="40" y="173"/>
                </a:cubicBezTo>
                <a:cubicBezTo>
                  <a:pt x="40" y="173"/>
                  <a:pt x="40" y="173"/>
                  <a:pt x="40" y="173"/>
                </a:cubicBezTo>
                <a:cubicBezTo>
                  <a:pt x="40" y="173"/>
                  <a:pt x="40" y="181"/>
                  <a:pt x="40" y="181"/>
                </a:cubicBezTo>
                <a:cubicBezTo>
                  <a:pt x="40" y="173"/>
                  <a:pt x="40" y="173"/>
                  <a:pt x="32" y="173"/>
                </a:cubicBezTo>
                <a:cubicBezTo>
                  <a:pt x="32" y="173"/>
                  <a:pt x="40" y="173"/>
                  <a:pt x="40" y="181"/>
                </a:cubicBezTo>
                <a:cubicBezTo>
                  <a:pt x="32" y="173"/>
                  <a:pt x="32" y="173"/>
                  <a:pt x="32" y="173"/>
                </a:cubicBezTo>
                <a:cubicBezTo>
                  <a:pt x="40" y="181"/>
                  <a:pt x="40" y="181"/>
                  <a:pt x="40" y="181"/>
                </a:cubicBezTo>
                <a:cubicBezTo>
                  <a:pt x="40" y="197"/>
                  <a:pt x="40" y="197"/>
                  <a:pt x="40" y="197"/>
                </a:cubicBezTo>
                <a:cubicBezTo>
                  <a:pt x="40" y="181"/>
                  <a:pt x="40" y="181"/>
                  <a:pt x="40" y="181"/>
                </a:cubicBezTo>
                <a:cubicBezTo>
                  <a:pt x="40" y="189"/>
                  <a:pt x="40" y="189"/>
                  <a:pt x="40" y="189"/>
                </a:cubicBezTo>
                <a:cubicBezTo>
                  <a:pt x="40" y="189"/>
                  <a:pt x="40" y="197"/>
                  <a:pt x="40" y="197"/>
                </a:cubicBezTo>
                <a:cubicBezTo>
                  <a:pt x="40" y="197"/>
                  <a:pt x="55" y="220"/>
                  <a:pt x="63" y="236"/>
                </a:cubicBezTo>
                <a:cubicBezTo>
                  <a:pt x="55" y="236"/>
                  <a:pt x="55" y="236"/>
                  <a:pt x="55" y="236"/>
                </a:cubicBezTo>
                <a:cubicBezTo>
                  <a:pt x="63" y="244"/>
                  <a:pt x="63" y="244"/>
                  <a:pt x="63" y="244"/>
                </a:cubicBezTo>
                <a:cubicBezTo>
                  <a:pt x="63" y="244"/>
                  <a:pt x="55" y="244"/>
                  <a:pt x="55" y="244"/>
                </a:cubicBezTo>
                <a:cubicBezTo>
                  <a:pt x="63" y="259"/>
                  <a:pt x="63" y="267"/>
                  <a:pt x="71" y="267"/>
                </a:cubicBezTo>
                <a:cubicBezTo>
                  <a:pt x="79" y="299"/>
                  <a:pt x="86" y="314"/>
                  <a:pt x="86" y="330"/>
                </a:cubicBezTo>
                <a:cubicBezTo>
                  <a:pt x="86" y="330"/>
                  <a:pt x="94" y="330"/>
                  <a:pt x="94" y="330"/>
                </a:cubicBezTo>
                <a:cubicBezTo>
                  <a:pt x="94" y="330"/>
                  <a:pt x="94" y="330"/>
                  <a:pt x="94" y="330"/>
                </a:cubicBezTo>
                <a:cubicBezTo>
                  <a:pt x="94" y="330"/>
                  <a:pt x="94" y="330"/>
                  <a:pt x="94" y="346"/>
                </a:cubicBezTo>
                <a:cubicBezTo>
                  <a:pt x="94" y="346"/>
                  <a:pt x="94" y="346"/>
                  <a:pt x="102" y="361"/>
                </a:cubicBezTo>
                <a:cubicBezTo>
                  <a:pt x="102" y="361"/>
                  <a:pt x="102" y="361"/>
                  <a:pt x="102" y="361"/>
                </a:cubicBezTo>
                <a:cubicBezTo>
                  <a:pt x="102" y="361"/>
                  <a:pt x="102" y="361"/>
                  <a:pt x="102" y="361"/>
                </a:cubicBezTo>
                <a:cubicBezTo>
                  <a:pt x="102" y="361"/>
                  <a:pt x="110" y="361"/>
                  <a:pt x="110" y="361"/>
                </a:cubicBezTo>
                <a:cubicBezTo>
                  <a:pt x="102" y="369"/>
                  <a:pt x="102" y="369"/>
                  <a:pt x="102" y="361"/>
                </a:cubicBezTo>
                <a:cubicBezTo>
                  <a:pt x="102" y="361"/>
                  <a:pt x="102" y="361"/>
                  <a:pt x="102" y="369"/>
                </a:cubicBezTo>
                <a:cubicBezTo>
                  <a:pt x="110" y="385"/>
                  <a:pt x="118" y="401"/>
                  <a:pt x="126" y="401"/>
                </a:cubicBezTo>
                <a:cubicBezTo>
                  <a:pt x="126" y="401"/>
                  <a:pt x="126" y="401"/>
                  <a:pt x="126" y="409"/>
                </a:cubicBezTo>
                <a:cubicBezTo>
                  <a:pt x="126" y="409"/>
                  <a:pt x="126" y="409"/>
                  <a:pt x="126" y="409"/>
                </a:cubicBezTo>
                <a:cubicBezTo>
                  <a:pt x="126" y="409"/>
                  <a:pt x="126" y="409"/>
                  <a:pt x="126" y="409"/>
                </a:cubicBezTo>
                <a:cubicBezTo>
                  <a:pt x="126" y="409"/>
                  <a:pt x="126" y="409"/>
                  <a:pt x="126" y="409"/>
                </a:cubicBezTo>
                <a:cubicBezTo>
                  <a:pt x="126" y="409"/>
                  <a:pt x="126" y="409"/>
                  <a:pt x="126" y="416"/>
                </a:cubicBezTo>
                <a:cubicBezTo>
                  <a:pt x="126" y="416"/>
                  <a:pt x="126" y="416"/>
                  <a:pt x="118" y="401"/>
                </a:cubicBezTo>
                <a:cubicBezTo>
                  <a:pt x="126" y="409"/>
                  <a:pt x="133" y="424"/>
                  <a:pt x="141" y="432"/>
                </a:cubicBezTo>
                <a:cubicBezTo>
                  <a:pt x="141" y="440"/>
                  <a:pt x="141" y="440"/>
                  <a:pt x="141" y="440"/>
                </a:cubicBezTo>
                <a:cubicBezTo>
                  <a:pt x="141" y="440"/>
                  <a:pt x="141" y="440"/>
                  <a:pt x="141" y="440"/>
                </a:cubicBezTo>
                <a:cubicBezTo>
                  <a:pt x="149" y="456"/>
                  <a:pt x="157" y="471"/>
                  <a:pt x="165" y="479"/>
                </a:cubicBezTo>
                <a:cubicBezTo>
                  <a:pt x="165" y="479"/>
                  <a:pt x="165" y="487"/>
                  <a:pt x="165" y="487"/>
                </a:cubicBezTo>
                <a:cubicBezTo>
                  <a:pt x="165" y="479"/>
                  <a:pt x="165" y="479"/>
                  <a:pt x="165" y="479"/>
                </a:cubicBezTo>
                <a:cubicBezTo>
                  <a:pt x="165" y="479"/>
                  <a:pt x="165" y="479"/>
                  <a:pt x="165" y="479"/>
                </a:cubicBezTo>
                <a:cubicBezTo>
                  <a:pt x="165" y="479"/>
                  <a:pt x="165" y="479"/>
                  <a:pt x="172" y="495"/>
                </a:cubicBezTo>
                <a:cubicBezTo>
                  <a:pt x="172" y="495"/>
                  <a:pt x="172" y="495"/>
                  <a:pt x="172" y="495"/>
                </a:cubicBezTo>
                <a:cubicBezTo>
                  <a:pt x="172" y="495"/>
                  <a:pt x="172" y="495"/>
                  <a:pt x="157" y="456"/>
                </a:cubicBezTo>
                <a:cubicBezTo>
                  <a:pt x="157" y="456"/>
                  <a:pt x="157" y="456"/>
                  <a:pt x="149" y="448"/>
                </a:cubicBezTo>
                <a:cubicBezTo>
                  <a:pt x="149" y="448"/>
                  <a:pt x="149" y="448"/>
                  <a:pt x="149" y="448"/>
                </a:cubicBezTo>
                <a:cubicBezTo>
                  <a:pt x="172" y="479"/>
                  <a:pt x="172" y="479"/>
                  <a:pt x="188" y="511"/>
                </a:cubicBezTo>
                <a:cubicBezTo>
                  <a:pt x="188" y="511"/>
                  <a:pt x="188" y="511"/>
                  <a:pt x="188" y="511"/>
                </a:cubicBezTo>
                <a:cubicBezTo>
                  <a:pt x="188" y="511"/>
                  <a:pt x="188" y="511"/>
                  <a:pt x="188" y="511"/>
                </a:cubicBezTo>
                <a:cubicBezTo>
                  <a:pt x="188" y="503"/>
                  <a:pt x="172" y="495"/>
                  <a:pt x="172" y="495"/>
                </a:cubicBezTo>
                <a:cubicBezTo>
                  <a:pt x="172" y="495"/>
                  <a:pt x="172" y="495"/>
                  <a:pt x="172" y="495"/>
                </a:cubicBezTo>
                <a:cubicBezTo>
                  <a:pt x="172" y="495"/>
                  <a:pt x="172" y="495"/>
                  <a:pt x="188" y="511"/>
                </a:cubicBezTo>
                <a:cubicBezTo>
                  <a:pt x="180" y="511"/>
                  <a:pt x="172" y="495"/>
                  <a:pt x="188" y="518"/>
                </a:cubicBezTo>
                <a:cubicBezTo>
                  <a:pt x="180" y="518"/>
                  <a:pt x="188" y="518"/>
                  <a:pt x="180" y="511"/>
                </a:cubicBezTo>
                <a:cubicBezTo>
                  <a:pt x="180" y="511"/>
                  <a:pt x="180" y="511"/>
                  <a:pt x="188" y="526"/>
                </a:cubicBezTo>
                <a:cubicBezTo>
                  <a:pt x="180" y="518"/>
                  <a:pt x="180" y="518"/>
                  <a:pt x="180" y="518"/>
                </a:cubicBezTo>
                <a:cubicBezTo>
                  <a:pt x="180" y="518"/>
                  <a:pt x="180" y="526"/>
                  <a:pt x="188" y="526"/>
                </a:cubicBezTo>
                <a:cubicBezTo>
                  <a:pt x="188" y="534"/>
                  <a:pt x="188" y="534"/>
                  <a:pt x="188" y="534"/>
                </a:cubicBezTo>
                <a:cubicBezTo>
                  <a:pt x="188" y="534"/>
                  <a:pt x="188" y="534"/>
                  <a:pt x="188" y="534"/>
                </a:cubicBezTo>
                <a:cubicBezTo>
                  <a:pt x="188" y="534"/>
                  <a:pt x="188" y="534"/>
                  <a:pt x="196" y="534"/>
                </a:cubicBezTo>
                <a:cubicBezTo>
                  <a:pt x="196" y="534"/>
                  <a:pt x="196" y="534"/>
                  <a:pt x="204" y="542"/>
                </a:cubicBezTo>
                <a:cubicBezTo>
                  <a:pt x="204" y="542"/>
                  <a:pt x="204" y="542"/>
                  <a:pt x="196" y="542"/>
                </a:cubicBezTo>
                <a:cubicBezTo>
                  <a:pt x="196" y="542"/>
                  <a:pt x="196" y="542"/>
                  <a:pt x="204" y="550"/>
                </a:cubicBezTo>
                <a:cubicBezTo>
                  <a:pt x="204" y="558"/>
                  <a:pt x="204" y="550"/>
                  <a:pt x="204" y="558"/>
                </a:cubicBezTo>
                <a:cubicBezTo>
                  <a:pt x="204" y="558"/>
                  <a:pt x="204" y="558"/>
                  <a:pt x="211" y="565"/>
                </a:cubicBezTo>
                <a:cubicBezTo>
                  <a:pt x="211" y="573"/>
                  <a:pt x="211" y="573"/>
                  <a:pt x="219" y="581"/>
                </a:cubicBezTo>
                <a:cubicBezTo>
                  <a:pt x="219" y="573"/>
                  <a:pt x="219" y="573"/>
                  <a:pt x="219" y="573"/>
                </a:cubicBezTo>
                <a:cubicBezTo>
                  <a:pt x="219" y="573"/>
                  <a:pt x="219" y="573"/>
                  <a:pt x="227" y="589"/>
                </a:cubicBezTo>
                <a:cubicBezTo>
                  <a:pt x="227" y="589"/>
                  <a:pt x="227" y="597"/>
                  <a:pt x="227" y="597"/>
                </a:cubicBezTo>
                <a:cubicBezTo>
                  <a:pt x="235" y="605"/>
                  <a:pt x="235" y="605"/>
                  <a:pt x="243" y="613"/>
                </a:cubicBezTo>
                <a:cubicBezTo>
                  <a:pt x="243" y="613"/>
                  <a:pt x="243" y="613"/>
                  <a:pt x="243" y="613"/>
                </a:cubicBezTo>
                <a:cubicBezTo>
                  <a:pt x="243" y="620"/>
                  <a:pt x="243" y="620"/>
                  <a:pt x="243" y="620"/>
                </a:cubicBezTo>
                <a:cubicBezTo>
                  <a:pt x="243" y="620"/>
                  <a:pt x="243" y="620"/>
                  <a:pt x="243" y="620"/>
                </a:cubicBezTo>
                <a:cubicBezTo>
                  <a:pt x="251" y="620"/>
                  <a:pt x="251" y="628"/>
                  <a:pt x="258" y="636"/>
                </a:cubicBezTo>
                <a:cubicBezTo>
                  <a:pt x="258" y="636"/>
                  <a:pt x="258" y="636"/>
                  <a:pt x="258" y="636"/>
                </a:cubicBezTo>
                <a:cubicBezTo>
                  <a:pt x="258" y="636"/>
                  <a:pt x="258" y="636"/>
                  <a:pt x="258" y="636"/>
                </a:cubicBezTo>
                <a:cubicBezTo>
                  <a:pt x="258" y="636"/>
                  <a:pt x="266" y="644"/>
                  <a:pt x="266" y="644"/>
                </a:cubicBezTo>
                <a:cubicBezTo>
                  <a:pt x="266" y="652"/>
                  <a:pt x="266" y="652"/>
                  <a:pt x="266" y="652"/>
                </a:cubicBezTo>
                <a:cubicBezTo>
                  <a:pt x="274" y="652"/>
                  <a:pt x="274" y="652"/>
                  <a:pt x="274" y="652"/>
                </a:cubicBezTo>
                <a:cubicBezTo>
                  <a:pt x="274" y="660"/>
                  <a:pt x="282" y="675"/>
                  <a:pt x="290" y="683"/>
                </a:cubicBezTo>
                <a:cubicBezTo>
                  <a:pt x="290" y="683"/>
                  <a:pt x="290" y="683"/>
                  <a:pt x="282" y="675"/>
                </a:cubicBezTo>
                <a:cubicBezTo>
                  <a:pt x="282" y="675"/>
                  <a:pt x="290" y="675"/>
                  <a:pt x="274" y="668"/>
                </a:cubicBezTo>
                <a:cubicBezTo>
                  <a:pt x="282" y="675"/>
                  <a:pt x="274" y="668"/>
                  <a:pt x="282" y="675"/>
                </a:cubicBezTo>
                <a:cubicBezTo>
                  <a:pt x="290" y="683"/>
                  <a:pt x="290" y="683"/>
                  <a:pt x="290" y="683"/>
                </a:cubicBezTo>
                <a:cubicBezTo>
                  <a:pt x="290" y="683"/>
                  <a:pt x="290" y="683"/>
                  <a:pt x="290" y="683"/>
                </a:cubicBezTo>
                <a:cubicBezTo>
                  <a:pt x="282" y="675"/>
                  <a:pt x="282" y="675"/>
                  <a:pt x="282" y="675"/>
                </a:cubicBezTo>
                <a:cubicBezTo>
                  <a:pt x="282" y="675"/>
                  <a:pt x="282" y="675"/>
                  <a:pt x="290" y="683"/>
                </a:cubicBezTo>
                <a:cubicBezTo>
                  <a:pt x="290" y="683"/>
                  <a:pt x="290" y="683"/>
                  <a:pt x="297" y="691"/>
                </a:cubicBezTo>
                <a:cubicBezTo>
                  <a:pt x="290" y="683"/>
                  <a:pt x="290" y="683"/>
                  <a:pt x="290" y="683"/>
                </a:cubicBezTo>
                <a:cubicBezTo>
                  <a:pt x="297" y="683"/>
                  <a:pt x="297" y="683"/>
                  <a:pt x="297" y="691"/>
                </a:cubicBezTo>
                <a:cubicBezTo>
                  <a:pt x="297" y="691"/>
                  <a:pt x="297" y="691"/>
                  <a:pt x="297" y="691"/>
                </a:cubicBezTo>
                <a:cubicBezTo>
                  <a:pt x="290" y="683"/>
                  <a:pt x="297" y="691"/>
                  <a:pt x="290" y="683"/>
                </a:cubicBezTo>
                <a:cubicBezTo>
                  <a:pt x="297" y="691"/>
                  <a:pt x="305" y="707"/>
                  <a:pt x="305" y="699"/>
                </a:cubicBezTo>
                <a:cubicBezTo>
                  <a:pt x="297" y="691"/>
                  <a:pt x="297" y="691"/>
                  <a:pt x="297" y="691"/>
                </a:cubicBezTo>
                <a:cubicBezTo>
                  <a:pt x="305" y="699"/>
                  <a:pt x="305" y="699"/>
                  <a:pt x="305" y="699"/>
                </a:cubicBezTo>
                <a:cubicBezTo>
                  <a:pt x="305" y="699"/>
                  <a:pt x="305" y="699"/>
                  <a:pt x="344" y="738"/>
                </a:cubicBezTo>
                <a:cubicBezTo>
                  <a:pt x="352" y="754"/>
                  <a:pt x="368" y="770"/>
                  <a:pt x="383" y="785"/>
                </a:cubicBezTo>
                <a:cubicBezTo>
                  <a:pt x="383" y="785"/>
                  <a:pt x="383" y="785"/>
                  <a:pt x="383" y="785"/>
                </a:cubicBezTo>
                <a:cubicBezTo>
                  <a:pt x="383" y="785"/>
                  <a:pt x="383" y="785"/>
                  <a:pt x="383" y="785"/>
                </a:cubicBezTo>
                <a:cubicBezTo>
                  <a:pt x="391" y="793"/>
                  <a:pt x="399" y="801"/>
                  <a:pt x="407" y="801"/>
                </a:cubicBezTo>
                <a:cubicBezTo>
                  <a:pt x="407" y="809"/>
                  <a:pt x="407" y="809"/>
                  <a:pt x="407" y="809"/>
                </a:cubicBezTo>
                <a:cubicBezTo>
                  <a:pt x="407" y="809"/>
                  <a:pt x="407" y="809"/>
                  <a:pt x="407" y="809"/>
                </a:cubicBezTo>
                <a:cubicBezTo>
                  <a:pt x="407" y="809"/>
                  <a:pt x="415" y="817"/>
                  <a:pt x="423" y="824"/>
                </a:cubicBezTo>
                <a:cubicBezTo>
                  <a:pt x="423" y="824"/>
                  <a:pt x="423" y="824"/>
                  <a:pt x="423" y="824"/>
                </a:cubicBezTo>
                <a:cubicBezTo>
                  <a:pt x="423" y="824"/>
                  <a:pt x="423" y="824"/>
                  <a:pt x="423" y="824"/>
                </a:cubicBezTo>
                <a:cubicBezTo>
                  <a:pt x="462" y="864"/>
                  <a:pt x="501" y="895"/>
                  <a:pt x="532" y="926"/>
                </a:cubicBezTo>
                <a:cubicBezTo>
                  <a:pt x="532" y="926"/>
                  <a:pt x="540" y="934"/>
                  <a:pt x="540" y="934"/>
                </a:cubicBezTo>
                <a:cubicBezTo>
                  <a:pt x="540" y="934"/>
                  <a:pt x="548" y="934"/>
                  <a:pt x="555" y="942"/>
                </a:cubicBezTo>
                <a:cubicBezTo>
                  <a:pt x="571" y="950"/>
                  <a:pt x="579" y="966"/>
                  <a:pt x="602" y="981"/>
                </a:cubicBezTo>
                <a:cubicBezTo>
                  <a:pt x="610" y="981"/>
                  <a:pt x="610" y="981"/>
                  <a:pt x="610" y="981"/>
                </a:cubicBezTo>
                <a:cubicBezTo>
                  <a:pt x="610" y="989"/>
                  <a:pt x="610" y="981"/>
                  <a:pt x="618" y="997"/>
                </a:cubicBezTo>
                <a:cubicBezTo>
                  <a:pt x="610" y="989"/>
                  <a:pt x="626" y="997"/>
                  <a:pt x="610" y="981"/>
                </a:cubicBezTo>
                <a:cubicBezTo>
                  <a:pt x="610" y="981"/>
                  <a:pt x="618" y="989"/>
                  <a:pt x="626" y="997"/>
                </a:cubicBezTo>
                <a:cubicBezTo>
                  <a:pt x="626" y="997"/>
                  <a:pt x="626" y="997"/>
                  <a:pt x="626" y="997"/>
                </a:cubicBezTo>
                <a:cubicBezTo>
                  <a:pt x="626" y="997"/>
                  <a:pt x="626" y="997"/>
                  <a:pt x="626" y="997"/>
                </a:cubicBezTo>
                <a:cubicBezTo>
                  <a:pt x="626" y="997"/>
                  <a:pt x="626" y="997"/>
                  <a:pt x="626" y="997"/>
                </a:cubicBezTo>
                <a:cubicBezTo>
                  <a:pt x="626" y="997"/>
                  <a:pt x="626" y="997"/>
                  <a:pt x="626" y="997"/>
                </a:cubicBezTo>
                <a:cubicBezTo>
                  <a:pt x="634" y="1005"/>
                  <a:pt x="626" y="997"/>
                  <a:pt x="634" y="1005"/>
                </a:cubicBezTo>
                <a:cubicBezTo>
                  <a:pt x="641" y="1013"/>
                  <a:pt x="641" y="1013"/>
                  <a:pt x="641" y="1013"/>
                </a:cubicBezTo>
                <a:cubicBezTo>
                  <a:pt x="641" y="1005"/>
                  <a:pt x="641" y="1005"/>
                  <a:pt x="641" y="1005"/>
                </a:cubicBezTo>
                <a:cubicBezTo>
                  <a:pt x="641" y="1005"/>
                  <a:pt x="634" y="1005"/>
                  <a:pt x="634" y="1005"/>
                </a:cubicBezTo>
                <a:cubicBezTo>
                  <a:pt x="641" y="1005"/>
                  <a:pt x="641" y="1013"/>
                  <a:pt x="649" y="1013"/>
                </a:cubicBezTo>
                <a:cubicBezTo>
                  <a:pt x="649" y="1013"/>
                  <a:pt x="649" y="1013"/>
                  <a:pt x="649" y="1013"/>
                </a:cubicBezTo>
                <a:cubicBezTo>
                  <a:pt x="649" y="1013"/>
                  <a:pt x="649" y="1013"/>
                  <a:pt x="673" y="1029"/>
                </a:cubicBezTo>
                <a:cubicBezTo>
                  <a:pt x="673" y="1029"/>
                  <a:pt x="673" y="1029"/>
                  <a:pt x="673" y="1029"/>
                </a:cubicBezTo>
                <a:cubicBezTo>
                  <a:pt x="673" y="1029"/>
                  <a:pt x="673" y="1029"/>
                  <a:pt x="688" y="1044"/>
                </a:cubicBezTo>
                <a:cubicBezTo>
                  <a:pt x="696" y="1044"/>
                  <a:pt x="696" y="1044"/>
                  <a:pt x="712" y="1060"/>
                </a:cubicBezTo>
                <a:cubicBezTo>
                  <a:pt x="704" y="1052"/>
                  <a:pt x="704" y="1052"/>
                  <a:pt x="696" y="1044"/>
                </a:cubicBezTo>
                <a:cubicBezTo>
                  <a:pt x="712" y="1060"/>
                  <a:pt x="704" y="1052"/>
                  <a:pt x="712" y="1052"/>
                </a:cubicBezTo>
                <a:cubicBezTo>
                  <a:pt x="712" y="1052"/>
                  <a:pt x="712" y="1052"/>
                  <a:pt x="712" y="1052"/>
                </a:cubicBezTo>
                <a:cubicBezTo>
                  <a:pt x="712" y="1052"/>
                  <a:pt x="712" y="1052"/>
                  <a:pt x="712" y="1052"/>
                </a:cubicBezTo>
                <a:cubicBezTo>
                  <a:pt x="712" y="1052"/>
                  <a:pt x="720" y="1060"/>
                  <a:pt x="720" y="1060"/>
                </a:cubicBezTo>
                <a:cubicBezTo>
                  <a:pt x="720" y="1060"/>
                  <a:pt x="720" y="1060"/>
                  <a:pt x="720" y="1060"/>
                </a:cubicBezTo>
                <a:cubicBezTo>
                  <a:pt x="727" y="1060"/>
                  <a:pt x="727" y="1068"/>
                  <a:pt x="727" y="1068"/>
                </a:cubicBezTo>
                <a:cubicBezTo>
                  <a:pt x="727" y="1068"/>
                  <a:pt x="727" y="1068"/>
                  <a:pt x="727" y="1068"/>
                </a:cubicBezTo>
                <a:cubicBezTo>
                  <a:pt x="735" y="1068"/>
                  <a:pt x="735" y="1068"/>
                  <a:pt x="735" y="1076"/>
                </a:cubicBezTo>
                <a:cubicBezTo>
                  <a:pt x="743" y="1076"/>
                  <a:pt x="743" y="1076"/>
                  <a:pt x="743" y="1076"/>
                </a:cubicBezTo>
                <a:cubicBezTo>
                  <a:pt x="735" y="1076"/>
                  <a:pt x="735" y="1076"/>
                  <a:pt x="735" y="1076"/>
                </a:cubicBezTo>
                <a:cubicBezTo>
                  <a:pt x="735" y="1076"/>
                  <a:pt x="743" y="1076"/>
                  <a:pt x="743" y="1076"/>
                </a:cubicBezTo>
                <a:cubicBezTo>
                  <a:pt x="751" y="1083"/>
                  <a:pt x="759" y="1091"/>
                  <a:pt x="766" y="1091"/>
                </a:cubicBezTo>
                <a:cubicBezTo>
                  <a:pt x="766" y="1091"/>
                  <a:pt x="766" y="1099"/>
                  <a:pt x="774" y="1099"/>
                </a:cubicBezTo>
                <a:cubicBezTo>
                  <a:pt x="774" y="1099"/>
                  <a:pt x="774" y="1099"/>
                  <a:pt x="774" y="1099"/>
                </a:cubicBezTo>
                <a:cubicBezTo>
                  <a:pt x="774" y="1099"/>
                  <a:pt x="774" y="1099"/>
                  <a:pt x="774" y="1099"/>
                </a:cubicBezTo>
                <a:cubicBezTo>
                  <a:pt x="774" y="1099"/>
                  <a:pt x="774" y="1099"/>
                  <a:pt x="774" y="1099"/>
                </a:cubicBezTo>
                <a:cubicBezTo>
                  <a:pt x="774" y="1099"/>
                  <a:pt x="774" y="1099"/>
                  <a:pt x="774" y="1099"/>
                </a:cubicBezTo>
                <a:cubicBezTo>
                  <a:pt x="774" y="1099"/>
                  <a:pt x="774" y="1099"/>
                  <a:pt x="774" y="1099"/>
                </a:cubicBezTo>
                <a:cubicBezTo>
                  <a:pt x="774" y="1099"/>
                  <a:pt x="774" y="1099"/>
                  <a:pt x="782" y="1099"/>
                </a:cubicBezTo>
                <a:cubicBezTo>
                  <a:pt x="782" y="1107"/>
                  <a:pt x="790" y="1107"/>
                  <a:pt x="790" y="1115"/>
                </a:cubicBezTo>
                <a:cubicBezTo>
                  <a:pt x="790" y="1115"/>
                  <a:pt x="798" y="1115"/>
                  <a:pt x="798" y="1115"/>
                </a:cubicBezTo>
                <a:cubicBezTo>
                  <a:pt x="805" y="1123"/>
                  <a:pt x="798" y="1115"/>
                  <a:pt x="813" y="1123"/>
                </a:cubicBezTo>
                <a:cubicBezTo>
                  <a:pt x="813" y="1123"/>
                  <a:pt x="813" y="1123"/>
                  <a:pt x="805" y="1115"/>
                </a:cubicBezTo>
                <a:cubicBezTo>
                  <a:pt x="805" y="1115"/>
                  <a:pt x="805" y="1115"/>
                  <a:pt x="805" y="1115"/>
                </a:cubicBezTo>
                <a:cubicBezTo>
                  <a:pt x="813" y="1123"/>
                  <a:pt x="821" y="1123"/>
                  <a:pt x="821" y="1131"/>
                </a:cubicBezTo>
                <a:cubicBezTo>
                  <a:pt x="829" y="1131"/>
                  <a:pt x="829" y="1131"/>
                  <a:pt x="829" y="1131"/>
                </a:cubicBezTo>
                <a:cubicBezTo>
                  <a:pt x="837" y="1138"/>
                  <a:pt x="829" y="1131"/>
                  <a:pt x="829" y="1131"/>
                </a:cubicBezTo>
                <a:cubicBezTo>
                  <a:pt x="829" y="1131"/>
                  <a:pt x="829" y="1131"/>
                  <a:pt x="852" y="1146"/>
                </a:cubicBezTo>
                <a:close/>
                <a:moveTo>
                  <a:pt x="1173" y="1280"/>
                </a:moveTo>
                <a:cubicBezTo>
                  <a:pt x="1181" y="1287"/>
                  <a:pt x="1181" y="1280"/>
                  <a:pt x="1188" y="1287"/>
                </a:cubicBezTo>
                <a:cubicBezTo>
                  <a:pt x="1188" y="1287"/>
                  <a:pt x="1188" y="1287"/>
                  <a:pt x="1181" y="1287"/>
                </a:cubicBezTo>
                <a:cubicBezTo>
                  <a:pt x="1173" y="1287"/>
                  <a:pt x="1173" y="1287"/>
                  <a:pt x="1165" y="1280"/>
                </a:cubicBezTo>
                <a:cubicBezTo>
                  <a:pt x="1157" y="1280"/>
                  <a:pt x="1165" y="1280"/>
                  <a:pt x="1173" y="1280"/>
                </a:cubicBezTo>
                <a:close/>
                <a:moveTo>
                  <a:pt x="1267" y="1287"/>
                </a:moveTo>
                <a:cubicBezTo>
                  <a:pt x="1267" y="1287"/>
                  <a:pt x="1267" y="1287"/>
                  <a:pt x="1259" y="1280"/>
                </a:cubicBezTo>
                <a:cubicBezTo>
                  <a:pt x="1259" y="1280"/>
                  <a:pt x="1267" y="1280"/>
                  <a:pt x="1267" y="1287"/>
                </a:cubicBezTo>
                <a:close/>
                <a:moveTo>
                  <a:pt x="1173" y="1240"/>
                </a:moveTo>
                <a:cubicBezTo>
                  <a:pt x="1173" y="1240"/>
                  <a:pt x="1173" y="1240"/>
                  <a:pt x="1173" y="1248"/>
                </a:cubicBezTo>
                <a:cubicBezTo>
                  <a:pt x="1173" y="1248"/>
                  <a:pt x="1173" y="1248"/>
                  <a:pt x="1165" y="1240"/>
                </a:cubicBezTo>
                <a:cubicBezTo>
                  <a:pt x="1165" y="1240"/>
                  <a:pt x="1173" y="1240"/>
                  <a:pt x="1173" y="1240"/>
                </a:cubicBezTo>
                <a:close/>
                <a:moveTo>
                  <a:pt x="1056" y="1240"/>
                </a:moveTo>
                <a:cubicBezTo>
                  <a:pt x="1056" y="1240"/>
                  <a:pt x="1048" y="1240"/>
                  <a:pt x="1048" y="1240"/>
                </a:cubicBezTo>
                <a:cubicBezTo>
                  <a:pt x="1048" y="1240"/>
                  <a:pt x="1048" y="1240"/>
                  <a:pt x="1048" y="1240"/>
                </a:cubicBezTo>
                <a:cubicBezTo>
                  <a:pt x="1040" y="1240"/>
                  <a:pt x="1040" y="1240"/>
                  <a:pt x="1040" y="1240"/>
                </a:cubicBezTo>
                <a:cubicBezTo>
                  <a:pt x="1032" y="1240"/>
                  <a:pt x="1040" y="1240"/>
                  <a:pt x="1040" y="1240"/>
                </a:cubicBezTo>
                <a:cubicBezTo>
                  <a:pt x="1040" y="1240"/>
                  <a:pt x="1040" y="1240"/>
                  <a:pt x="1040" y="1240"/>
                </a:cubicBezTo>
                <a:cubicBezTo>
                  <a:pt x="1040" y="1240"/>
                  <a:pt x="1040" y="1240"/>
                  <a:pt x="1056" y="1240"/>
                </a:cubicBezTo>
                <a:close/>
                <a:moveTo>
                  <a:pt x="1048" y="1193"/>
                </a:moveTo>
                <a:cubicBezTo>
                  <a:pt x="1056" y="1193"/>
                  <a:pt x="1056" y="1193"/>
                  <a:pt x="1056" y="1193"/>
                </a:cubicBezTo>
                <a:cubicBezTo>
                  <a:pt x="1056" y="1193"/>
                  <a:pt x="1056" y="1193"/>
                  <a:pt x="1056" y="1193"/>
                </a:cubicBezTo>
                <a:cubicBezTo>
                  <a:pt x="1056" y="1193"/>
                  <a:pt x="1056" y="1193"/>
                  <a:pt x="1048" y="1193"/>
                </a:cubicBezTo>
                <a:cubicBezTo>
                  <a:pt x="1048" y="1193"/>
                  <a:pt x="1056" y="1193"/>
                  <a:pt x="1056" y="1193"/>
                </a:cubicBezTo>
                <a:cubicBezTo>
                  <a:pt x="1040" y="1193"/>
                  <a:pt x="1040" y="1185"/>
                  <a:pt x="1024" y="1178"/>
                </a:cubicBezTo>
                <a:cubicBezTo>
                  <a:pt x="1024" y="1178"/>
                  <a:pt x="1024" y="1178"/>
                  <a:pt x="1024" y="1178"/>
                </a:cubicBezTo>
                <a:cubicBezTo>
                  <a:pt x="1040" y="1185"/>
                  <a:pt x="1040" y="1185"/>
                  <a:pt x="1048" y="1193"/>
                </a:cubicBezTo>
                <a:close/>
                <a:moveTo>
                  <a:pt x="469" y="738"/>
                </a:moveTo>
                <a:cubicBezTo>
                  <a:pt x="469" y="738"/>
                  <a:pt x="469" y="738"/>
                  <a:pt x="477" y="746"/>
                </a:cubicBezTo>
                <a:cubicBezTo>
                  <a:pt x="469" y="738"/>
                  <a:pt x="469" y="746"/>
                  <a:pt x="469" y="738"/>
                </a:cubicBezTo>
                <a:close/>
                <a:moveTo>
                  <a:pt x="94" y="157"/>
                </a:moveTo>
                <a:cubicBezTo>
                  <a:pt x="86" y="150"/>
                  <a:pt x="86" y="150"/>
                  <a:pt x="86" y="150"/>
                </a:cubicBezTo>
                <a:cubicBezTo>
                  <a:pt x="86" y="157"/>
                  <a:pt x="94" y="157"/>
                  <a:pt x="94" y="157"/>
                </a:cubicBezTo>
                <a:cubicBezTo>
                  <a:pt x="94" y="157"/>
                  <a:pt x="94" y="157"/>
                  <a:pt x="94" y="157"/>
                </a:cubicBezTo>
                <a:close/>
                <a:moveTo>
                  <a:pt x="344" y="613"/>
                </a:moveTo>
                <a:cubicBezTo>
                  <a:pt x="344" y="613"/>
                  <a:pt x="344" y="613"/>
                  <a:pt x="344" y="613"/>
                </a:cubicBezTo>
                <a:cubicBezTo>
                  <a:pt x="344" y="613"/>
                  <a:pt x="344" y="613"/>
                  <a:pt x="344" y="613"/>
                </a:cubicBezTo>
                <a:cubicBezTo>
                  <a:pt x="337" y="613"/>
                  <a:pt x="337" y="613"/>
                  <a:pt x="337" y="613"/>
                </a:cubicBezTo>
                <a:cubicBezTo>
                  <a:pt x="344" y="613"/>
                  <a:pt x="344" y="613"/>
                  <a:pt x="344" y="613"/>
                </a:cubicBezTo>
                <a:cubicBezTo>
                  <a:pt x="344" y="620"/>
                  <a:pt x="344" y="620"/>
                  <a:pt x="344" y="620"/>
                </a:cubicBezTo>
                <a:cubicBezTo>
                  <a:pt x="344" y="620"/>
                  <a:pt x="344" y="613"/>
                  <a:pt x="344" y="613"/>
                </a:cubicBezTo>
                <a:close/>
                <a:moveTo>
                  <a:pt x="407" y="683"/>
                </a:moveTo>
                <a:cubicBezTo>
                  <a:pt x="391" y="668"/>
                  <a:pt x="368" y="652"/>
                  <a:pt x="352" y="628"/>
                </a:cubicBezTo>
                <a:cubicBezTo>
                  <a:pt x="352" y="628"/>
                  <a:pt x="352" y="628"/>
                  <a:pt x="352" y="620"/>
                </a:cubicBezTo>
                <a:cubicBezTo>
                  <a:pt x="337" y="605"/>
                  <a:pt x="337" y="605"/>
                  <a:pt x="337" y="605"/>
                </a:cubicBezTo>
                <a:cubicBezTo>
                  <a:pt x="337" y="605"/>
                  <a:pt x="337" y="613"/>
                  <a:pt x="337" y="613"/>
                </a:cubicBezTo>
                <a:cubicBezTo>
                  <a:pt x="337" y="605"/>
                  <a:pt x="337" y="605"/>
                  <a:pt x="337" y="605"/>
                </a:cubicBezTo>
                <a:cubicBezTo>
                  <a:pt x="337" y="605"/>
                  <a:pt x="329" y="605"/>
                  <a:pt x="329" y="597"/>
                </a:cubicBezTo>
                <a:cubicBezTo>
                  <a:pt x="329" y="597"/>
                  <a:pt x="329" y="597"/>
                  <a:pt x="329" y="597"/>
                </a:cubicBezTo>
                <a:cubicBezTo>
                  <a:pt x="329" y="597"/>
                  <a:pt x="329" y="597"/>
                  <a:pt x="329" y="597"/>
                </a:cubicBezTo>
                <a:cubicBezTo>
                  <a:pt x="329" y="597"/>
                  <a:pt x="329" y="597"/>
                  <a:pt x="329" y="597"/>
                </a:cubicBezTo>
                <a:cubicBezTo>
                  <a:pt x="329" y="597"/>
                  <a:pt x="329" y="597"/>
                  <a:pt x="329" y="597"/>
                </a:cubicBezTo>
                <a:cubicBezTo>
                  <a:pt x="313" y="581"/>
                  <a:pt x="305" y="565"/>
                  <a:pt x="297" y="558"/>
                </a:cubicBezTo>
                <a:cubicBezTo>
                  <a:pt x="297" y="558"/>
                  <a:pt x="297" y="558"/>
                  <a:pt x="297" y="550"/>
                </a:cubicBezTo>
                <a:cubicBezTo>
                  <a:pt x="297" y="550"/>
                  <a:pt x="297" y="550"/>
                  <a:pt x="297" y="550"/>
                </a:cubicBezTo>
                <a:cubicBezTo>
                  <a:pt x="290" y="550"/>
                  <a:pt x="290" y="542"/>
                  <a:pt x="290" y="542"/>
                </a:cubicBezTo>
                <a:cubicBezTo>
                  <a:pt x="290" y="534"/>
                  <a:pt x="290" y="534"/>
                  <a:pt x="290" y="534"/>
                </a:cubicBezTo>
                <a:cubicBezTo>
                  <a:pt x="282" y="534"/>
                  <a:pt x="282" y="534"/>
                  <a:pt x="282" y="534"/>
                </a:cubicBezTo>
                <a:cubicBezTo>
                  <a:pt x="282" y="526"/>
                  <a:pt x="274" y="526"/>
                  <a:pt x="274" y="518"/>
                </a:cubicBezTo>
                <a:cubicBezTo>
                  <a:pt x="274" y="518"/>
                  <a:pt x="274" y="518"/>
                  <a:pt x="274" y="518"/>
                </a:cubicBezTo>
                <a:cubicBezTo>
                  <a:pt x="274" y="518"/>
                  <a:pt x="274" y="518"/>
                  <a:pt x="274" y="518"/>
                </a:cubicBezTo>
                <a:cubicBezTo>
                  <a:pt x="266" y="511"/>
                  <a:pt x="266" y="511"/>
                  <a:pt x="266" y="511"/>
                </a:cubicBezTo>
                <a:cubicBezTo>
                  <a:pt x="266" y="511"/>
                  <a:pt x="266" y="511"/>
                  <a:pt x="266" y="511"/>
                </a:cubicBezTo>
                <a:cubicBezTo>
                  <a:pt x="266" y="503"/>
                  <a:pt x="266" y="503"/>
                  <a:pt x="266" y="503"/>
                </a:cubicBezTo>
                <a:cubicBezTo>
                  <a:pt x="258" y="495"/>
                  <a:pt x="251" y="479"/>
                  <a:pt x="243" y="463"/>
                </a:cubicBezTo>
                <a:cubicBezTo>
                  <a:pt x="243" y="463"/>
                  <a:pt x="243" y="463"/>
                  <a:pt x="243" y="471"/>
                </a:cubicBezTo>
                <a:cubicBezTo>
                  <a:pt x="235" y="463"/>
                  <a:pt x="243" y="463"/>
                  <a:pt x="243" y="463"/>
                </a:cubicBezTo>
                <a:cubicBezTo>
                  <a:pt x="243" y="463"/>
                  <a:pt x="243" y="471"/>
                  <a:pt x="243" y="471"/>
                </a:cubicBezTo>
                <a:cubicBezTo>
                  <a:pt x="243" y="471"/>
                  <a:pt x="251" y="479"/>
                  <a:pt x="258" y="479"/>
                </a:cubicBezTo>
                <a:cubicBezTo>
                  <a:pt x="274" y="526"/>
                  <a:pt x="376" y="652"/>
                  <a:pt x="423" y="699"/>
                </a:cubicBezTo>
                <a:cubicBezTo>
                  <a:pt x="415" y="699"/>
                  <a:pt x="415" y="691"/>
                  <a:pt x="407" y="683"/>
                </a:cubicBezTo>
                <a:close/>
                <a:moveTo>
                  <a:pt x="40" y="181"/>
                </a:moveTo>
                <a:cubicBezTo>
                  <a:pt x="40" y="181"/>
                  <a:pt x="40" y="181"/>
                  <a:pt x="40" y="181"/>
                </a:cubicBezTo>
                <a:cubicBezTo>
                  <a:pt x="40" y="181"/>
                  <a:pt x="40" y="181"/>
                  <a:pt x="40" y="181"/>
                </a:cubicBezTo>
                <a:cubicBezTo>
                  <a:pt x="40" y="181"/>
                  <a:pt x="40" y="181"/>
                  <a:pt x="40" y="181"/>
                </a:cubicBezTo>
                <a:close/>
                <a:moveTo>
                  <a:pt x="79" y="220"/>
                </a:moveTo>
                <a:cubicBezTo>
                  <a:pt x="79" y="220"/>
                  <a:pt x="79" y="220"/>
                  <a:pt x="79" y="220"/>
                </a:cubicBezTo>
                <a:cubicBezTo>
                  <a:pt x="79" y="220"/>
                  <a:pt x="79" y="228"/>
                  <a:pt x="86" y="228"/>
                </a:cubicBezTo>
                <a:cubicBezTo>
                  <a:pt x="86" y="228"/>
                  <a:pt x="86" y="228"/>
                  <a:pt x="86" y="228"/>
                </a:cubicBezTo>
                <a:cubicBezTo>
                  <a:pt x="86" y="228"/>
                  <a:pt x="86" y="228"/>
                  <a:pt x="86" y="244"/>
                </a:cubicBezTo>
                <a:cubicBezTo>
                  <a:pt x="86" y="236"/>
                  <a:pt x="79" y="228"/>
                  <a:pt x="79" y="220"/>
                </a:cubicBezTo>
                <a:close/>
                <a:moveTo>
                  <a:pt x="71" y="267"/>
                </a:moveTo>
                <a:cubicBezTo>
                  <a:pt x="71" y="267"/>
                  <a:pt x="71" y="267"/>
                  <a:pt x="71" y="267"/>
                </a:cubicBezTo>
                <a:cubicBezTo>
                  <a:pt x="63" y="267"/>
                  <a:pt x="63" y="267"/>
                  <a:pt x="63" y="259"/>
                </a:cubicBezTo>
                <a:cubicBezTo>
                  <a:pt x="63" y="259"/>
                  <a:pt x="63" y="259"/>
                  <a:pt x="71" y="267"/>
                </a:cubicBezTo>
                <a:cubicBezTo>
                  <a:pt x="63" y="259"/>
                  <a:pt x="63" y="259"/>
                  <a:pt x="63" y="259"/>
                </a:cubicBezTo>
                <a:cubicBezTo>
                  <a:pt x="71" y="267"/>
                  <a:pt x="71" y="259"/>
                  <a:pt x="71" y="259"/>
                </a:cubicBezTo>
                <a:cubicBezTo>
                  <a:pt x="71" y="259"/>
                  <a:pt x="71" y="259"/>
                  <a:pt x="71" y="267"/>
                </a:cubicBezTo>
                <a:close/>
                <a:moveTo>
                  <a:pt x="79" y="291"/>
                </a:moveTo>
                <a:cubicBezTo>
                  <a:pt x="71" y="283"/>
                  <a:pt x="71" y="275"/>
                  <a:pt x="71" y="267"/>
                </a:cubicBezTo>
                <a:cubicBezTo>
                  <a:pt x="71" y="267"/>
                  <a:pt x="71" y="267"/>
                  <a:pt x="71" y="259"/>
                </a:cubicBezTo>
                <a:cubicBezTo>
                  <a:pt x="63" y="236"/>
                  <a:pt x="63" y="236"/>
                  <a:pt x="63" y="236"/>
                </a:cubicBezTo>
                <a:cubicBezTo>
                  <a:pt x="63" y="244"/>
                  <a:pt x="63" y="244"/>
                  <a:pt x="71" y="244"/>
                </a:cubicBezTo>
                <a:cubicBezTo>
                  <a:pt x="79" y="267"/>
                  <a:pt x="79" y="275"/>
                  <a:pt x="71" y="267"/>
                </a:cubicBezTo>
                <a:cubicBezTo>
                  <a:pt x="71" y="267"/>
                  <a:pt x="71" y="267"/>
                  <a:pt x="79" y="283"/>
                </a:cubicBezTo>
                <a:cubicBezTo>
                  <a:pt x="79" y="291"/>
                  <a:pt x="79" y="291"/>
                  <a:pt x="86" y="307"/>
                </a:cubicBezTo>
                <a:cubicBezTo>
                  <a:pt x="86" y="299"/>
                  <a:pt x="79" y="299"/>
                  <a:pt x="79" y="291"/>
                </a:cubicBezTo>
                <a:close/>
                <a:moveTo>
                  <a:pt x="110" y="385"/>
                </a:moveTo>
                <a:cubicBezTo>
                  <a:pt x="110" y="385"/>
                  <a:pt x="110" y="385"/>
                  <a:pt x="110" y="377"/>
                </a:cubicBezTo>
                <a:cubicBezTo>
                  <a:pt x="110" y="377"/>
                  <a:pt x="110" y="377"/>
                  <a:pt x="110" y="377"/>
                </a:cubicBezTo>
                <a:cubicBezTo>
                  <a:pt x="110" y="377"/>
                  <a:pt x="110" y="377"/>
                  <a:pt x="110" y="385"/>
                </a:cubicBezTo>
                <a:close/>
                <a:moveTo>
                  <a:pt x="172" y="448"/>
                </a:moveTo>
                <a:cubicBezTo>
                  <a:pt x="165" y="432"/>
                  <a:pt x="157" y="416"/>
                  <a:pt x="157" y="416"/>
                </a:cubicBezTo>
                <a:cubicBezTo>
                  <a:pt x="149" y="409"/>
                  <a:pt x="141" y="401"/>
                  <a:pt x="141" y="385"/>
                </a:cubicBezTo>
                <a:cubicBezTo>
                  <a:pt x="141" y="385"/>
                  <a:pt x="141" y="385"/>
                  <a:pt x="141" y="393"/>
                </a:cubicBezTo>
                <a:cubicBezTo>
                  <a:pt x="141" y="385"/>
                  <a:pt x="141" y="385"/>
                  <a:pt x="141" y="385"/>
                </a:cubicBezTo>
                <a:cubicBezTo>
                  <a:pt x="126" y="354"/>
                  <a:pt x="102" y="307"/>
                  <a:pt x="86" y="267"/>
                </a:cubicBezTo>
                <a:cubicBezTo>
                  <a:pt x="79" y="259"/>
                  <a:pt x="79" y="259"/>
                  <a:pt x="79" y="252"/>
                </a:cubicBezTo>
                <a:cubicBezTo>
                  <a:pt x="79" y="252"/>
                  <a:pt x="79" y="252"/>
                  <a:pt x="71" y="244"/>
                </a:cubicBezTo>
                <a:cubicBezTo>
                  <a:pt x="71" y="244"/>
                  <a:pt x="71" y="244"/>
                  <a:pt x="71" y="228"/>
                </a:cubicBezTo>
                <a:cubicBezTo>
                  <a:pt x="94" y="283"/>
                  <a:pt x="118" y="346"/>
                  <a:pt x="141" y="385"/>
                </a:cubicBezTo>
                <a:cubicBezTo>
                  <a:pt x="141" y="393"/>
                  <a:pt x="141" y="393"/>
                  <a:pt x="141" y="393"/>
                </a:cubicBezTo>
                <a:cubicBezTo>
                  <a:pt x="141" y="393"/>
                  <a:pt x="141" y="393"/>
                  <a:pt x="141" y="393"/>
                </a:cubicBezTo>
                <a:cubicBezTo>
                  <a:pt x="149" y="393"/>
                  <a:pt x="149" y="393"/>
                  <a:pt x="149" y="401"/>
                </a:cubicBezTo>
                <a:cubicBezTo>
                  <a:pt x="149" y="401"/>
                  <a:pt x="149" y="401"/>
                  <a:pt x="149" y="409"/>
                </a:cubicBezTo>
                <a:cubicBezTo>
                  <a:pt x="157" y="424"/>
                  <a:pt x="165" y="432"/>
                  <a:pt x="172" y="440"/>
                </a:cubicBezTo>
                <a:cubicBezTo>
                  <a:pt x="165" y="440"/>
                  <a:pt x="165" y="440"/>
                  <a:pt x="165" y="440"/>
                </a:cubicBezTo>
                <a:cubicBezTo>
                  <a:pt x="165" y="440"/>
                  <a:pt x="165" y="448"/>
                  <a:pt x="172" y="448"/>
                </a:cubicBezTo>
                <a:close/>
                <a:moveTo>
                  <a:pt x="180" y="471"/>
                </a:moveTo>
                <a:cubicBezTo>
                  <a:pt x="180" y="471"/>
                  <a:pt x="180" y="471"/>
                  <a:pt x="180" y="463"/>
                </a:cubicBezTo>
                <a:cubicBezTo>
                  <a:pt x="227" y="558"/>
                  <a:pt x="368" y="738"/>
                  <a:pt x="423" y="793"/>
                </a:cubicBezTo>
                <a:cubicBezTo>
                  <a:pt x="352" y="722"/>
                  <a:pt x="204" y="526"/>
                  <a:pt x="180" y="471"/>
                </a:cubicBezTo>
                <a:close/>
                <a:moveTo>
                  <a:pt x="938" y="1115"/>
                </a:moveTo>
                <a:cubicBezTo>
                  <a:pt x="938" y="1115"/>
                  <a:pt x="938" y="1115"/>
                  <a:pt x="938" y="1115"/>
                </a:cubicBezTo>
                <a:cubicBezTo>
                  <a:pt x="938" y="1115"/>
                  <a:pt x="938" y="1115"/>
                  <a:pt x="931" y="1115"/>
                </a:cubicBezTo>
                <a:cubicBezTo>
                  <a:pt x="938" y="1115"/>
                  <a:pt x="938" y="1115"/>
                  <a:pt x="938" y="1115"/>
                </a:cubicBezTo>
                <a:close/>
                <a:moveTo>
                  <a:pt x="743" y="989"/>
                </a:moveTo>
                <a:cubicBezTo>
                  <a:pt x="743" y="989"/>
                  <a:pt x="743" y="989"/>
                  <a:pt x="743" y="989"/>
                </a:cubicBezTo>
                <a:cubicBezTo>
                  <a:pt x="743" y="989"/>
                  <a:pt x="743" y="989"/>
                  <a:pt x="743" y="989"/>
                </a:cubicBezTo>
                <a:cubicBezTo>
                  <a:pt x="743" y="989"/>
                  <a:pt x="735" y="989"/>
                  <a:pt x="735" y="981"/>
                </a:cubicBezTo>
                <a:cubicBezTo>
                  <a:pt x="735" y="981"/>
                  <a:pt x="735" y="981"/>
                  <a:pt x="735" y="981"/>
                </a:cubicBezTo>
                <a:cubicBezTo>
                  <a:pt x="735" y="989"/>
                  <a:pt x="743" y="989"/>
                  <a:pt x="743" y="989"/>
                </a:cubicBezTo>
                <a:close/>
                <a:moveTo>
                  <a:pt x="579" y="840"/>
                </a:moveTo>
                <a:cubicBezTo>
                  <a:pt x="587" y="840"/>
                  <a:pt x="587" y="840"/>
                  <a:pt x="587" y="848"/>
                </a:cubicBezTo>
                <a:cubicBezTo>
                  <a:pt x="594" y="848"/>
                  <a:pt x="594" y="848"/>
                  <a:pt x="594" y="848"/>
                </a:cubicBezTo>
                <a:cubicBezTo>
                  <a:pt x="594" y="848"/>
                  <a:pt x="594" y="848"/>
                  <a:pt x="594" y="848"/>
                </a:cubicBezTo>
                <a:cubicBezTo>
                  <a:pt x="594" y="848"/>
                  <a:pt x="594" y="848"/>
                  <a:pt x="587" y="848"/>
                </a:cubicBezTo>
                <a:cubicBezTo>
                  <a:pt x="587" y="848"/>
                  <a:pt x="587" y="848"/>
                  <a:pt x="587" y="848"/>
                </a:cubicBezTo>
                <a:cubicBezTo>
                  <a:pt x="587" y="840"/>
                  <a:pt x="579" y="840"/>
                  <a:pt x="579" y="840"/>
                </a:cubicBezTo>
                <a:cubicBezTo>
                  <a:pt x="579" y="832"/>
                  <a:pt x="571" y="832"/>
                  <a:pt x="571" y="832"/>
                </a:cubicBezTo>
                <a:cubicBezTo>
                  <a:pt x="571" y="832"/>
                  <a:pt x="579" y="832"/>
                  <a:pt x="579" y="840"/>
                </a:cubicBezTo>
                <a:cubicBezTo>
                  <a:pt x="579" y="840"/>
                  <a:pt x="579" y="840"/>
                  <a:pt x="579" y="840"/>
                </a:cubicBezTo>
                <a:close/>
                <a:moveTo>
                  <a:pt x="555" y="817"/>
                </a:moveTo>
                <a:cubicBezTo>
                  <a:pt x="548" y="817"/>
                  <a:pt x="548" y="809"/>
                  <a:pt x="548" y="809"/>
                </a:cubicBezTo>
                <a:cubicBezTo>
                  <a:pt x="548" y="809"/>
                  <a:pt x="548" y="809"/>
                  <a:pt x="548" y="809"/>
                </a:cubicBezTo>
                <a:cubicBezTo>
                  <a:pt x="548" y="809"/>
                  <a:pt x="548" y="809"/>
                  <a:pt x="555" y="817"/>
                </a:cubicBezTo>
                <a:close/>
                <a:moveTo>
                  <a:pt x="501" y="777"/>
                </a:moveTo>
                <a:cubicBezTo>
                  <a:pt x="501" y="777"/>
                  <a:pt x="501" y="777"/>
                  <a:pt x="501" y="777"/>
                </a:cubicBezTo>
                <a:cubicBezTo>
                  <a:pt x="501" y="777"/>
                  <a:pt x="501" y="777"/>
                  <a:pt x="501" y="777"/>
                </a:cubicBezTo>
                <a:cubicBezTo>
                  <a:pt x="501" y="777"/>
                  <a:pt x="501" y="777"/>
                  <a:pt x="501" y="777"/>
                </a:cubicBezTo>
                <a:close/>
                <a:moveTo>
                  <a:pt x="594" y="879"/>
                </a:moveTo>
                <a:cubicBezTo>
                  <a:pt x="594" y="872"/>
                  <a:pt x="587" y="872"/>
                  <a:pt x="587" y="872"/>
                </a:cubicBezTo>
                <a:cubicBezTo>
                  <a:pt x="594" y="879"/>
                  <a:pt x="587" y="864"/>
                  <a:pt x="587" y="864"/>
                </a:cubicBezTo>
                <a:cubicBezTo>
                  <a:pt x="587" y="864"/>
                  <a:pt x="587" y="864"/>
                  <a:pt x="594" y="872"/>
                </a:cubicBezTo>
                <a:cubicBezTo>
                  <a:pt x="594" y="872"/>
                  <a:pt x="594" y="872"/>
                  <a:pt x="594" y="879"/>
                </a:cubicBezTo>
                <a:close/>
                <a:moveTo>
                  <a:pt x="602" y="981"/>
                </a:moveTo>
                <a:cubicBezTo>
                  <a:pt x="602" y="981"/>
                  <a:pt x="602" y="981"/>
                  <a:pt x="602" y="981"/>
                </a:cubicBezTo>
                <a:cubicBezTo>
                  <a:pt x="602" y="981"/>
                  <a:pt x="602" y="981"/>
                  <a:pt x="602" y="981"/>
                </a:cubicBezTo>
                <a:cubicBezTo>
                  <a:pt x="602" y="981"/>
                  <a:pt x="602" y="981"/>
                  <a:pt x="602" y="981"/>
                </a:cubicBezTo>
                <a:close/>
                <a:moveTo>
                  <a:pt x="626" y="911"/>
                </a:moveTo>
                <a:cubicBezTo>
                  <a:pt x="634" y="911"/>
                  <a:pt x="626" y="903"/>
                  <a:pt x="610" y="895"/>
                </a:cubicBezTo>
                <a:cubicBezTo>
                  <a:pt x="610" y="895"/>
                  <a:pt x="610" y="895"/>
                  <a:pt x="610" y="895"/>
                </a:cubicBezTo>
                <a:cubicBezTo>
                  <a:pt x="610" y="895"/>
                  <a:pt x="610" y="895"/>
                  <a:pt x="626" y="903"/>
                </a:cubicBezTo>
                <a:cubicBezTo>
                  <a:pt x="626" y="903"/>
                  <a:pt x="610" y="887"/>
                  <a:pt x="594" y="879"/>
                </a:cubicBezTo>
                <a:cubicBezTo>
                  <a:pt x="602" y="879"/>
                  <a:pt x="602" y="879"/>
                  <a:pt x="602" y="879"/>
                </a:cubicBezTo>
                <a:cubicBezTo>
                  <a:pt x="602" y="879"/>
                  <a:pt x="602" y="879"/>
                  <a:pt x="618" y="887"/>
                </a:cubicBezTo>
                <a:cubicBezTo>
                  <a:pt x="618" y="887"/>
                  <a:pt x="618" y="895"/>
                  <a:pt x="626" y="895"/>
                </a:cubicBezTo>
                <a:cubicBezTo>
                  <a:pt x="626" y="895"/>
                  <a:pt x="626" y="895"/>
                  <a:pt x="626" y="895"/>
                </a:cubicBezTo>
                <a:cubicBezTo>
                  <a:pt x="626" y="903"/>
                  <a:pt x="626" y="903"/>
                  <a:pt x="626" y="903"/>
                </a:cubicBezTo>
                <a:cubicBezTo>
                  <a:pt x="634" y="903"/>
                  <a:pt x="634" y="903"/>
                  <a:pt x="634" y="911"/>
                </a:cubicBezTo>
                <a:cubicBezTo>
                  <a:pt x="634" y="911"/>
                  <a:pt x="634" y="911"/>
                  <a:pt x="634" y="911"/>
                </a:cubicBezTo>
                <a:cubicBezTo>
                  <a:pt x="634" y="911"/>
                  <a:pt x="634" y="911"/>
                  <a:pt x="634" y="911"/>
                </a:cubicBezTo>
                <a:cubicBezTo>
                  <a:pt x="634" y="911"/>
                  <a:pt x="641" y="911"/>
                  <a:pt x="641" y="911"/>
                </a:cubicBezTo>
                <a:cubicBezTo>
                  <a:pt x="641" y="911"/>
                  <a:pt x="641" y="911"/>
                  <a:pt x="649" y="919"/>
                </a:cubicBezTo>
                <a:cubicBezTo>
                  <a:pt x="649" y="919"/>
                  <a:pt x="649" y="919"/>
                  <a:pt x="641" y="911"/>
                </a:cubicBezTo>
                <a:cubicBezTo>
                  <a:pt x="641" y="911"/>
                  <a:pt x="649" y="911"/>
                  <a:pt x="649" y="911"/>
                </a:cubicBezTo>
                <a:cubicBezTo>
                  <a:pt x="649" y="911"/>
                  <a:pt x="649" y="911"/>
                  <a:pt x="641" y="911"/>
                </a:cubicBezTo>
                <a:cubicBezTo>
                  <a:pt x="641" y="911"/>
                  <a:pt x="641" y="911"/>
                  <a:pt x="641" y="911"/>
                </a:cubicBezTo>
                <a:cubicBezTo>
                  <a:pt x="641" y="911"/>
                  <a:pt x="641" y="911"/>
                  <a:pt x="641" y="911"/>
                </a:cubicBezTo>
                <a:cubicBezTo>
                  <a:pt x="634" y="903"/>
                  <a:pt x="634" y="903"/>
                  <a:pt x="634" y="903"/>
                </a:cubicBezTo>
                <a:cubicBezTo>
                  <a:pt x="626" y="895"/>
                  <a:pt x="626" y="895"/>
                  <a:pt x="626" y="895"/>
                </a:cubicBezTo>
                <a:cubicBezTo>
                  <a:pt x="626" y="895"/>
                  <a:pt x="626" y="895"/>
                  <a:pt x="610" y="887"/>
                </a:cubicBezTo>
                <a:cubicBezTo>
                  <a:pt x="610" y="887"/>
                  <a:pt x="610" y="887"/>
                  <a:pt x="594" y="879"/>
                </a:cubicBezTo>
                <a:cubicBezTo>
                  <a:pt x="594" y="879"/>
                  <a:pt x="594" y="879"/>
                  <a:pt x="602" y="879"/>
                </a:cubicBezTo>
                <a:cubicBezTo>
                  <a:pt x="594" y="872"/>
                  <a:pt x="579" y="856"/>
                  <a:pt x="579" y="856"/>
                </a:cubicBezTo>
                <a:cubicBezTo>
                  <a:pt x="579" y="856"/>
                  <a:pt x="579" y="856"/>
                  <a:pt x="571" y="856"/>
                </a:cubicBezTo>
                <a:cubicBezTo>
                  <a:pt x="579" y="864"/>
                  <a:pt x="587" y="864"/>
                  <a:pt x="587" y="872"/>
                </a:cubicBezTo>
                <a:cubicBezTo>
                  <a:pt x="587" y="872"/>
                  <a:pt x="587" y="872"/>
                  <a:pt x="587" y="872"/>
                </a:cubicBezTo>
                <a:cubicBezTo>
                  <a:pt x="587" y="872"/>
                  <a:pt x="587" y="872"/>
                  <a:pt x="579" y="864"/>
                </a:cubicBezTo>
                <a:cubicBezTo>
                  <a:pt x="579" y="864"/>
                  <a:pt x="579" y="864"/>
                  <a:pt x="579" y="864"/>
                </a:cubicBezTo>
                <a:cubicBezTo>
                  <a:pt x="579" y="864"/>
                  <a:pt x="579" y="864"/>
                  <a:pt x="579" y="864"/>
                </a:cubicBezTo>
                <a:cubicBezTo>
                  <a:pt x="579" y="864"/>
                  <a:pt x="579" y="864"/>
                  <a:pt x="579" y="864"/>
                </a:cubicBezTo>
                <a:cubicBezTo>
                  <a:pt x="579" y="864"/>
                  <a:pt x="571" y="864"/>
                  <a:pt x="571" y="864"/>
                </a:cubicBezTo>
                <a:cubicBezTo>
                  <a:pt x="571" y="856"/>
                  <a:pt x="563" y="856"/>
                  <a:pt x="563" y="848"/>
                </a:cubicBezTo>
                <a:cubicBezTo>
                  <a:pt x="563" y="848"/>
                  <a:pt x="563" y="848"/>
                  <a:pt x="563" y="848"/>
                </a:cubicBezTo>
                <a:cubicBezTo>
                  <a:pt x="563" y="848"/>
                  <a:pt x="571" y="848"/>
                  <a:pt x="571" y="856"/>
                </a:cubicBezTo>
                <a:cubicBezTo>
                  <a:pt x="571" y="856"/>
                  <a:pt x="563" y="848"/>
                  <a:pt x="563" y="840"/>
                </a:cubicBezTo>
                <a:cubicBezTo>
                  <a:pt x="555" y="832"/>
                  <a:pt x="532" y="817"/>
                  <a:pt x="524" y="809"/>
                </a:cubicBezTo>
                <a:cubicBezTo>
                  <a:pt x="524" y="809"/>
                  <a:pt x="524" y="809"/>
                  <a:pt x="516" y="809"/>
                </a:cubicBezTo>
                <a:cubicBezTo>
                  <a:pt x="508" y="801"/>
                  <a:pt x="516" y="809"/>
                  <a:pt x="508" y="801"/>
                </a:cubicBezTo>
                <a:cubicBezTo>
                  <a:pt x="508" y="801"/>
                  <a:pt x="508" y="801"/>
                  <a:pt x="508" y="793"/>
                </a:cubicBezTo>
                <a:cubicBezTo>
                  <a:pt x="508" y="793"/>
                  <a:pt x="501" y="793"/>
                  <a:pt x="508" y="793"/>
                </a:cubicBezTo>
                <a:cubicBezTo>
                  <a:pt x="516" y="801"/>
                  <a:pt x="516" y="801"/>
                  <a:pt x="516" y="801"/>
                </a:cubicBezTo>
                <a:cubicBezTo>
                  <a:pt x="508" y="793"/>
                  <a:pt x="508" y="793"/>
                  <a:pt x="508" y="793"/>
                </a:cubicBezTo>
                <a:cubicBezTo>
                  <a:pt x="508" y="793"/>
                  <a:pt x="508" y="793"/>
                  <a:pt x="477" y="762"/>
                </a:cubicBezTo>
                <a:cubicBezTo>
                  <a:pt x="477" y="762"/>
                  <a:pt x="469" y="762"/>
                  <a:pt x="469" y="762"/>
                </a:cubicBezTo>
                <a:cubicBezTo>
                  <a:pt x="469" y="762"/>
                  <a:pt x="469" y="762"/>
                  <a:pt x="469" y="762"/>
                </a:cubicBezTo>
                <a:cubicBezTo>
                  <a:pt x="469" y="754"/>
                  <a:pt x="469" y="754"/>
                  <a:pt x="462" y="754"/>
                </a:cubicBezTo>
                <a:cubicBezTo>
                  <a:pt x="462" y="754"/>
                  <a:pt x="462" y="746"/>
                  <a:pt x="462" y="746"/>
                </a:cubicBezTo>
                <a:cubicBezTo>
                  <a:pt x="462" y="746"/>
                  <a:pt x="454" y="746"/>
                  <a:pt x="454" y="738"/>
                </a:cubicBezTo>
                <a:cubicBezTo>
                  <a:pt x="454" y="738"/>
                  <a:pt x="454" y="746"/>
                  <a:pt x="454" y="746"/>
                </a:cubicBezTo>
                <a:cubicBezTo>
                  <a:pt x="446" y="730"/>
                  <a:pt x="438" y="722"/>
                  <a:pt x="430" y="715"/>
                </a:cubicBezTo>
                <a:cubicBezTo>
                  <a:pt x="438" y="722"/>
                  <a:pt x="438" y="715"/>
                  <a:pt x="446" y="730"/>
                </a:cubicBezTo>
                <a:cubicBezTo>
                  <a:pt x="446" y="730"/>
                  <a:pt x="446" y="722"/>
                  <a:pt x="446" y="722"/>
                </a:cubicBezTo>
                <a:cubicBezTo>
                  <a:pt x="454" y="730"/>
                  <a:pt x="462" y="738"/>
                  <a:pt x="469" y="746"/>
                </a:cubicBezTo>
                <a:cubicBezTo>
                  <a:pt x="469" y="746"/>
                  <a:pt x="462" y="746"/>
                  <a:pt x="462" y="746"/>
                </a:cubicBezTo>
                <a:cubicBezTo>
                  <a:pt x="469" y="754"/>
                  <a:pt x="469" y="754"/>
                  <a:pt x="469" y="754"/>
                </a:cubicBezTo>
                <a:cubicBezTo>
                  <a:pt x="469" y="754"/>
                  <a:pt x="477" y="762"/>
                  <a:pt x="477" y="762"/>
                </a:cubicBezTo>
                <a:cubicBezTo>
                  <a:pt x="477" y="762"/>
                  <a:pt x="477" y="762"/>
                  <a:pt x="477" y="762"/>
                </a:cubicBezTo>
                <a:cubicBezTo>
                  <a:pt x="477" y="762"/>
                  <a:pt x="477" y="762"/>
                  <a:pt x="477" y="762"/>
                </a:cubicBezTo>
                <a:cubicBezTo>
                  <a:pt x="485" y="770"/>
                  <a:pt x="485" y="770"/>
                  <a:pt x="485" y="770"/>
                </a:cubicBezTo>
                <a:cubicBezTo>
                  <a:pt x="493" y="777"/>
                  <a:pt x="493" y="777"/>
                  <a:pt x="501" y="785"/>
                </a:cubicBezTo>
                <a:cubicBezTo>
                  <a:pt x="501" y="785"/>
                  <a:pt x="493" y="777"/>
                  <a:pt x="493" y="777"/>
                </a:cubicBezTo>
                <a:cubicBezTo>
                  <a:pt x="493" y="777"/>
                  <a:pt x="493" y="777"/>
                  <a:pt x="493" y="777"/>
                </a:cubicBezTo>
                <a:cubicBezTo>
                  <a:pt x="493" y="770"/>
                  <a:pt x="493" y="770"/>
                  <a:pt x="485" y="770"/>
                </a:cubicBezTo>
                <a:cubicBezTo>
                  <a:pt x="485" y="770"/>
                  <a:pt x="493" y="770"/>
                  <a:pt x="493" y="770"/>
                </a:cubicBezTo>
                <a:cubicBezTo>
                  <a:pt x="493" y="777"/>
                  <a:pt x="493" y="777"/>
                  <a:pt x="501" y="777"/>
                </a:cubicBezTo>
                <a:cubicBezTo>
                  <a:pt x="501" y="777"/>
                  <a:pt x="501" y="777"/>
                  <a:pt x="501" y="777"/>
                </a:cubicBezTo>
                <a:cubicBezTo>
                  <a:pt x="501" y="777"/>
                  <a:pt x="501" y="777"/>
                  <a:pt x="493" y="777"/>
                </a:cubicBezTo>
                <a:cubicBezTo>
                  <a:pt x="493" y="777"/>
                  <a:pt x="493" y="777"/>
                  <a:pt x="508" y="793"/>
                </a:cubicBezTo>
                <a:cubicBezTo>
                  <a:pt x="516" y="793"/>
                  <a:pt x="516" y="793"/>
                  <a:pt x="524" y="801"/>
                </a:cubicBezTo>
                <a:cubicBezTo>
                  <a:pt x="516" y="801"/>
                  <a:pt x="516" y="801"/>
                  <a:pt x="516" y="801"/>
                </a:cubicBezTo>
                <a:cubicBezTo>
                  <a:pt x="524" y="809"/>
                  <a:pt x="516" y="793"/>
                  <a:pt x="524" y="809"/>
                </a:cubicBezTo>
                <a:cubicBezTo>
                  <a:pt x="524" y="801"/>
                  <a:pt x="524" y="801"/>
                  <a:pt x="524" y="801"/>
                </a:cubicBezTo>
                <a:cubicBezTo>
                  <a:pt x="548" y="824"/>
                  <a:pt x="563" y="840"/>
                  <a:pt x="587" y="864"/>
                </a:cubicBezTo>
                <a:cubicBezTo>
                  <a:pt x="587" y="864"/>
                  <a:pt x="587" y="864"/>
                  <a:pt x="587" y="864"/>
                </a:cubicBezTo>
                <a:cubicBezTo>
                  <a:pt x="594" y="864"/>
                  <a:pt x="594" y="864"/>
                  <a:pt x="594" y="864"/>
                </a:cubicBezTo>
                <a:cubicBezTo>
                  <a:pt x="594" y="864"/>
                  <a:pt x="594" y="864"/>
                  <a:pt x="594" y="864"/>
                </a:cubicBezTo>
                <a:cubicBezTo>
                  <a:pt x="602" y="879"/>
                  <a:pt x="618" y="887"/>
                  <a:pt x="626" y="895"/>
                </a:cubicBezTo>
                <a:cubicBezTo>
                  <a:pt x="626" y="895"/>
                  <a:pt x="626" y="895"/>
                  <a:pt x="626" y="887"/>
                </a:cubicBezTo>
                <a:cubicBezTo>
                  <a:pt x="634" y="895"/>
                  <a:pt x="634" y="895"/>
                  <a:pt x="634" y="895"/>
                </a:cubicBezTo>
                <a:cubicBezTo>
                  <a:pt x="649" y="911"/>
                  <a:pt x="696" y="958"/>
                  <a:pt x="712" y="958"/>
                </a:cubicBezTo>
                <a:cubicBezTo>
                  <a:pt x="712" y="958"/>
                  <a:pt x="712" y="958"/>
                  <a:pt x="727" y="966"/>
                </a:cubicBezTo>
                <a:cubicBezTo>
                  <a:pt x="720" y="966"/>
                  <a:pt x="712" y="966"/>
                  <a:pt x="712" y="966"/>
                </a:cubicBezTo>
                <a:cubicBezTo>
                  <a:pt x="712" y="966"/>
                  <a:pt x="712" y="966"/>
                  <a:pt x="712" y="966"/>
                </a:cubicBezTo>
                <a:cubicBezTo>
                  <a:pt x="712" y="966"/>
                  <a:pt x="720" y="974"/>
                  <a:pt x="727" y="981"/>
                </a:cubicBezTo>
                <a:cubicBezTo>
                  <a:pt x="727" y="981"/>
                  <a:pt x="720" y="974"/>
                  <a:pt x="720" y="974"/>
                </a:cubicBezTo>
                <a:cubicBezTo>
                  <a:pt x="720" y="974"/>
                  <a:pt x="720" y="974"/>
                  <a:pt x="720" y="974"/>
                </a:cubicBezTo>
                <a:cubicBezTo>
                  <a:pt x="720" y="974"/>
                  <a:pt x="720" y="974"/>
                  <a:pt x="720" y="974"/>
                </a:cubicBezTo>
                <a:cubicBezTo>
                  <a:pt x="720" y="974"/>
                  <a:pt x="720" y="974"/>
                  <a:pt x="720" y="974"/>
                </a:cubicBezTo>
                <a:cubicBezTo>
                  <a:pt x="712" y="966"/>
                  <a:pt x="696" y="958"/>
                  <a:pt x="688" y="950"/>
                </a:cubicBezTo>
                <a:cubicBezTo>
                  <a:pt x="657" y="926"/>
                  <a:pt x="657" y="926"/>
                  <a:pt x="657" y="926"/>
                </a:cubicBezTo>
                <a:cubicBezTo>
                  <a:pt x="665" y="926"/>
                  <a:pt x="665" y="934"/>
                  <a:pt x="673" y="942"/>
                </a:cubicBezTo>
                <a:cubicBezTo>
                  <a:pt x="673" y="942"/>
                  <a:pt x="673" y="934"/>
                  <a:pt x="665" y="934"/>
                </a:cubicBezTo>
                <a:cubicBezTo>
                  <a:pt x="665" y="926"/>
                  <a:pt x="657" y="926"/>
                  <a:pt x="657" y="926"/>
                </a:cubicBezTo>
                <a:cubicBezTo>
                  <a:pt x="657" y="926"/>
                  <a:pt x="657" y="926"/>
                  <a:pt x="657" y="926"/>
                </a:cubicBezTo>
                <a:cubicBezTo>
                  <a:pt x="649" y="926"/>
                  <a:pt x="649" y="926"/>
                  <a:pt x="649" y="926"/>
                </a:cubicBezTo>
                <a:cubicBezTo>
                  <a:pt x="641" y="919"/>
                  <a:pt x="641" y="919"/>
                  <a:pt x="641" y="919"/>
                </a:cubicBezTo>
                <a:cubicBezTo>
                  <a:pt x="641" y="919"/>
                  <a:pt x="641" y="919"/>
                  <a:pt x="641" y="919"/>
                </a:cubicBezTo>
                <a:cubicBezTo>
                  <a:pt x="634" y="911"/>
                  <a:pt x="634" y="911"/>
                  <a:pt x="626" y="911"/>
                </a:cubicBezTo>
                <a:close/>
                <a:moveTo>
                  <a:pt x="618" y="895"/>
                </a:moveTo>
                <a:cubicBezTo>
                  <a:pt x="618" y="895"/>
                  <a:pt x="618" y="895"/>
                  <a:pt x="626" y="903"/>
                </a:cubicBezTo>
                <a:cubicBezTo>
                  <a:pt x="626" y="903"/>
                  <a:pt x="626" y="903"/>
                  <a:pt x="626" y="903"/>
                </a:cubicBezTo>
                <a:cubicBezTo>
                  <a:pt x="626" y="895"/>
                  <a:pt x="626" y="895"/>
                  <a:pt x="618" y="895"/>
                </a:cubicBezTo>
                <a:close/>
                <a:moveTo>
                  <a:pt x="649" y="926"/>
                </a:moveTo>
                <a:cubicBezTo>
                  <a:pt x="649" y="926"/>
                  <a:pt x="649" y="926"/>
                  <a:pt x="649" y="926"/>
                </a:cubicBezTo>
                <a:cubicBezTo>
                  <a:pt x="649" y="926"/>
                  <a:pt x="649" y="926"/>
                  <a:pt x="649" y="926"/>
                </a:cubicBezTo>
                <a:cubicBezTo>
                  <a:pt x="649" y="926"/>
                  <a:pt x="649" y="926"/>
                  <a:pt x="649" y="926"/>
                </a:cubicBezTo>
                <a:close/>
                <a:moveTo>
                  <a:pt x="649" y="1013"/>
                </a:moveTo>
                <a:cubicBezTo>
                  <a:pt x="649" y="1013"/>
                  <a:pt x="649" y="1013"/>
                  <a:pt x="649" y="1013"/>
                </a:cubicBezTo>
                <a:cubicBezTo>
                  <a:pt x="649" y="1013"/>
                  <a:pt x="649" y="1013"/>
                  <a:pt x="649" y="1013"/>
                </a:cubicBezTo>
                <a:cubicBezTo>
                  <a:pt x="649" y="1013"/>
                  <a:pt x="649" y="1013"/>
                  <a:pt x="649" y="1013"/>
                </a:cubicBezTo>
                <a:cubicBezTo>
                  <a:pt x="649" y="1013"/>
                  <a:pt x="649" y="1013"/>
                  <a:pt x="649" y="1013"/>
                </a:cubicBezTo>
                <a:cubicBezTo>
                  <a:pt x="657" y="1013"/>
                  <a:pt x="649" y="1013"/>
                  <a:pt x="657" y="1013"/>
                </a:cubicBezTo>
                <a:cubicBezTo>
                  <a:pt x="657" y="1013"/>
                  <a:pt x="649" y="1013"/>
                  <a:pt x="649" y="1013"/>
                </a:cubicBezTo>
                <a:close/>
                <a:moveTo>
                  <a:pt x="673" y="1029"/>
                </a:moveTo>
                <a:cubicBezTo>
                  <a:pt x="673" y="1029"/>
                  <a:pt x="673" y="1029"/>
                  <a:pt x="673" y="1029"/>
                </a:cubicBezTo>
                <a:cubicBezTo>
                  <a:pt x="673" y="1029"/>
                  <a:pt x="673" y="1029"/>
                  <a:pt x="673" y="1029"/>
                </a:cubicBezTo>
                <a:cubicBezTo>
                  <a:pt x="673" y="1029"/>
                  <a:pt x="673" y="1029"/>
                  <a:pt x="673" y="1029"/>
                </a:cubicBezTo>
                <a:close/>
                <a:moveTo>
                  <a:pt x="798" y="1115"/>
                </a:moveTo>
                <a:cubicBezTo>
                  <a:pt x="798" y="1115"/>
                  <a:pt x="798" y="1115"/>
                  <a:pt x="798" y="1115"/>
                </a:cubicBezTo>
                <a:cubicBezTo>
                  <a:pt x="798" y="1115"/>
                  <a:pt x="798" y="1115"/>
                  <a:pt x="798" y="1115"/>
                </a:cubicBezTo>
                <a:close/>
                <a:moveTo>
                  <a:pt x="813" y="1068"/>
                </a:moveTo>
                <a:cubicBezTo>
                  <a:pt x="805" y="1060"/>
                  <a:pt x="813" y="1068"/>
                  <a:pt x="798" y="1060"/>
                </a:cubicBezTo>
                <a:cubicBezTo>
                  <a:pt x="774" y="1044"/>
                  <a:pt x="688" y="989"/>
                  <a:pt x="634" y="942"/>
                </a:cubicBezTo>
                <a:cubicBezTo>
                  <a:pt x="688" y="981"/>
                  <a:pt x="759" y="1029"/>
                  <a:pt x="774" y="1036"/>
                </a:cubicBezTo>
                <a:cubicBezTo>
                  <a:pt x="790" y="1044"/>
                  <a:pt x="829" y="1076"/>
                  <a:pt x="845" y="1091"/>
                </a:cubicBezTo>
                <a:cubicBezTo>
                  <a:pt x="845" y="1091"/>
                  <a:pt x="845" y="1091"/>
                  <a:pt x="845" y="1083"/>
                </a:cubicBezTo>
                <a:cubicBezTo>
                  <a:pt x="860" y="1099"/>
                  <a:pt x="931" y="1131"/>
                  <a:pt x="931" y="1131"/>
                </a:cubicBezTo>
                <a:cubicBezTo>
                  <a:pt x="946" y="1146"/>
                  <a:pt x="954" y="1146"/>
                  <a:pt x="962" y="1146"/>
                </a:cubicBezTo>
                <a:cubicBezTo>
                  <a:pt x="962" y="1154"/>
                  <a:pt x="962" y="1154"/>
                  <a:pt x="962" y="1154"/>
                </a:cubicBezTo>
                <a:cubicBezTo>
                  <a:pt x="962" y="1154"/>
                  <a:pt x="962" y="1154"/>
                  <a:pt x="860" y="1099"/>
                </a:cubicBezTo>
                <a:cubicBezTo>
                  <a:pt x="852" y="1091"/>
                  <a:pt x="829" y="1076"/>
                  <a:pt x="813" y="1068"/>
                </a:cubicBezTo>
                <a:close/>
                <a:moveTo>
                  <a:pt x="1392" y="1350"/>
                </a:moveTo>
                <a:cubicBezTo>
                  <a:pt x="1384" y="1350"/>
                  <a:pt x="1384" y="1350"/>
                  <a:pt x="1376" y="1342"/>
                </a:cubicBezTo>
                <a:cubicBezTo>
                  <a:pt x="1376" y="1350"/>
                  <a:pt x="1376" y="1350"/>
                  <a:pt x="1376" y="1350"/>
                </a:cubicBezTo>
                <a:cubicBezTo>
                  <a:pt x="1384" y="1350"/>
                  <a:pt x="1384" y="1350"/>
                  <a:pt x="1392" y="1350"/>
                </a:cubicBezTo>
                <a:close/>
                <a:moveTo>
                  <a:pt x="720" y="974"/>
                </a:moveTo>
                <a:cubicBezTo>
                  <a:pt x="720" y="974"/>
                  <a:pt x="720" y="974"/>
                  <a:pt x="720" y="974"/>
                </a:cubicBezTo>
                <a:cubicBezTo>
                  <a:pt x="720" y="974"/>
                  <a:pt x="712" y="966"/>
                  <a:pt x="712" y="966"/>
                </a:cubicBezTo>
                <a:cubicBezTo>
                  <a:pt x="712" y="966"/>
                  <a:pt x="712" y="966"/>
                  <a:pt x="712" y="966"/>
                </a:cubicBezTo>
                <a:cubicBezTo>
                  <a:pt x="720" y="974"/>
                  <a:pt x="720" y="974"/>
                  <a:pt x="720" y="974"/>
                </a:cubicBezTo>
                <a:close/>
                <a:moveTo>
                  <a:pt x="32" y="165"/>
                </a:moveTo>
                <a:cubicBezTo>
                  <a:pt x="32" y="165"/>
                  <a:pt x="32" y="173"/>
                  <a:pt x="32" y="173"/>
                </a:cubicBezTo>
                <a:cubicBezTo>
                  <a:pt x="32" y="173"/>
                  <a:pt x="32" y="165"/>
                  <a:pt x="32" y="165"/>
                </a:cubicBezTo>
                <a:cubicBezTo>
                  <a:pt x="32" y="165"/>
                  <a:pt x="32" y="165"/>
                  <a:pt x="32" y="165"/>
                </a:cubicBezTo>
                <a:close/>
                <a:moveTo>
                  <a:pt x="1235" y="1319"/>
                </a:moveTo>
                <a:cubicBezTo>
                  <a:pt x="1243" y="1327"/>
                  <a:pt x="1243" y="1327"/>
                  <a:pt x="1259" y="1327"/>
                </a:cubicBezTo>
                <a:cubicBezTo>
                  <a:pt x="1235" y="1319"/>
                  <a:pt x="1243" y="1327"/>
                  <a:pt x="1235" y="1319"/>
                </a:cubicBezTo>
                <a:close/>
                <a:moveTo>
                  <a:pt x="1282" y="1303"/>
                </a:moveTo>
                <a:cubicBezTo>
                  <a:pt x="1267" y="1295"/>
                  <a:pt x="1267" y="1295"/>
                  <a:pt x="1267" y="1295"/>
                </a:cubicBezTo>
                <a:cubicBezTo>
                  <a:pt x="1267" y="1295"/>
                  <a:pt x="1267" y="1295"/>
                  <a:pt x="1267" y="1303"/>
                </a:cubicBezTo>
                <a:cubicBezTo>
                  <a:pt x="1267" y="1303"/>
                  <a:pt x="1274" y="1303"/>
                  <a:pt x="1282" y="1303"/>
                </a:cubicBezTo>
                <a:cubicBezTo>
                  <a:pt x="1282" y="1303"/>
                  <a:pt x="1282" y="1303"/>
                  <a:pt x="1282" y="1303"/>
                </a:cubicBezTo>
                <a:close/>
                <a:moveTo>
                  <a:pt x="1376" y="1350"/>
                </a:moveTo>
                <a:cubicBezTo>
                  <a:pt x="1376" y="1350"/>
                  <a:pt x="1376" y="1350"/>
                  <a:pt x="1376" y="1350"/>
                </a:cubicBezTo>
                <a:cubicBezTo>
                  <a:pt x="1376" y="1350"/>
                  <a:pt x="1376" y="1350"/>
                  <a:pt x="1376" y="1350"/>
                </a:cubicBezTo>
                <a:cubicBezTo>
                  <a:pt x="1376" y="1350"/>
                  <a:pt x="1376" y="1350"/>
                  <a:pt x="1376" y="1350"/>
                </a:cubicBezTo>
                <a:close/>
                <a:moveTo>
                  <a:pt x="47" y="110"/>
                </a:moveTo>
                <a:cubicBezTo>
                  <a:pt x="40" y="110"/>
                  <a:pt x="40" y="110"/>
                  <a:pt x="40" y="102"/>
                </a:cubicBezTo>
                <a:cubicBezTo>
                  <a:pt x="40" y="102"/>
                  <a:pt x="40" y="110"/>
                  <a:pt x="47" y="110"/>
                </a:cubicBezTo>
                <a:close/>
                <a:moveTo>
                  <a:pt x="172" y="511"/>
                </a:moveTo>
                <a:cubicBezTo>
                  <a:pt x="172" y="503"/>
                  <a:pt x="172" y="503"/>
                  <a:pt x="172" y="503"/>
                </a:cubicBezTo>
                <a:cubicBezTo>
                  <a:pt x="172" y="495"/>
                  <a:pt x="157" y="463"/>
                  <a:pt x="157" y="471"/>
                </a:cubicBezTo>
                <a:cubicBezTo>
                  <a:pt x="157" y="471"/>
                  <a:pt x="157" y="471"/>
                  <a:pt x="157" y="471"/>
                </a:cubicBezTo>
                <a:cubicBezTo>
                  <a:pt x="157" y="471"/>
                  <a:pt x="157" y="471"/>
                  <a:pt x="157" y="471"/>
                </a:cubicBezTo>
                <a:cubicBezTo>
                  <a:pt x="157" y="471"/>
                  <a:pt x="157" y="479"/>
                  <a:pt x="157" y="479"/>
                </a:cubicBezTo>
                <a:cubicBezTo>
                  <a:pt x="157" y="487"/>
                  <a:pt x="157" y="487"/>
                  <a:pt x="157" y="487"/>
                </a:cubicBezTo>
                <a:cubicBezTo>
                  <a:pt x="165" y="487"/>
                  <a:pt x="165" y="487"/>
                  <a:pt x="165" y="487"/>
                </a:cubicBezTo>
                <a:cubicBezTo>
                  <a:pt x="165" y="495"/>
                  <a:pt x="165" y="495"/>
                  <a:pt x="165" y="495"/>
                </a:cubicBezTo>
                <a:cubicBezTo>
                  <a:pt x="165" y="503"/>
                  <a:pt x="165" y="503"/>
                  <a:pt x="172" y="503"/>
                </a:cubicBezTo>
                <a:cubicBezTo>
                  <a:pt x="172" y="511"/>
                  <a:pt x="172" y="511"/>
                  <a:pt x="172" y="511"/>
                </a:cubicBezTo>
                <a:cubicBezTo>
                  <a:pt x="172" y="511"/>
                  <a:pt x="172" y="511"/>
                  <a:pt x="172" y="511"/>
                </a:cubicBezTo>
                <a:cubicBezTo>
                  <a:pt x="172" y="503"/>
                  <a:pt x="172" y="503"/>
                  <a:pt x="172" y="503"/>
                </a:cubicBezTo>
                <a:cubicBezTo>
                  <a:pt x="172" y="503"/>
                  <a:pt x="172" y="503"/>
                  <a:pt x="172" y="511"/>
                </a:cubicBezTo>
                <a:close/>
                <a:moveTo>
                  <a:pt x="227" y="597"/>
                </a:moveTo>
                <a:cubicBezTo>
                  <a:pt x="235" y="605"/>
                  <a:pt x="235" y="605"/>
                  <a:pt x="235" y="605"/>
                </a:cubicBezTo>
                <a:cubicBezTo>
                  <a:pt x="235" y="597"/>
                  <a:pt x="227" y="597"/>
                  <a:pt x="227" y="597"/>
                </a:cubicBezTo>
                <a:cubicBezTo>
                  <a:pt x="227" y="589"/>
                  <a:pt x="219" y="581"/>
                  <a:pt x="219" y="581"/>
                </a:cubicBezTo>
                <a:cubicBezTo>
                  <a:pt x="219" y="589"/>
                  <a:pt x="219" y="589"/>
                  <a:pt x="227" y="597"/>
                </a:cubicBezTo>
                <a:close/>
                <a:moveTo>
                  <a:pt x="1314" y="1342"/>
                </a:moveTo>
                <a:cubicBezTo>
                  <a:pt x="1329" y="1342"/>
                  <a:pt x="1329" y="1342"/>
                  <a:pt x="1337" y="1342"/>
                </a:cubicBezTo>
                <a:cubicBezTo>
                  <a:pt x="1337" y="1342"/>
                  <a:pt x="1337" y="1342"/>
                  <a:pt x="1337" y="1342"/>
                </a:cubicBezTo>
                <a:cubicBezTo>
                  <a:pt x="1329" y="1342"/>
                  <a:pt x="1329" y="1342"/>
                  <a:pt x="1329" y="1342"/>
                </a:cubicBezTo>
                <a:cubicBezTo>
                  <a:pt x="1321" y="1342"/>
                  <a:pt x="1314" y="1342"/>
                  <a:pt x="1314" y="1342"/>
                </a:cubicBezTo>
                <a:close/>
                <a:moveTo>
                  <a:pt x="172" y="511"/>
                </a:moveTo>
                <a:cubicBezTo>
                  <a:pt x="172" y="503"/>
                  <a:pt x="172" y="503"/>
                  <a:pt x="165" y="503"/>
                </a:cubicBezTo>
                <a:cubicBezTo>
                  <a:pt x="165" y="503"/>
                  <a:pt x="172" y="503"/>
                  <a:pt x="172" y="511"/>
                </a:cubicBezTo>
                <a:close/>
                <a:moveTo>
                  <a:pt x="649" y="1013"/>
                </a:moveTo>
                <a:cubicBezTo>
                  <a:pt x="649" y="1013"/>
                  <a:pt x="657" y="1013"/>
                  <a:pt x="657" y="1013"/>
                </a:cubicBezTo>
                <a:cubicBezTo>
                  <a:pt x="657" y="1013"/>
                  <a:pt x="649" y="1013"/>
                  <a:pt x="649" y="1013"/>
                </a:cubicBezTo>
                <a:cubicBezTo>
                  <a:pt x="649" y="1013"/>
                  <a:pt x="649" y="1013"/>
                  <a:pt x="649" y="1013"/>
                </a:cubicBezTo>
                <a:close/>
                <a:moveTo>
                  <a:pt x="1298" y="1311"/>
                </a:moveTo>
                <a:cubicBezTo>
                  <a:pt x="1298" y="1311"/>
                  <a:pt x="1298" y="1311"/>
                  <a:pt x="1298" y="1311"/>
                </a:cubicBezTo>
                <a:cubicBezTo>
                  <a:pt x="1298" y="1311"/>
                  <a:pt x="1298" y="1311"/>
                  <a:pt x="1298" y="1311"/>
                </a:cubicBezTo>
                <a:cubicBezTo>
                  <a:pt x="1298" y="1311"/>
                  <a:pt x="1298" y="1311"/>
                  <a:pt x="1298" y="1311"/>
                </a:cubicBezTo>
                <a:close/>
                <a:moveTo>
                  <a:pt x="1314" y="1311"/>
                </a:moveTo>
                <a:cubicBezTo>
                  <a:pt x="1314" y="1311"/>
                  <a:pt x="1306" y="1311"/>
                  <a:pt x="1306" y="1311"/>
                </a:cubicBezTo>
                <a:cubicBezTo>
                  <a:pt x="1306" y="1311"/>
                  <a:pt x="1314" y="1319"/>
                  <a:pt x="1321" y="1319"/>
                </a:cubicBezTo>
                <a:cubicBezTo>
                  <a:pt x="1314" y="1319"/>
                  <a:pt x="1314" y="1319"/>
                  <a:pt x="1314" y="1311"/>
                </a:cubicBezTo>
                <a:close/>
                <a:moveTo>
                  <a:pt x="24" y="157"/>
                </a:moveTo>
                <a:cubicBezTo>
                  <a:pt x="24" y="157"/>
                  <a:pt x="24" y="157"/>
                  <a:pt x="24" y="165"/>
                </a:cubicBezTo>
                <a:cubicBezTo>
                  <a:pt x="24" y="165"/>
                  <a:pt x="24" y="165"/>
                  <a:pt x="32" y="165"/>
                </a:cubicBezTo>
                <a:cubicBezTo>
                  <a:pt x="32" y="165"/>
                  <a:pt x="32" y="157"/>
                  <a:pt x="24" y="150"/>
                </a:cubicBezTo>
                <a:cubicBezTo>
                  <a:pt x="24" y="157"/>
                  <a:pt x="32" y="165"/>
                  <a:pt x="24" y="157"/>
                </a:cubicBezTo>
                <a:close/>
                <a:moveTo>
                  <a:pt x="172" y="511"/>
                </a:moveTo>
                <a:cubicBezTo>
                  <a:pt x="172" y="511"/>
                  <a:pt x="172" y="511"/>
                  <a:pt x="172" y="511"/>
                </a:cubicBezTo>
                <a:cubicBezTo>
                  <a:pt x="180" y="518"/>
                  <a:pt x="180" y="518"/>
                  <a:pt x="180" y="518"/>
                </a:cubicBezTo>
                <a:cubicBezTo>
                  <a:pt x="180" y="511"/>
                  <a:pt x="180" y="511"/>
                  <a:pt x="172" y="511"/>
                </a:cubicBezTo>
                <a:close/>
                <a:moveTo>
                  <a:pt x="1282" y="1303"/>
                </a:moveTo>
                <a:cubicBezTo>
                  <a:pt x="1282" y="1303"/>
                  <a:pt x="1282" y="1303"/>
                  <a:pt x="1282" y="1303"/>
                </a:cubicBezTo>
                <a:cubicBezTo>
                  <a:pt x="1282" y="1303"/>
                  <a:pt x="1282" y="1303"/>
                  <a:pt x="1282" y="1303"/>
                </a:cubicBezTo>
                <a:cubicBezTo>
                  <a:pt x="1282" y="1303"/>
                  <a:pt x="1290" y="1303"/>
                  <a:pt x="1298" y="1311"/>
                </a:cubicBezTo>
                <a:cubicBezTo>
                  <a:pt x="1298" y="1311"/>
                  <a:pt x="1298" y="1311"/>
                  <a:pt x="1329" y="1311"/>
                </a:cubicBezTo>
                <a:cubicBezTo>
                  <a:pt x="1329" y="1311"/>
                  <a:pt x="1329" y="1311"/>
                  <a:pt x="1321" y="1311"/>
                </a:cubicBezTo>
                <a:cubicBezTo>
                  <a:pt x="1314" y="1311"/>
                  <a:pt x="1314" y="1311"/>
                  <a:pt x="1306" y="1311"/>
                </a:cubicBezTo>
                <a:cubicBezTo>
                  <a:pt x="1298" y="1303"/>
                  <a:pt x="1298" y="1303"/>
                  <a:pt x="1298" y="1303"/>
                </a:cubicBezTo>
                <a:cubicBezTo>
                  <a:pt x="1298" y="1303"/>
                  <a:pt x="1298" y="1303"/>
                  <a:pt x="1290" y="1303"/>
                </a:cubicBezTo>
                <a:cubicBezTo>
                  <a:pt x="1274" y="1295"/>
                  <a:pt x="1274" y="1295"/>
                  <a:pt x="1267" y="1295"/>
                </a:cubicBezTo>
                <a:cubicBezTo>
                  <a:pt x="1267" y="1295"/>
                  <a:pt x="1267" y="1295"/>
                  <a:pt x="1267" y="1295"/>
                </a:cubicBezTo>
                <a:cubicBezTo>
                  <a:pt x="1267" y="1295"/>
                  <a:pt x="1267" y="1295"/>
                  <a:pt x="1267" y="1295"/>
                </a:cubicBezTo>
                <a:cubicBezTo>
                  <a:pt x="1267" y="1295"/>
                  <a:pt x="1274" y="1295"/>
                  <a:pt x="1282" y="1303"/>
                </a:cubicBezTo>
                <a:close/>
                <a:moveTo>
                  <a:pt x="1368" y="1335"/>
                </a:moveTo>
                <a:cubicBezTo>
                  <a:pt x="1360" y="1335"/>
                  <a:pt x="1360" y="1327"/>
                  <a:pt x="1360" y="1327"/>
                </a:cubicBezTo>
                <a:cubicBezTo>
                  <a:pt x="1360" y="1327"/>
                  <a:pt x="1353" y="1327"/>
                  <a:pt x="1353" y="1327"/>
                </a:cubicBezTo>
                <a:cubicBezTo>
                  <a:pt x="1360" y="1327"/>
                  <a:pt x="1360" y="1327"/>
                  <a:pt x="1360" y="1335"/>
                </a:cubicBezTo>
                <a:cubicBezTo>
                  <a:pt x="1360" y="1335"/>
                  <a:pt x="1368" y="1335"/>
                  <a:pt x="1368" y="1335"/>
                </a:cubicBezTo>
                <a:close/>
                <a:moveTo>
                  <a:pt x="1095" y="1193"/>
                </a:moveTo>
                <a:cubicBezTo>
                  <a:pt x="1095" y="1193"/>
                  <a:pt x="1095" y="1193"/>
                  <a:pt x="1095" y="1193"/>
                </a:cubicBezTo>
                <a:cubicBezTo>
                  <a:pt x="1110" y="1201"/>
                  <a:pt x="1110" y="1201"/>
                  <a:pt x="1110" y="1201"/>
                </a:cubicBezTo>
                <a:cubicBezTo>
                  <a:pt x="1102" y="1193"/>
                  <a:pt x="1095" y="1193"/>
                  <a:pt x="1079" y="1185"/>
                </a:cubicBezTo>
                <a:cubicBezTo>
                  <a:pt x="1079" y="1185"/>
                  <a:pt x="1087" y="1185"/>
                  <a:pt x="1095" y="1193"/>
                </a:cubicBezTo>
                <a:close/>
                <a:moveTo>
                  <a:pt x="1126" y="1209"/>
                </a:moveTo>
                <a:cubicBezTo>
                  <a:pt x="1126" y="1209"/>
                  <a:pt x="1126" y="1201"/>
                  <a:pt x="1126" y="1201"/>
                </a:cubicBezTo>
                <a:cubicBezTo>
                  <a:pt x="1118" y="1201"/>
                  <a:pt x="1110" y="1193"/>
                  <a:pt x="1110" y="1193"/>
                </a:cubicBezTo>
                <a:cubicBezTo>
                  <a:pt x="1110" y="1193"/>
                  <a:pt x="1110" y="1201"/>
                  <a:pt x="1118" y="1201"/>
                </a:cubicBezTo>
                <a:cubicBezTo>
                  <a:pt x="1118" y="1201"/>
                  <a:pt x="1118" y="1201"/>
                  <a:pt x="1118" y="1201"/>
                </a:cubicBezTo>
                <a:cubicBezTo>
                  <a:pt x="1110" y="1201"/>
                  <a:pt x="1110" y="1201"/>
                  <a:pt x="1110" y="1201"/>
                </a:cubicBezTo>
                <a:cubicBezTo>
                  <a:pt x="1110" y="1201"/>
                  <a:pt x="1110" y="1201"/>
                  <a:pt x="1102" y="1201"/>
                </a:cubicBezTo>
                <a:cubicBezTo>
                  <a:pt x="1110" y="1201"/>
                  <a:pt x="1118" y="1209"/>
                  <a:pt x="1126" y="1209"/>
                </a:cubicBezTo>
                <a:close/>
                <a:moveTo>
                  <a:pt x="571" y="856"/>
                </a:moveTo>
                <a:cubicBezTo>
                  <a:pt x="571" y="856"/>
                  <a:pt x="571" y="856"/>
                  <a:pt x="571" y="856"/>
                </a:cubicBezTo>
                <a:cubicBezTo>
                  <a:pt x="571" y="856"/>
                  <a:pt x="571" y="856"/>
                  <a:pt x="571" y="856"/>
                </a:cubicBezTo>
                <a:cubicBezTo>
                  <a:pt x="571" y="856"/>
                  <a:pt x="571" y="856"/>
                  <a:pt x="571" y="856"/>
                </a:cubicBezTo>
                <a:close/>
                <a:moveTo>
                  <a:pt x="1157" y="1225"/>
                </a:moveTo>
                <a:cubicBezTo>
                  <a:pt x="1142" y="1217"/>
                  <a:pt x="1134" y="1209"/>
                  <a:pt x="1126" y="1209"/>
                </a:cubicBezTo>
                <a:cubicBezTo>
                  <a:pt x="1126" y="1209"/>
                  <a:pt x="1126" y="1209"/>
                  <a:pt x="1126" y="1209"/>
                </a:cubicBezTo>
                <a:cubicBezTo>
                  <a:pt x="1157" y="1225"/>
                  <a:pt x="1157" y="1225"/>
                  <a:pt x="1157" y="1225"/>
                </a:cubicBezTo>
                <a:close/>
                <a:moveTo>
                  <a:pt x="1415" y="1358"/>
                </a:moveTo>
                <a:cubicBezTo>
                  <a:pt x="1415" y="1350"/>
                  <a:pt x="1415" y="1350"/>
                  <a:pt x="1415" y="1350"/>
                </a:cubicBezTo>
                <a:cubicBezTo>
                  <a:pt x="1415" y="1358"/>
                  <a:pt x="1415" y="1358"/>
                  <a:pt x="1415" y="1358"/>
                </a:cubicBezTo>
                <a:close/>
                <a:moveTo>
                  <a:pt x="1423" y="1358"/>
                </a:moveTo>
                <a:cubicBezTo>
                  <a:pt x="1415" y="1358"/>
                  <a:pt x="1415" y="1358"/>
                  <a:pt x="1415" y="1350"/>
                </a:cubicBezTo>
                <a:cubicBezTo>
                  <a:pt x="1415" y="1358"/>
                  <a:pt x="1415" y="1358"/>
                  <a:pt x="1415" y="1358"/>
                </a:cubicBezTo>
                <a:cubicBezTo>
                  <a:pt x="1423" y="1358"/>
                  <a:pt x="1423" y="1358"/>
                  <a:pt x="1423" y="1358"/>
                </a:cubicBezTo>
                <a:close/>
                <a:moveTo>
                  <a:pt x="1063" y="1178"/>
                </a:moveTo>
                <a:cubicBezTo>
                  <a:pt x="1063" y="1178"/>
                  <a:pt x="1056" y="1178"/>
                  <a:pt x="1056" y="1170"/>
                </a:cubicBezTo>
                <a:cubicBezTo>
                  <a:pt x="1056" y="1178"/>
                  <a:pt x="1056" y="1178"/>
                  <a:pt x="1056" y="1178"/>
                </a:cubicBezTo>
                <a:cubicBezTo>
                  <a:pt x="1063" y="1178"/>
                  <a:pt x="1063" y="1178"/>
                  <a:pt x="1063" y="1178"/>
                </a:cubicBezTo>
                <a:close/>
                <a:moveTo>
                  <a:pt x="1321" y="1319"/>
                </a:moveTo>
                <a:cubicBezTo>
                  <a:pt x="1321" y="1319"/>
                  <a:pt x="1321" y="1319"/>
                  <a:pt x="1321" y="1319"/>
                </a:cubicBezTo>
                <a:cubicBezTo>
                  <a:pt x="1321" y="1319"/>
                  <a:pt x="1321" y="1319"/>
                  <a:pt x="1321" y="1319"/>
                </a:cubicBezTo>
                <a:cubicBezTo>
                  <a:pt x="1321" y="1319"/>
                  <a:pt x="1321" y="1319"/>
                  <a:pt x="1321" y="1319"/>
                </a:cubicBezTo>
                <a:close/>
                <a:moveTo>
                  <a:pt x="165" y="495"/>
                </a:moveTo>
                <a:cubicBezTo>
                  <a:pt x="165" y="503"/>
                  <a:pt x="165" y="503"/>
                  <a:pt x="165" y="503"/>
                </a:cubicBezTo>
                <a:cubicBezTo>
                  <a:pt x="165" y="503"/>
                  <a:pt x="165" y="503"/>
                  <a:pt x="165" y="495"/>
                </a:cubicBezTo>
                <a:cubicBezTo>
                  <a:pt x="165" y="495"/>
                  <a:pt x="165" y="495"/>
                  <a:pt x="165" y="495"/>
                </a:cubicBezTo>
                <a:close/>
                <a:moveTo>
                  <a:pt x="141" y="385"/>
                </a:moveTo>
                <a:cubicBezTo>
                  <a:pt x="141" y="393"/>
                  <a:pt x="149" y="401"/>
                  <a:pt x="149" y="401"/>
                </a:cubicBezTo>
                <a:cubicBezTo>
                  <a:pt x="141" y="393"/>
                  <a:pt x="141" y="393"/>
                  <a:pt x="141" y="385"/>
                </a:cubicBezTo>
                <a:cubicBezTo>
                  <a:pt x="141" y="385"/>
                  <a:pt x="141" y="385"/>
                  <a:pt x="141" y="385"/>
                </a:cubicBezTo>
                <a:close/>
                <a:moveTo>
                  <a:pt x="1188" y="1240"/>
                </a:moveTo>
                <a:cubicBezTo>
                  <a:pt x="1188" y="1240"/>
                  <a:pt x="1188" y="1240"/>
                  <a:pt x="1188" y="1240"/>
                </a:cubicBezTo>
                <a:cubicBezTo>
                  <a:pt x="1181" y="1240"/>
                  <a:pt x="1181" y="1240"/>
                  <a:pt x="1181" y="1240"/>
                </a:cubicBezTo>
                <a:cubicBezTo>
                  <a:pt x="1181" y="1240"/>
                  <a:pt x="1181" y="1240"/>
                  <a:pt x="1181" y="1240"/>
                </a:cubicBezTo>
                <a:cubicBezTo>
                  <a:pt x="1181" y="1240"/>
                  <a:pt x="1188" y="1240"/>
                  <a:pt x="1188" y="1240"/>
                </a:cubicBezTo>
                <a:close/>
                <a:moveTo>
                  <a:pt x="1392" y="1350"/>
                </a:moveTo>
                <a:cubicBezTo>
                  <a:pt x="1392" y="1350"/>
                  <a:pt x="1399" y="1350"/>
                  <a:pt x="1399" y="1358"/>
                </a:cubicBezTo>
                <a:cubicBezTo>
                  <a:pt x="1399" y="1350"/>
                  <a:pt x="1392" y="1350"/>
                  <a:pt x="1392" y="1350"/>
                </a:cubicBezTo>
                <a:close/>
                <a:moveTo>
                  <a:pt x="141" y="385"/>
                </a:moveTo>
                <a:cubicBezTo>
                  <a:pt x="133" y="377"/>
                  <a:pt x="133" y="369"/>
                  <a:pt x="126" y="361"/>
                </a:cubicBezTo>
                <a:cubicBezTo>
                  <a:pt x="133" y="369"/>
                  <a:pt x="133" y="377"/>
                  <a:pt x="141" y="385"/>
                </a:cubicBezTo>
                <a:close/>
                <a:moveTo>
                  <a:pt x="165" y="440"/>
                </a:moveTo>
                <a:cubicBezTo>
                  <a:pt x="165" y="440"/>
                  <a:pt x="165" y="440"/>
                  <a:pt x="165" y="432"/>
                </a:cubicBezTo>
                <a:cubicBezTo>
                  <a:pt x="165" y="440"/>
                  <a:pt x="165" y="440"/>
                  <a:pt x="165" y="440"/>
                </a:cubicBezTo>
                <a:close/>
                <a:moveTo>
                  <a:pt x="149" y="409"/>
                </a:moveTo>
                <a:cubicBezTo>
                  <a:pt x="149" y="409"/>
                  <a:pt x="149" y="409"/>
                  <a:pt x="149" y="409"/>
                </a:cubicBezTo>
                <a:cubicBezTo>
                  <a:pt x="149" y="401"/>
                  <a:pt x="149" y="401"/>
                  <a:pt x="149" y="401"/>
                </a:cubicBezTo>
                <a:cubicBezTo>
                  <a:pt x="149" y="401"/>
                  <a:pt x="149" y="401"/>
                  <a:pt x="149" y="409"/>
                </a:cubicBezTo>
                <a:close/>
                <a:moveTo>
                  <a:pt x="172" y="495"/>
                </a:moveTo>
                <a:cubicBezTo>
                  <a:pt x="172" y="495"/>
                  <a:pt x="172" y="495"/>
                  <a:pt x="172" y="495"/>
                </a:cubicBezTo>
                <a:close/>
                <a:moveTo>
                  <a:pt x="172" y="495"/>
                </a:moveTo>
                <a:cubicBezTo>
                  <a:pt x="172" y="495"/>
                  <a:pt x="172" y="495"/>
                  <a:pt x="172" y="503"/>
                </a:cubicBezTo>
                <a:cubicBezTo>
                  <a:pt x="172" y="503"/>
                  <a:pt x="172" y="495"/>
                  <a:pt x="172" y="495"/>
                </a:cubicBezTo>
                <a:cubicBezTo>
                  <a:pt x="172" y="495"/>
                  <a:pt x="172" y="495"/>
                  <a:pt x="172" y="495"/>
                </a:cubicBezTo>
                <a:close/>
                <a:moveTo>
                  <a:pt x="55" y="189"/>
                </a:moveTo>
                <a:cubicBezTo>
                  <a:pt x="55" y="189"/>
                  <a:pt x="55" y="181"/>
                  <a:pt x="55" y="181"/>
                </a:cubicBezTo>
                <a:cubicBezTo>
                  <a:pt x="55" y="173"/>
                  <a:pt x="55" y="173"/>
                  <a:pt x="55" y="173"/>
                </a:cubicBezTo>
                <a:cubicBezTo>
                  <a:pt x="55" y="173"/>
                  <a:pt x="55" y="173"/>
                  <a:pt x="55" y="173"/>
                </a:cubicBezTo>
                <a:cubicBezTo>
                  <a:pt x="55" y="181"/>
                  <a:pt x="55" y="189"/>
                  <a:pt x="55" y="189"/>
                </a:cubicBezTo>
                <a:close/>
                <a:moveTo>
                  <a:pt x="977" y="1123"/>
                </a:moveTo>
                <a:cubicBezTo>
                  <a:pt x="985" y="1131"/>
                  <a:pt x="985" y="1131"/>
                  <a:pt x="985" y="1131"/>
                </a:cubicBezTo>
                <a:cubicBezTo>
                  <a:pt x="985" y="1131"/>
                  <a:pt x="985" y="1131"/>
                  <a:pt x="985" y="1131"/>
                </a:cubicBezTo>
                <a:cubicBezTo>
                  <a:pt x="985" y="1131"/>
                  <a:pt x="985" y="1131"/>
                  <a:pt x="993" y="1131"/>
                </a:cubicBezTo>
                <a:cubicBezTo>
                  <a:pt x="985" y="1131"/>
                  <a:pt x="985" y="1131"/>
                  <a:pt x="985" y="1131"/>
                </a:cubicBezTo>
                <a:cubicBezTo>
                  <a:pt x="985" y="1131"/>
                  <a:pt x="985" y="1131"/>
                  <a:pt x="985" y="1131"/>
                </a:cubicBezTo>
                <a:lnTo>
                  <a:pt x="977" y="1123"/>
                </a:lnTo>
                <a:close/>
                <a:moveTo>
                  <a:pt x="899" y="1083"/>
                </a:moveTo>
                <a:cubicBezTo>
                  <a:pt x="891" y="1076"/>
                  <a:pt x="891" y="1076"/>
                  <a:pt x="891" y="1076"/>
                </a:cubicBezTo>
                <a:cubicBezTo>
                  <a:pt x="907" y="1091"/>
                  <a:pt x="907" y="1091"/>
                  <a:pt x="907" y="1091"/>
                </a:cubicBezTo>
                <a:lnTo>
                  <a:pt x="899" y="1083"/>
                </a:lnTo>
                <a:close/>
                <a:moveTo>
                  <a:pt x="376" y="660"/>
                </a:moveTo>
                <a:cubicBezTo>
                  <a:pt x="376" y="660"/>
                  <a:pt x="376" y="660"/>
                  <a:pt x="368" y="644"/>
                </a:cubicBezTo>
                <a:cubicBezTo>
                  <a:pt x="376" y="660"/>
                  <a:pt x="376" y="652"/>
                  <a:pt x="376" y="660"/>
                </a:cubicBezTo>
                <a:close/>
                <a:moveTo>
                  <a:pt x="501" y="785"/>
                </a:moveTo>
                <a:cubicBezTo>
                  <a:pt x="508" y="793"/>
                  <a:pt x="508" y="793"/>
                  <a:pt x="508" y="793"/>
                </a:cubicBezTo>
                <a:cubicBezTo>
                  <a:pt x="501" y="785"/>
                  <a:pt x="501" y="785"/>
                  <a:pt x="501" y="785"/>
                </a:cubicBezTo>
                <a:cubicBezTo>
                  <a:pt x="501" y="785"/>
                  <a:pt x="501" y="785"/>
                  <a:pt x="501" y="785"/>
                </a:cubicBezTo>
                <a:close/>
                <a:moveTo>
                  <a:pt x="782" y="1013"/>
                </a:moveTo>
                <a:cubicBezTo>
                  <a:pt x="782" y="1013"/>
                  <a:pt x="782" y="1013"/>
                  <a:pt x="790" y="1013"/>
                </a:cubicBezTo>
                <a:cubicBezTo>
                  <a:pt x="782" y="1013"/>
                  <a:pt x="782" y="1013"/>
                  <a:pt x="782" y="1013"/>
                </a:cubicBezTo>
                <a:cubicBezTo>
                  <a:pt x="782" y="1013"/>
                  <a:pt x="782" y="1013"/>
                  <a:pt x="782" y="1013"/>
                </a:cubicBezTo>
                <a:cubicBezTo>
                  <a:pt x="782" y="1013"/>
                  <a:pt x="782" y="1013"/>
                  <a:pt x="790" y="1013"/>
                </a:cubicBezTo>
                <a:cubicBezTo>
                  <a:pt x="790" y="1013"/>
                  <a:pt x="790" y="1013"/>
                  <a:pt x="774" y="1005"/>
                </a:cubicBezTo>
                <a:cubicBezTo>
                  <a:pt x="774" y="1005"/>
                  <a:pt x="766" y="1005"/>
                  <a:pt x="766" y="1005"/>
                </a:cubicBezTo>
                <a:cubicBezTo>
                  <a:pt x="766" y="1005"/>
                  <a:pt x="774" y="1005"/>
                  <a:pt x="774" y="1005"/>
                </a:cubicBezTo>
                <a:cubicBezTo>
                  <a:pt x="774" y="1013"/>
                  <a:pt x="774" y="1013"/>
                  <a:pt x="774" y="1013"/>
                </a:cubicBezTo>
                <a:cubicBezTo>
                  <a:pt x="774" y="1013"/>
                  <a:pt x="774" y="1013"/>
                  <a:pt x="774" y="1013"/>
                </a:cubicBezTo>
                <a:cubicBezTo>
                  <a:pt x="774" y="1013"/>
                  <a:pt x="774" y="1013"/>
                  <a:pt x="774" y="1013"/>
                </a:cubicBezTo>
                <a:cubicBezTo>
                  <a:pt x="774" y="1013"/>
                  <a:pt x="782" y="1013"/>
                  <a:pt x="782" y="1013"/>
                </a:cubicBezTo>
                <a:cubicBezTo>
                  <a:pt x="782" y="1013"/>
                  <a:pt x="782" y="1013"/>
                  <a:pt x="774" y="1013"/>
                </a:cubicBezTo>
                <a:cubicBezTo>
                  <a:pt x="782" y="1013"/>
                  <a:pt x="782" y="1013"/>
                  <a:pt x="782" y="1013"/>
                </a:cubicBezTo>
                <a:cubicBezTo>
                  <a:pt x="782" y="1013"/>
                  <a:pt x="782" y="1013"/>
                  <a:pt x="782" y="1013"/>
                </a:cubicBezTo>
                <a:cubicBezTo>
                  <a:pt x="790" y="1021"/>
                  <a:pt x="790" y="1029"/>
                  <a:pt x="798" y="1029"/>
                </a:cubicBezTo>
                <a:cubicBezTo>
                  <a:pt x="798" y="1029"/>
                  <a:pt x="798" y="1029"/>
                  <a:pt x="798" y="1029"/>
                </a:cubicBezTo>
                <a:cubicBezTo>
                  <a:pt x="798" y="1021"/>
                  <a:pt x="790" y="1021"/>
                  <a:pt x="782" y="1013"/>
                </a:cubicBezTo>
                <a:close/>
                <a:moveTo>
                  <a:pt x="805" y="1029"/>
                </a:moveTo>
                <a:cubicBezTo>
                  <a:pt x="798" y="1029"/>
                  <a:pt x="798" y="1029"/>
                  <a:pt x="798" y="1029"/>
                </a:cubicBezTo>
                <a:cubicBezTo>
                  <a:pt x="798" y="1029"/>
                  <a:pt x="805" y="1029"/>
                  <a:pt x="805" y="1029"/>
                </a:cubicBezTo>
                <a:cubicBezTo>
                  <a:pt x="805" y="1029"/>
                  <a:pt x="805" y="1029"/>
                  <a:pt x="805" y="1029"/>
                </a:cubicBezTo>
                <a:close/>
                <a:moveTo>
                  <a:pt x="813" y="1036"/>
                </a:moveTo>
                <a:cubicBezTo>
                  <a:pt x="813" y="1036"/>
                  <a:pt x="805" y="1029"/>
                  <a:pt x="805" y="1029"/>
                </a:cubicBezTo>
                <a:cubicBezTo>
                  <a:pt x="805" y="1029"/>
                  <a:pt x="805" y="1029"/>
                  <a:pt x="813" y="1036"/>
                </a:cubicBezTo>
                <a:close/>
                <a:moveTo>
                  <a:pt x="688" y="950"/>
                </a:moveTo>
                <a:cubicBezTo>
                  <a:pt x="688" y="950"/>
                  <a:pt x="696" y="950"/>
                  <a:pt x="696" y="950"/>
                </a:cubicBezTo>
                <a:cubicBezTo>
                  <a:pt x="696" y="950"/>
                  <a:pt x="696" y="950"/>
                  <a:pt x="696" y="950"/>
                </a:cubicBezTo>
                <a:cubicBezTo>
                  <a:pt x="688" y="950"/>
                  <a:pt x="688" y="950"/>
                  <a:pt x="688" y="950"/>
                </a:cubicBezTo>
                <a:close/>
                <a:moveTo>
                  <a:pt x="696" y="958"/>
                </a:moveTo>
                <a:cubicBezTo>
                  <a:pt x="704" y="958"/>
                  <a:pt x="704" y="958"/>
                  <a:pt x="712" y="966"/>
                </a:cubicBezTo>
                <a:cubicBezTo>
                  <a:pt x="696" y="950"/>
                  <a:pt x="696" y="950"/>
                  <a:pt x="696" y="950"/>
                </a:cubicBezTo>
                <a:cubicBezTo>
                  <a:pt x="696" y="958"/>
                  <a:pt x="696" y="958"/>
                  <a:pt x="696" y="958"/>
                </a:cubicBezTo>
                <a:close/>
                <a:moveTo>
                  <a:pt x="696" y="958"/>
                </a:moveTo>
                <a:cubicBezTo>
                  <a:pt x="696" y="950"/>
                  <a:pt x="696" y="950"/>
                  <a:pt x="696" y="950"/>
                </a:cubicBezTo>
                <a:cubicBezTo>
                  <a:pt x="696" y="950"/>
                  <a:pt x="688" y="950"/>
                  <a:pt x="696" y="958"/>
                </a:cubicBezTo>
                <a:cubicBezTo>
                  <a:pt x="712" y="966"/>
                  <a:pt x="712" y="966"/>
                  <a:pt x="712" y="966"/>
                </a:cubicBezTo>
                <a:cubicBezTo>
                  <a:pt x="704" y="966"/>
                  <a:pt x="704" y="958"/>
                  <a:pt x="696" y="958"/>
                </a:cubicBezTo>
                <a:cubicBezTo>
                  <a:pt x="696" y="958"/>
                  <a:pt x="696" y="958"/>
                  <a:pt x="696" y="958"/>
                </a:cubicBezTo>
                <a:close/>
                <a:moveTo>
                  <a:pt x="673" y="942"/>
                </a:moveTo>
                <a:cubicBezTo>
                  <a:pt x="680" y="942"/>
                  <a:pt x="680" y="942"/>
                  <a:pt x="680" y="942"/>
                </a:cubicBezTo>
                <a:lnTo>
                  <a:pt x="673" y="942"/>
                </a:lnTo>
                <a:close/>
                <a:moveTo>
                  <a:pt x="970" y="1131"/>
                </a:moveTo>
                <a:cubicBezTo>
                  <a:pt x="970" y="1131"/>
                  <a:pt x="970" y="1131"/>
                  <a:pt x="970" y="1131"/>
                </a:cubicBezTo>
                <a:cubicBezTo>
                  <a:pt x="970" y="1131"/>
                  <a:pt x="970" y="1131"/>
                  <a:pt x="962" y="1131"/>
                </a:cubicBezTo>
                <a:cubicBezTo>
                  <a:pt x="962" y="1131"/>
                  <a:pt x="962" y="1131"/>
                  <a:pt x="977" y="1131"/>
                </a:cubicBezTo>
                <a:cubicBezTo>
                  <a:pt x="977" y="1131"/>
                  <a:pt x="977" y="1131"/>
                  <a:pt x="977" y="1131"/>
                </a:cubicBezTo>
                <a:cubicBezTo>
                  <a:pt x="977" y="1131"/>
                  <a:pt x="977" y="1131"/>
                  <a:pt x="970" y="1131"/>
                </a:cubicBezTo>
                <a:close/>
                <a:moveTo>
                  <a:pt x="1017" y="1154"/>
                </a:moveTo>
                <a:cubicBezTo>
                  <a:pt x="1017" y="1154"/>
                  <a:pt x="1017" y="1154"/>
                  <a:pt x="1024" y="1154"/>
                </a:cubicBezTo>
                <a:cubicBezTo>
                  <a:pt x="1017" y="1154"/>
                  <a:pt x="1017" y="1154"/>
                  <a:pt x="1017" y="1154"/>
                </a:cubicBezTo>
                <a:close/>
                <a:moveTo>
                  <a:pt x="1024" y="1154"/>
                </a:moveTo>
                <a:cubicBezTo>
                  <a:pt x="1024" y="1154"/>
                  <a:pt x="1024" y="1162"/>
                  <a:pt x="1024" y="1162"/>
                </a:cubicBezTo>
                <a:cubicBezTo>
                  <a:pt x="1024" y="1154"/>
                  <a:pt x="1024" y="1154"/>
                  <a:pt x="1024" y="1154"/>
                </a:cubicBezTo>
                <a:close/>
                <a:moveTo>
                  <a:pt x="1079" y="1185"/>
                </a:moveTo>
                <a:cubicBezTo>
                  <a:pt x="1079" y="1185"/>
                  <a:pt x="1079" y="1185"/>
                  <a:pt x="1079" y="1185"/>
                </a:cubicBezTo>
                <a:cubicBezTo>
                  <a:pt x="1079" y="1185"/>
                  <a:pt x="1079" y="1185"/>
                  <a:pt x="1079" y="1185"/>
                </a:cubicBezTo>
                <a:close/>
                <a:moveTo>
                  <a:pt x="1071" y="1178"/>
                </a:moveTo>
                <a:cubicBezTo>
                  <a:pt x="1071" y="1185"/>
                  <a:pt x="1079" y="1185"/>
                  <a:pt x="1079" y="1185"/>
                </a:cubicBezTo>
                <a:cubicBezTo>
                  <a:pt x="1079" y="1185"/>
                  <a:pt x="1071" y="1178"/>
                  <a:pt x="1071" y="1178"/>
                </a:cubicBezTo>
                <a:close/>
                <a:moveTo>
                  <a:pt x="94" y="181"/>
                </a:moveTo>
                <a:cubicBezTo>
                  <a:pt x="94" y="165"/>
                  <a:pt x="94" y="165"/>
                  <a:pt x="94" y="165"/>
                </a:cubicBezTo>
                <a:cubicBezTo>
                  <a:pt x="94" y="181"/>
                  <a:pt x="94" y="181"/>
                  <a:pt x="94" y="181"/>
                </a:cubicBezTo>
                <a:close/>
                <a:moveTo>
                  <a:pt x="47" y="55"/>
                </a:moveTo>
                <a:cubicBezTo>
                  <a:pt x="47" y="55"/>
                  <a:pt x="47" y="55"/>
                  <a:pt x="40" y="48"/>
                </a:cubicBezTo>
                <a:lnTo>
                  <a:pt x="47" y="55"/>
                </a:lnTo>
                <a:close/>
                <a:moveTo>
                  <a:pt x="126" y="252"/>
                </a:moveTo>
                <a:cubicBezTo>
                  <a:pt x="126" y="244"/>
                  <a:pt x="118" y="244"/>
                  <a:pt x="118" y="236"/>
                </a:cubicBezTo>
                <a:cubicBezTo>
                  <a:pt x="118" y="236"/>
                  <a:pt x="118" y="236"/>
                  <a:pt x="118" y="236"/>
                </a:cubicBezTo>
                <a:cubicBezTo>
                  <a:pt x="118" y="236"/>
                  <a:pt x="118" y="236"/>
                  <a:pt x="118" y="244"/>
                </a:cubicBezTo>
                <a:cubicBezTo>
                  <a:pt x="118" y="244"/>
                  <a:pt x="118" y="244"/>
                  <a:pt x="118" y="244"/>
                </a:cubicBezTo>
                <a:cubicBezTo>
                  <a:pt x="118" y="244"/>
                  <a:pt x="118" y="244"/>
                  <a:pt x="126" y="252"/>
                </a:cubicBezTo>
                <a:close/>
                <a:moveTo>
                  <a:pt x="40" y="48"/>
                </a:moveTo>
                <a:cubicBezTo>
                  <a:pt x="40" y="48"/>
                  <a:pt x="40" y="48"/>
                  <a:pt x="47" y="55"/>
                </a:cubicBezTo>
                <a:cubicBezTo>
                  <a:pt x="40" y="48"/>
                  <a:pt x="40" y="48"/>
                  <a:pt x="40" y="48"/>
                </a:cubicBezTo>
                <a:close/>
                <a:moveTo>
                  <a:pt x="47" y="55"/>
                </a:moveTo>
                <a:cubicBezTo>
                  <a:pt x="47" y="55"/>
                  <a:pt x="47" y="55"/>
                  <a:pt x="47" y="55"/>
                </a:cubicBezTo>
                <a:cubicBezTo>
                  <a:pt x="47" y="55"/>
                  <a:pt x="47" y="55"/>
                  <a:pt x="47" y="63"/>
                </a:cubicBezTo>
                <a:cubicBezTo>
                  <a:pt x="47" y="55"/>
                  <a:pt x="47" y="55"/>
                  <a:pt x="47" y="55"/>
                </a:cubicBezTo>
                <a:close/>
                <a:moveTo>
                  <a:pt x="47" y="87"/>
                </a:moveTo>
                <a:cubicBezTo>
                  <a:pt x="47" y="79"/>
                  <a:pt x="47" y="79"/>
                  <a:pt x="40" y="79"/>
                </a:cubicBezTo>
                <a:cubicBezTo>
                  <a:pt x="47" y="79"/>
                  <a:pt x="47" y="95"/>
                  <a:pt x="55" y="102"/>
                </a:cubicBezTo>
                <a:cubicBezTo>
                  <a:pt x="55" y="102"/>
                  <a:pt x="55" y="95"/>
                  <a:pt x="55" y="95"/>
                </a:cubicBezTo>
                <a:cubicBezTo>
                  <a:pt x="55" y="95"/>
                  <a:pt x="55" y="95"/>
                  <a:pt x="55" y="110"/>
                </a:cubicBezTo>
                <a:cubicBezTo>
                  <a:pt x="55" y="102"/>
                  <a:pt x="55" y="95"/>
                  <a:pt x="55" y="87"/>
                </a:cubicBezTo>
                <a:cubicBezTo>
                  <a:pt x="55" y="87"/>
                  <a:pt x="47" y="87"/>
                  <a:pt x="47" y="79"/>
                </a:cubicBezTo>
                <a:cubicBezTo>
                  <a:pt x="47" y="79"/>
                  <a:pt x="47" y="87"/>
                  <a:pt x="47" y="87"/>
                </a:cubicBezTo>
                <a:close/>
                <a:moveTo>
                  <a:pt x="40" y="71"/>
                </a:moveTo>
                <a:cubicBezTo>
                  <a:pt x="40" y="55"/>
                  <a:pt x="32" y="48"/>
                  <a:pt x="32" y="48"/>
                </a:cubicBezTo>
                <a:cubicBezTo>
                  <a:pt x="32" y="48"/>
                  <a:pt x="40" y="55"/>
                  <a:pt x="40" y="71"/>
                </a:cubicBezTo>
                <a:close/>
                <a:moveTo>
                  <a:pt x="32" y="48"/>
                </a:moveTo>
                <a:cubicBezTo>
                  <a:pt x="32" y="48"/>
                  <a:pt x="32" y="48"/>
                  <a:pt x="32" y="48"/>
                </a:cubicBezTo>
                <a:cubicBezTo>
                  <a:pt x="32" y="40"/>
                  <a:pt x="24" y="40"/>
                  <a:pt x="24" y="32"/>
                </a:cubicBezTo>
                <a:lnTo>
                  <a:pt x="32" y="48"/>
                </a:lnTo>
                <a:close/>
                <a:moveTo>
                  <a:pt x="16" y="16"/>
                </a:moveTo>
                <a:cubicBezTo>
                  <a:pt x="24" y="24"/>
                  <a:pt x="24" y="32"/>
                  <a:pt x="24" y="32"/>
                </a:cubicBezTo>
                <a:cubicBezTo>
                  <a:pt x="16" y="16"/>
                  <a:pt x="16" y="16"/>
                  <a:pt x="16" y="16"/>
                </a:cubicBezTo>
                <a:cubicBezTo>
                  <a:pt x="16" y="16"/>
                  <a:pt x="16" y="16"/>
                  <a:pt x="16" y="16"/>
                </a:cubicBezTo>
                <a:close/>
                <a:moveTo>
                  <a:pt x="55" y="110"/>
                </a:moveTo>
                <a:cubicBezTo>
                  <a:pt x="55" y="110"/>
                  <a:pt x="55" y="102"/>
                  <a:pt x="55" y="102"/>
                </a:cubicBezTo>
                <a:cubicBezTo>
                  <a:pt x="55" y="102"/>
                  <a:pt x="55" y="102"/>
                  <a:pt x="55" y="110"/>
                </a:cubicBezTo>
                <a:close/>
                <a:moveTo>
                  <a:pt x="47" y="79"/>
                </a:moveTo>
                <a:cubicBezTo>
                  <a:pt x="47" y="79"/>
                  <a:pt x="47" y="71"/>
                  <a:pt x="40" y="71"/>
                </a:cubicBezTo>
                <a:cubicBezTo>
                  <a:pt x="47" y="71"/>
                  <a:pt x="47" y="79"/>
                  <a:pt x="47" y="79"/>
                </a:cubicBezTo>
                <a:close/>
                <a:moveTo>
                  <a:pt x="32" y="48"/>
                </a:moveTo>
                <a:cubicBezTo>
                  <a:pt x="32" y="48"/>
                  <a:pt x="32" y="48"/>
                  <a:pt x="32" y="48"/>
                </a:cubicBezTo>
                <a:cubicBezTo>
                  <a:pt x="32" y="48"/>
                  <a:pt x="32" y="48"/>
                  <a:pt x="32" y="48"/>
                </a:cubicBezTo>
                <a:cubicBezTo>
                  <a:pt x="32" y="48"/>
                  <a:pt x="32" y="48"/>
                  <a:pt x="32" y="48"/>
                </a:cubicBezTo>
                <a:close/>
                <a:moveTo>
                  <a:pt x="8" y="16"/>
                </a:moveTo>
                <a:cubicBezTo>
                  <a:pt x="8" y="32"/>
                  <a:pt x="8" y="24"/>
                  <a:pt x="16" y="32"/>
                </a:cubicBezTo>
                <a:cubicBezTo>
                  <a:pt x="16" y="32"/>
                  <a:pt x="16" y="32"/>
                  <a:pt x="24" y="48"/>
                </a:cubicBezTo>
                <a:cubicBezTo>
                  <a:pt x="24" y="40"/>
                  <a:pt x="24" y="40"/>
                  <a:pt x="16" y="32"/>
                </a:cubicBezTo>
                <a:cubicBezTo>
                  <a:pt x="24" y="32"/>
                  <a:pt x="24" y="32"/>
                  <a:pt x="24" y="32"/>
                </a:cubicBezTo>
                <a:cubicBezTo>
                  <a:pt x="24" y="32"/>
                  <a:pt x="24" y="32"/>
                  <a:pt x="16" y="16"/>
                </a:cubicBezTo>
                <a:cubicBezTo>
                  <a:pt x="8" y="16"/>
                  <a:pt x="8" y="16"/>
                  <a:pt x="8" y="16"/>
                </a:cubicBezTo>
                <a:cubicBezTo>
                  <a:pt x="8" y="16"/>
                  <a:pt x="8" y="16"/>
                  <a:pt x="8" y="16"/>
                </a:cubicBezTo>
                <a:close/>
                <a:moveTo>
                  <a:pt x="24" y="48"/>
                </a:moveTo>
                <a:cubicBezTo>
                  <a:pt x="24" y="48"/>
                  <a:pt x="24" y="48"/>
                  <a:pt x="16" y="32"/>
                </a:cubicBezTo>
                <a:cubicBezTo>
                  <a:pt x="24" y="40"/>
                  <a:pt x="24" y="40"/>
                  <a:pt x="24" y="48"/>
                </a:cubicBezTo>
                <a:close/>
                <a:moveTo>
                  <a:pt x="47" y="102"/>
                </a:moveTo>
                <a:cubicBezTo>
                  <a:pt x="47" y="102"/>
                  <a:pt x="47" y="102"/>
                  <a:pt x="40" y="95"/>
                </a:cubicBezTo>
                <a:cubicBezTo>
                  <a:pt x="47" y="95"/>
                  <a:pt x="47" y="102"/>
                  <a:pt x="47" y="110"/>
                </a:cubicBezTo>
                <a:cubicBezTo>
                  <a:pt x="47" y="102"/>
                  <a:pt x="47" y="102"/>
                  <a:pt x="47" y="102"/>
                </a:cubicBezTo>
                <a:close/>
                <a:moveTo>
                  <a:pt x="55" y="118"/>
                </a:moveTo>
                <a:cubicBezTo>
                  <a:pt x="55" y="118"/>
                  <a:pt x="47" y="110"/>
                  <a:pt x="47" y="110"/>
                </a:cubicBezTo>
                <a:cubicBezTo>
                  <a:pt x="55" y="118"/>
                  <a:pt x="55" y="118"/>
                  <a:pt x="55" y="118"/>
                </a:cubicBezTo>
                <a:close/>
                <a:moveTo>
                  <a:pt x="40" y="79"/>
                </a:moveTo>
                <a:cubicBezTo>
                  <a:pt x="32" y="71"/>
                  <a:pt x="40" y="79"/>
                  <a:pt x="32" y="63"/>
                </a:cubicBezTo>
                <a:cubicBezTo>
                  <a:pt x="32" y="71"/>
                  <a:pt x="32" y="71"/>
                  <a:pt x="32" y="71"/>
                </a:cubicBezTo>
                <a:cubicBezTo>
                  <a:pt x="32" y="71"/>
                  <a:pt x="32" y="71"/>
                  <a:pt x="32" y="71"/>
                </a:cubicBezTo>
                <a:cubicBezTo>
                  <a:pt x="32" y="71"/>
                  <a:pt x="32" y="71"/>
                  <a:pt x="32" y="71"/>
                </a:cubicBezTo>
                <a:cubicBezTo>
                  <a:pt x="32" y="71"/>
                  <a:pt x="32" y="71"/>
                  <a:pt x="40" y="79"/>
                </a:cubicBezTo>
                <a:close/>
                <a:moveTo>
                  <a:pt x="63" y="165"/>
                </a:moveTo>
                <a:cubicBezTo>
                  <a:pt x="63" y="165"/>
                  <a:pt x="63" y="165"/>
                  <a:pt x="63" y="165"/>
                </a:cubicBezTo>
                <a:cubicBezTo>
                  <a:pt x="63" y="165"/>
                  <a:pt x="63" y="165"/>
                  <a:pt x="63" y="165"/>
                </a:cubicBezTo>
                <a:close/>
                <a:moveTo>
                  <a:pt x="32" y="79"/>
                </a:moveTo>
                <a:cubicBezTo>
                  <a:pt x="24" y="71"/>
                  <a:pt x="24" y="71"/>
                  <a:pt x="24" y="71"/>
                </a:cubicBezTo>
                <a:cubicBezTo>
                  <a:pt x="32" y="79"/>
                  <a:pt x="32" y="79"/>
                  <a:pt x="32" y="79"/>
                </a:cubicBezTo>
                <a:close/>
                <a:moveTo>
                  <a:pt x="63" y="165"/>
                </a:moveTo>
                <a:cubicBezTo>
                  <a:pt x="63" y="157"/>
                  <a:pt x="63" y="157"/>
                  <a:pt x="63" y="157"/>
                </a:cubicBezTo>
                <a:cubicBezTo>
                  <a:pt x="63" y="157"/>
                  <a:pt x="63" y="165"/>
                  <a:pt x="63" y="165"/>
                </a:cubicBezTo>
                <a:close/>
                <a:moveTo>
                  <a:pt x="55" y="150"/>
                </a:moveTo>
                <a:cubicBezTo>
                  <a:pt x="55" y="150"/>
                  <a:pt x="55" y="150"/>
                  <a:pt x="55" y="150"/>
                </a:cubicBezTo>
                <a:cubicBezTo>
                  <a:pt x="63" y="157"/>
                  <a:pt x="63" y="157"/>
                  <a:pt x="63" y="157"/>
                </a:cubicBezTo>
                <a:cubicBezTo>
                  <a:pt x="63" y="157"/>
                  <a:pt x="63" y="157"/>
                  <a:pt x="55" y="150"/>
                </a:cubicBezTo>
                <a:close/>
                <a:moveTo>
                  <a:pt x="94" y="236"/>
                </a:moveTo>
                <a:cubicBezTo>
                  <a:pt x="86" y="228"/>
                  <a:pt x="86" y="228"/>
                  <a:pt x="86" y="220"/>
                </a:cubicBezTo>
                <a:cubicBezTo>
                  <a:pt x="86" y="228"/>
                  <a:pt x="94" y="244"/>
                  <a:pt x="94" y="259"/>
                </a:cubicBezTo>
                <a:cubicBezTo>
                  <a:pt x="94" y="259"/>
                  <a:pt x="94" y="259"/>
                  <a:pt x="94" y="236"/>
                </a:cubicBezTo>
                <a:close/>
                <a:moveTo>
                  <a:pt x="47" y="134"/>
                </a:moveTo>
                <a:cubicBezTo>
                  <a:pt x="47" y="134"/>
                  <a:pt x="55" y="142"/>
                  <a:pt x="55" y="150"/>
                </a:cubicBezTo>
                <a:cubicBezTo>
                  <a:pt x="55" y="150"/>
                  <a:pt x="55" y="142"/>
                  <a:pt x="47" y="126"/>
                </a:cubicBezTo>
                <a:cubicBezTo>
                  <a:pt x="47" y="134"/>
                  <a:pt x="47" y="142"/>
                  <a:pt x="47" y="134"/>
                </a:cubicBezTo>
                <a:close/>
                <a:moveTo>
                  <a:pt x="24" y="71"/>
                </a:moveTo>
                <a:cubicBezTo>
                  <a:pt x="24" y="63"/>
                  <a:pt x="24" y="63"/>
                  <a:pt x="24" y="55"/>
                </a:cubicBezTo>
                <a:cubicBezTo>
                  <a:pt x="16" y="63"/>
                  <a:pt x="16" y="63"/>
                  <a:pt x="16" y="63"/>
                </a:cubicBezTo>
                <a:cubicBezTo>
                  <a:pt x="24" y="63"/>
                  <a:pt x="24" y="71"/>
                  <a:pt x="24" y="71"/>
                </a:cubicBezTo>
                <a:cubicBezTo>
                  <a:pt x="24" y="71"/>
                  <a:pt x="24" y="71"/>
                  <a:pt x="24" y="71"/>
                </a:cubicBezTo>
                <a:cubicBezTo>
                  <a:pt x="24" y="79"/>
                  <a:pt x="24" y="79"/>
                  <a:pt x="24" y="79"/>
                </a:cubicBezTo>
                <a:cubicBezTo>
                  <a:pt x="24" y="79"/>
                  <a:pt x="24" y="79"/>
                  <a:pt x="24" y="79"/>
                </a:cubicBezTo>
                <a:cubicBezTo>
                  <a:pt x="24" y="79"/>
                  <a:pt x="24" y="87"/>
                  <a:pt x="32" y="95"/>
                </a:cubicBezTo>
                <a:cubicBezTo>
                  <a:pt x="32" y="95"/>
                  <a:pt x="32" y="102"/>
                  <a:pt x="32" y="102"/>
                </a:cubicBezTo>
                <a:cubicBezTo>
                  <a:pt x="32" y="79"/>
                  <a:pt x="32" y="79"/>
                  <a:pt x="24" y="71"/>
                </a:cubicBezTo>
                <a:cubicBezTo>
                  <a:pt x="24" y="71"/>
                  <a:pt x="24" y="71"/>
                  <a:pt x="24" y="71"/>
                </a:cubicBezTo>
                <a:cubicBezTo>
                  <a:pt x="24" y="71"/>
                  <a:pt x="24" y="71"/>
                  <a:pt x="24" y="71"/>
                </a:cubicBezTo>
                <a:close/>
                <a:moveTo>
                  <a:pt x="32" y="102"/>
                </a:moveTo>
                <a:cubicBezTo>
                  <a:pt x="32" y="102"/>
                  <a:pt x="40" y="102"/>
                  <a:pt x="40" y="102"/>
                </a:cubicBezTo>
                <a:cubicBezTo>
                  <a:pt x="40" y="102"/>
                  <a:pt x="40" y="102"/>
                  <a:pt x="32" y="102"/>
                </a:cubicBezTo>
                <a:close/>
                <a:moveTo>
                  <a:pt x="63" y="157"/>
                </a:moveTo>
                <a:cubicBezTo>
                  <a:pt x="63" y="157"/>
                  <a:pt x="55" y="157"/>
                  <a:pt x="55" y="150"/>
                </a:cubicBezTo>
                <a:cubicBezTo>
                  <a:pt x="55" y="150"/>
                  <a:pt x="55" y="150"/>
                  <a:pt x="55" y="142"/>
                </a:cubicBezTo>
                <a:cubicBezTo>
                  <a:pt x="47" y="142"/>
                  <a:pt x="47" y="142"/>
                  <a:pt x="47" y="142"/>
                </a:cubicBezTo>
                <a:cubicBezTo>
                  <a:pt x="47" y="142"/>
                  <a:pt x="47" y="142"/>
                  <a:pt x="47" y="142"/>
                </a:cubicBezTo>
                <a:cubicBezTo>
                  <a:pt x="47" y="142"/>
                  <a:pt x="47" y="142"/>
                  <a:pt x="47" y="134"/>
                </a:cubicBezTo>
                <a:cubicBezTo>
                  <a:pt x="47" y="142"/>
                  <a:pt x="47" y="142"/>
                  <a:pt x="47" y="142"/>
                </a:cubicBezTo>
                <a:cubicBezTo>
                  <a:pt x="47" y="134"/>
                  <a:pt x="47" y="142"/>
                  <a:pt x="47" y="134"/>
                </a:cubicBezTo>
                <a:cubicBezTo>
                  <a:pt x="47" y="134"/>
                  <a:pt x="47" y="134"/>
                  <a:pt x="47" y="134"/>
                </a:cubicBezTo>
                <a:cubicBezTo>
                  <a:pt x="47" y="134"/>
                  <a:pt x="47" y="134"/>
                  <a:pt x="47" y="134"/>
                </a:cubicBezTo>
                <a:cubicBezTo>
                  <a:pt x="47" y="134"/>
                  <a:pt x="47" y="134"/>
                  <a:pt x="47" y="134"/>
                </a:cubicBezTo>
                <a:cubicBezTo>
                  <a:pt x="47" y="134"/>
                  <a:pt x="47" y="134"/>
                  <a:pt x="47" y="134"/>
                </a:cubicBezTo>
                <a:cubicBezTo>
                  <a:pt x="47" y="134"/>
                  <a:pt x="47" y="134"/>
                  <a:pt x="47" y="126"/>
                </a:cubicBezTo>
                <a:cubicBezTo>
                  <a:pt x="47" y="126"/>
                  <a:pt x="40" y="126"/>
                  <a:pt x="40" y="118"/>
                </a:cubicBezTo>
                <a:cubicBezTo>
                  <a:pt x="40" y="134"/>
                  <a:pt x="40" y="134"/>
                  <a:pt x="40" y="118"/>
                </a:cubicBezTo>
                <a:cubicBezTo>
                  <a:pt x="40" y="118"/>
                  <a:pt x="40" y="118"/>
                  <a:pt x="40" y="134"/>
                </a:cubicBezTo>
                <a:cubicBezTo>
                  <a:pt x="40" y="134"/>
                  <a:pt x="40" y="134"/>
                  <a:pt x="40" y="134"/>
                </a:cubicBezTo>
                <a:cubicBezTo>
                  <a:pt x="40" y="134"/>
                  <a:pt x="40" y="134"/>
                  <a:pt x="55" y="165"/>
                </a:cubicBezTo>
                <a:cubicBezTo>
                  <a:pt x="55" y="165"/>
                  <a:pt x="55" y="165"/>
                  <a:pt x="55" y="150"/>
                </a:cubicBezTo>
                <a:cubicBezTo>
                  <a:pt x="55" y="150"/>
                  <a:pt x="55" y="150"/>
                  <a:pt x="63" y="157"/>
                </a:cubicBezTo>
                <a:close/>
                <a:moveTo>
                  <a:pt x="71" y="181"/>
                </a:moveTo>
                <a:cubicBezTo>
                  <a:pt x="71" y="181"/>
                  <a:pt x="71" y="173"/>
                  <a:pt x="71" y="173"/>
                </a:cubicBezTo>
                <a:cubicBezTo>
                  <a:pt x="71" y="173"/>
                  <a:pt x="71" y="173"/>
                  <a:pt x="63" y="165"/>
                </a:cubicBezTo>
                <a:cubicBezTo>
                  <a:pt x="71" y="181"/>
                  <a:pt x="71" y="173"/>
                  <a:pt x="71" y="181"/>
                </a:cubicBezTo>
                <a:close/>
                <a:moveTo>
                  <a:pt x="63" y="157"/>
                </a:moveTo>
                <a:cubicBezTo>
                  <a:pt x="63" y="165"/>
                  <a:pt x="63" y="165"/>
                  <a:pt x="63" y="165"/>
                </a:cubicBezTo>
                <a:cubicBezTo>
                  <a:pt x="63" y="165"/>
                  <a:pt x="63" y="165"/>
                  <a:pt x="63" y="165"/>
                </a:cubicBezTo>
                <a:cubicBezTo>
                  <a:pt x="63" y="165"/>
                  <a:pt x="63" y="157"/>
                  <a:pt x="63" y="157"/>
                </a:cubicBezTo>
                <a:close/>
                <a:moveTo>
                  <a:pt x="71" y="181"/>
                </a:moveTo>
                <a:cubicBezTo>
                  <a:pt x="71" y="181"/>
                  <a:pt x="71" y="181"/>
                  <a:pt x="71" y="181"/>
                </a:cubicBezTo>
                <a:cubicBezTo>
                  <a:pt x="71" y="181"/>
                  <a:pt x="71" y="181"/>
                  <a:pt x="71" y="181"/>
                </a:cubicBezTo>
                <a:cubicBezTo>
                  <a:pt x="71" y="181"/>
                  <a:pt x="71" y="181"/>
                  <a:pt x="71" y="181"/>
                </a:cubicBezTo>
                <a:cubicBezTo>
                  <a:pt x="71" y="181"/>
                  <a:pt x="71" y="181"/>
                  <a:pt x="63" y="165"/>
                </a:cubicBezTo>
                <a:cubicBezTo>
                  <a:pt x="63" y="165"/>
                  <a:pt x="63" y="165"/>
                  <a:pt x="63" y="165"/>
                </a:cubicBezTo>
                <a:cubicBezTo>
                  <a:pt x="63" y="165"/>
                  <a:pt x="63" y="165"/>
                  <a:pt x="55" y="165"/>
                </a:cubicBezTo>
                <a:cubicBezTo>
                  <a:pt x="55" y="165"/>
                  <a:pt x="55" y="165"/>
                  <a:pt x="63" y="181"/>
                </a:cubicBezTo>
                <a:cubicBezTo>
                  <a:pt x="63" y="181"/>
                  <a:pt x="63" y="181"/>
                  <a:pt x="63" y="181"/>
                </a:cubicBezTo>
                <a:lnTo>
                  <a:pt x="71" y="181"/>
                </a:lnTo>
                <a:close/>
                <a:moveTo>
                  <a:pt x="40" y="118"/>
                </a:moveTo>
                <a:cubicBezTo>
                  <a:pt x="40" y="118"/>
                  <a:pt x="40" y="118"/>
                  <a:pt x="40" y="110"/>
                </a:cubicBezTo>
                <a:cubicBezTo>
                  <a:pt x="40" y="110"/>
                  <a:pt x="40" y="110"/>
                  <a:pt x="32" y="95"/>
                </a:cubicBezTo>
                <a:cubicBezTo>
                  <a:pt x="24" y="87"/>
                  <a:pt x="24" y="87"/>
                  <a:pt x="24" y="87"/>
                </a:cubicBezTo>
                <a:cubicBezTo>
                  <a:pt x="32" y="95"/>
                  <a:pt x="32" y="102"/>
                  <a:pt x="40" y="118"/>
                </a:cubicBezTo>
                <a:close/>
                <a:moveTo>
                  <a:pt x="0" y="32"/>
                </a:moveTo>
                <a:cubicBezTo>
                  <a:pt x="0" y="40"/>
                  <a:pt x="0" y="32"/>
                  <a:pt x="0" y="40"/>
                </a:cubicBezTo>
                <a:cubicBezTo>
                  <a:pt x="0" y="40"/>
                  <a:pt x="0" y="40"/>
                  <a:pt x="8" y="48"/>
                </a:cubicBezTo>
                <a:cubicBezTo>
                  <a:pt x="8" y="48"/>
                  <a:pt x="8" y="48"/>
                  <a:pt x="0" y="32"/>
                </a:cubicBezTo>
                <a:close/>
                <a:moveTo>
                  <a:pt x="0" y="48"/>
                </a:moveTo>
                <a:cubicBezTo>
                  <a:pt x="0" y="48"/>
                  <a:pt x="0" y="48"/>
                  <a:pt x="8" y="63"/>
                </a:cubicBezTo>
                <a:cubicBezTo>
                  <a:pt x="8" y="63"/>
                  <a:pt x="8" y="55"/>
                  <a:pt x="8" y="55"/>
                </a:cubicBezTo>
                <a:lnTo>
                  <a:pt x="0" y="48"/>
                </a:lnTo>
                <a:close/>
                <a:moveTo>
                  <a:pt x="8" y="63"/>
                </a:moveTo>
                <a:cubicBezTo>
                  <a:pt x="8" y="63"/>
                  <a:pt x="8" y="63"/>
                  <a:pt x="8" y="63"/>
                </a:cubicBezTo>
                <a:cubicBezTo>
                  <a:pt x="8" y="63"/>
                  <a:pt x="8" y="63"/>
                  <a:pt x="8" y="63"/>
                </a:cubicBezTo>
                <a:close/>
                <a:moveTo>
                  <a:pt x="32" y="126"/>
                </a:moveTo>
                <a:cubicBezTo>
                  <a:pt x="32" y="134"/>
                  <a:pt x="40" y="150"/>
                  <a:pt x="40" y="157"/>
                </a:cubicBezTo>
                <a:cubicBezTo>
                  <a:pt x="40" y="157"/>
                  <a:pt x="40" y="157"/>
                  <a:pt x="47" y="165"/>
                </a:cubicBezTo>
                <a:cubicBezTo>
                  <a:pt x="47" y="157"/>
                  <a:pt x="40" y="142"/>
                  <a:pt x="32" y="126"/>
                </a:cubicBezTo>
                <a:close/>
                <a:moveTo>
                  <a:pt x="8" y="79"/>
                </a:moveTo>
                <a:cubicBezTo>
                  <a:pt x="8" y="79"/>
                  <a:pt x="8" y="79"/>
                  <a:pt x="8" y="71"/>
                </a:cubicBezTo>
                <a:cubicBezTo>
                  <a:pt x="8" y="63"/>
                  <a:pt x="8" y="63"/>
                  <a:pt x="8" y="63"/>
                </a:cubicBezTo>
                <a:cubicBezTo>
                  <a:pt x="8" y="71"/>
                  <a:pt x="8" y="71"/>
                  <a:pt x="8" y="79"/>
                </a:cubicBezTo>
                <a:close/>
                <a:moveTo>
                  <a:pt x="8" y="63"/>
                </a:moveTo>
                <a:cubicBezTo>
                  <a:pt x="8" y="63"/>
                  <a:pt x="8" y="63"/>
                  <a:pt x="8" y="63"/>
                </a:cubicBezTo>
                <a:close/>
                <a:moveTo>
                  <a:pt x="55" y="228"/>
                </a:moveTo>
                <a:cubicBezTo>
                  <a:pt x="55" y="220"/>
                  <a:pt x="55" y="220"/>
                  <a:pt x="55" y="220"/>
                </a:cubicBezTo>
                <a:cubicBezTo>
                  <a:pt x="47" y="220"/>
                  <a:pt x="47" y="220"/>
                  <a:pt x="47" y="220"/>
                </a:cubicBezTo>
                <a:cubicBezTo>
                  <a:pt x="47" y="220"/>
                  <a:pt x="47" y="220"/>
                  <a:pt x="47" y="220"/>
                </a:cubicBezTo>
                <a:cubicBezTo>
                  <a:pt x="47" y="220"/>
                  <a:pt x="47" y="220"/>
                  <a:pt x="47" y="220"/>
                </a:cubicBezTo>
                <a:cubicBezTo>
                  <a:pt x="47" y="220"/>
                  <a:pt x="47" y="220"/>
                  <a:pt x="47" y="220"/>
                </a:cubicBezTo>
                <a:cubicBezTo>
                  <a:pt x="47" y="220"/>
                  <a:pt x="47" y="220"/>
                  <a:pt x="55" y="228"/>
                </a:cubicBezTo>
                <a:close/>
                <a:moveTo>
                  <a:pt x="55" y="228"/>
                </a:moveTo>
                <a:cubicBezTo>
                  <a:pt x="47" y="228"/>
                  <a:pt x="47" y="228"/>
                  <a:pt x="47" y="220"/>
                </a:cubicBezTo>
                <a:cubicBezTo>
                  <a:pt x="55" y="228"/>
                  <a:pt x="55" y="228"/>
                  <a:pt x="55" y="228"/>
                </a:cubicBezTo>
                <a:close/>
                <a:moveTo>
                  <a:pt x="720" y="1060"/>
                </a:moveTo>
                <a:cubicBezTo>
                  <a:pt x="720" y="1060"/>
                  <a:pt x="720" y="1060"/>
                  <a:pt x="720" y="1060"/>
                </a:cubicBezTo>
                <a:cubicBezTo>
                  <a:pt x="720" y="1060"/>
                  <a:pt x="720" y="1060"/>
                  <a:pt x="720" y="1060"/>
                </a:cubicBezTo>
                <a:cubicBezTo>
                  <a:pt x="720" y="1060"/>
                  <a:pt x="720" y="1060"/>
                  <a:pt x="720" y="1060"/>
                </a:cubicBezTo>
                <a:close/>
                <a:moveTo>
                  <a:pt x="110" y="393"/>
                </a:moveTo>
                <a:cubicBezTo>
                  <a:pt x="110" y="393"/>
                  <a:pt x="110" y="393"/>
                  <a:pt x="110" y="393"/>
                </a:cubicBezTo>
                <a:cubicBezTo>
                  <a:pt x="118" y="401"/>
                  <a:pt x="110" y="393"/>
                  <a:pt x="118" y="401"/>
                </a:cubicBezTo>
                <a:cubicBezTo>
                  <a:pt x="118" y="401"/>
                  <a:pt x="118" y="401"/>
                  <a:pt x="126" y="409"/>
                </a:cubicBezTo>
                <a:cubicBezTo>
                  <a:pt x="126" y="409"/>
                  <a:pt x="126" y="409"/>
                  <a:pt x="110" y="393"/>
                </a:cubicBezTo>
                <a:close/>
                <a:moveTo>
                  <a:pt x="712" y="1060"/>
                </a:moveTo>
                <a:cubicBezTo>
                  <a:pt x="735" y="1076"/>
                  <a:pt x="735" y="1076"/>
                  <a:pt x="735" y="1076"/>
                </a:cubicBezTo>
                <a:cubicBezTo>
                  <a:pt x="743" y="1076"/>
                  <a:pt x="743" y="1076"/>
                  <a:pt x="743" y="1076"/>
                </a:cubicBezTo>
                <a:cubicBezTo>
                  <a:pt x="727" y="1076"/>
                  <a:pt x="727" y="1076"/>
                  <a:pt x="727" y="1076"/>
                </a:cubicBezTo>
                <a:lnTo>
                  <a:pt x="712" y="1060"/>
                </a:lnTo>
                <a:close/>
                <a:moveTo>
                  <a:pt x="172" y="511"/>
                </a:moveTo>
                <a:cubicBezTo>
                  <a:pt x="180" y="518"/>
                  <a:pt x="180" y="518"/>
                  <a:pt x="180" y="526"/>
                </a:cubicBezTo>
                <a:cubicBezTo>
                  <a:pt x="180" y="518"/>
                  <a:pt x="180" y="518"/>
                  <a:pt x="180" y="518"/>
                </a:cubicBezTo>
                <a:cubicBezTo>
                  <a:pt x="172" y="511"/>
                  <a:pt x="172" y="511"/>
                  <a:pt x="172" y="511"/>
                </a:cubicBezTo>
                <a:close/>
                <a:moveTo>
                  <a:pt x="188" y="526"/>
                </a:moveTo>
                <a:cubicBezTo>
                  <a:pt x="180" y="526"/>
                  <a:pt x="180" y="526"/>
                  <a:pt x="180" y="526"/>
                </a:cubicBezTo>
                <a:cubicBezTo>
                  <a:pt x="188" y="526"/>
                  <a:pt x="188" y="526"/>
                  <a:pt x="188" y="526"/>
                </a:cubicBezTo>
                <a:close/>
                <a:moveTo>
                  <a:pt x="704" y="1060"/>
                </a:moveTo>
                <a:cubicBezTo>
                  <a:pt x="712" y="1060"/>
                  <a:pt x="712" y="1060"/>
                  <a:pt x="712" y="1060"/>
                </a:cubicBezTo>
                <a:cubicBezTo>
                  <a:pt x="712" y="1060"/>
                  <a:pt x="712" y="1060"/>
                  <a:pt x="712" y="1060"/>
                </a:cubicBezTo>
                <a:lnTo>
                  <a:pt x="704" y="1060"/>
                </a:lnTo>
                <a:close/>
                <a:moveTo>
                  <a:pt x="1017" y="1240"/>
                </a:moveTo>
                <a:cubicBezTo>
                  <a:pt x="1024" y="1240"/>
                  <a:pt x="1024" y="1240"/>
                  <a:pt x="1024" y="1240"/>
                </a:cubicBezTo>
                <a:cubicBezTo>
                  <a:pt x="1024" y="1240"/>
                  <a:pt x="1024" y="1240"/>
                  <a:pt x="1009" y="1240"/>
                </a:cubicBezTo>
                <a:cubicBezTo>
                  <a:pt x="1009" y="1240"/>
                  <a:pt x="1009" y="1240"/>
                  <a:pt x="1009" y="1240"/>
                </a:cubicBezTo>
                <a:cubicBezTo>
                  <a:pt x="1017" y="1240"/>
                  <a:pt x="1017" y="1240"/>
                  <a:pt x="1017" y="1240"/>
                </a:cubicBezTo>
                <a:close/>
                <a:moveTo>
                  <a:pt x="1009" y="1240"/>
                </a:moveTo>
                <a:cubicBezTo>
                  <a:pt x="1017" y="1240"/>
                  <a:pt x="1009" y="1233"/>
                  <a:pt x="1009" y="1240"/>
                </a:cubicBezTo>
                <a:close/>
                <a:moveTo>
                  <a:pt x="196" y="550"/>
                </a:moveTo>
                <a:cubicBezTo>
                  <a:pt x="196" y="542"/>
                  <a:pt x="196" y="542"/>
                  <a:pt x="196" y="542"/>
                </a:cubicBezTo>
                <a:cubicBezTo>
                  <a:pt x="188" y="542"/>
                  <a:pt x="188" y="542"/>
                  <a:pt x="188" y="542"/>
                </a:cubicBezTo>
                <a:lnTo>
                  <a:pt x="196" y="550"/>
                </a:lnTo>
                <a:close/>
                <a:moveTo>
                  <a:pt x="759" y="1091"/>
                </a:moveTo>
                <a:cubicBezTo>
                  <a:pt x="766" y="1099"/>
                  <a:pt x="766" y="1099"/>
                  <a:pt x="766" y="1099"/>
                </a:cubicBezTo>
                <a:cubicBezTo>
                  <a:pt x="766" y="1099"/>
                  <a:pt x="766" y="1099"/>
                  <a:pt x="774" y="1107"/>
                </a:cubicBezTo>
                <a:cubicBezTo>
                  <a:pt x="774" y="1107"/>
                  <a:pt x="774" y="1107"/>
                  <a:pt x="759" y="1091"/>
                </a:cubicBezTo>
                <a:cubicBezTo>
                  <a:pt x="759" y="1091"/>
                  <a:pt x="759" y="1091"/>
                  <a:pt x="759" y="1091"/>
                </a:cubicBezTo>
                <a:cubicBezTo>
                  <a:pt x="759" y="1091"/>
                  <a:pt x="759" y="1099"/>
                  <a:pt x="759" y="1091"/>
                </a:cubicBezTo>
                <a:close/>
                <a:moveTo>
                  <a:pt x="985" y="1225"/>
                </a:moveTo>
                <a:cubicBezTo>
                  <a:pt x="993" y="1225"/>
                  <a:pt x="993" y="1225"/>
                  <a:pt x="993" y="1225"/>
                </a:cubicBezTo>
                <a:cubicBezTo>
                  <a:pt x="985" y="1225"/>
                  <a:pt x="985" y="1225"/>
                  <a:pt x="985" y="1225"/>
                </a:cubicBezTo>
                <a:close/>
                <a:moveTo>
                  <a:pt x="759" y="1099"/>
                </a:moveTo>
                <a:cubicBezTo>
                  <a:pt x="759" y="1099"/>
                  <a:pt x="759" y="1099"/>
                  <a:pt x="774" y="1107"/>
                </a:cubicBezTo>
                <a:cubicBezTo>
                  <a:pt x="766" y="1099"/>
                  <a:pt x="759" y="1099"/>
                  <a:pt x="759" y="1091"/>
                </a:cubicBezTo>
                <a:cubicBezTo>
                  <a:pt x="759" y="1099"/>
                  <a:pt x="759" y="1099"/>
                  <a:pt x="759" y="1099"/>
                </a:cubicBezTo>
                <a:close/>
                <a:moveTo>
                  <a:pt x="759" y="1091"/>
                </a:moveTo>
                <a:cubicBezTo>
                  <a:pt x="751" y="1091"/>
                  <a:pt x="751" y="1091"/>
                  <a:pt x="751" y="1091"/>
                </a:cubicBezTo>
                <a:cubicBezTo>
                  <a:pt x="751" y="1091"/>
                  <a:pt x="759" y="1091"/>
                  <a:pt x="759" y="1091"/>
                </a:cubicBezTo>
                <a:close/>
                <a:moveTo>
                  <a:pt x="751" y="1091"/>
                </a:moveTo>
                <a:cubicBezTo>
                  <a:pt x="751" y="1091"/>
                  <a:pt x="751" y="1091"/>
                  <a:pt x="743" y="1091"/>
                </a:cubicBezTo>
                <a:cubicBezTo>
                  <a:pt x="751" y="1091"/>
                  <a:pt x="751" y="1091"/>
                  <a:pt x="751" y="1091"/>
                </a:cubicBezTo>
                <a:close/>
                <a:moveTo>
                  <a:pt x="962" y="1209"/>
                </a:moveTo>
                <a:cubicBezTo>
                  <a:pt x="970" y="1217"/>
                  <a:pt x="970" y="1217"/>
                  <a:pt x="970" y="1217"/>
                </a:cubicBezTo>
                <a:lnTo>
                  <a:pt x="962" y="1209"/>
                </a:lnTo>
                <a:close/>
                <a:moveTo>
                  <a:pt x="696" y="1052"/>
                </a:moveTo>
                <a:cubicBezTo>
                  <a:pt x="696" y="1052"/>
                  <a:pt x="696" y="1052"/>
                  <a:pt x="696" y="1052"/>
                </a:cubicBezTo>
                <a:cubicBezTo>
                  <a:pt x="688" y="1044"/>
                  <a:pt x="688" y="1044"/>
                  <a:pt x="688" y="1044"/>
                </a:cubicBezTo>
                <a:lnTo>
                  <a:pt x="696" y="1052"/>
                </a:lnTo>
                <a:close/>
                <a:moveTo>
                  <a:pt x="954" y="1209"/>
                </a:moveTo>
                <a:cubicBezTo>
                  <a:pt x="962" y="1217"/>
                  <a:pt x="962" y="1217"/>
                  <a:pt x="962" y="1217"/>
                </a:cubicBezTo>
                <a:cubicBezTo>
                  <a:pt x="962" y="1209"/>
                  <a:pt x="962" y="1209"/>
                  <a:pt x="962" y="1209"/>
                </a:cubicBezTo>
                <a:cubicBezTo>
                  <a:pt x="946" y="1209"/>
                  <a:pt x="946" y="1209"/>
                  <a:pt x="946" y="1209"/>
                </a:cubicBezTo>
                <a:lnTo>
                  <a:pt x="954" y="1209"/>
                </a:lnTo>
                <a:close/>
                <a:moveTo>
                  <a:pt x="266" y="660"/>
                </a:moveTo>
                <a:cubicBezTo>
                  <a:pt x="258" y="652"/>
                  <a:pt x="258" y="652"/>
                  <a:pt x="258" y="652"/>
                </a:cubicBezTo>
                <a:cubicBezTo>
                  <a:pt x="266" y="660"/>
                  <a:pt x="266" y="660"/>
                  <a:pt x="266" y="660"/>
                </a:cubicBezTo>
                <a:cubicBezTo>
                  <a:pt x="266" y="660"/>
                  <a:pt x="266" y="660"/>
                  <a:pt x="266" y="660"/>
                </a:cubicBezTo>
                <a:cubicBezTo>
                  <a:pt x="274" y="668"/>
                  <a:pt x="274" y="675"/>
                  <a:pt x="274" y="675"/>
                </a:cubicBezTo>
                <a:cubicBezTo>
                  <a:pt x="282" y="675"/>
                  <a:pt x="282" y="675"/>
                  <a:pt x="282" y="675"/>
                </a:cubicBezTo>
                <a:cubicBezTo>
                  <a:pt x="282" y="675"/>
                  <a:pt x="282" y="675"/>
                  <a:pt x="282" y="675"/>
                </a:cubicBezTo>
                <a:cubicBezTo>
                  <a:pt x="282" y="675"/>
                  <a:pt x="282" y="675"/>
                  <a:pt x="282" y="675"/>
                </a:cubicBezTo>
                <a:cubicBezTo>
                  <a:pt x="282" y="675"/>
                  <a:pt x="282" y="675"/>
                  <a:pt x="282" y="675"/>
                </a:cubicBezTo>
                <a:cubicBezTo>
                  <a:pt x="282" y="675"/>
                  <a:pt x="282" y="675"/>
                  <a:pt x="282" y="675"/>
                </a:cubicBezTo>
                <a:cubicBezTo>
                  <a:pt x="282" y="675"/>
                  <a:pt x="282" y="675"/>
                  <a:pt x="282" y="675"/>
                </a:cubicBezTo>
                <a:cubicBezTo>
                  <a:pt x="282" y="675"/>
                  <a:pt x="282" y="675"/>
                  <a:pt x="282" y="675"/>
                </a:cubicBezTo>
                <a:cubicBezTo>
                  <a:pt x="274" y="675"/>
                  <a:pt x="274" y="660"/>
                  <a:pt x="258" y="644"/>
                </a:cubicBezTo>
                <a:cubicBezTo>
                  <a:pt x="258" y="644"/>
                  <a:pt x="266" y="652"/>
                  <a:pt x="266" y="660"/>
                </a:cubicBezTo>
                <a:close/>
                <a:moveTo>
                  <a:pt x="243" y="628"/>
                </a:moveTo>
                <a:cubicBezTo>
                  <a:pt x="243" y="628"/>
                  <a:pt x="243" y="628"/>
                  <a:pt x="243" y="620"/>
                </a:cubicBezTo>
                <a:cubicBezTo>
                  <a:pt x="227" y="613"/>
                  <a:pt x="235" y="613"/>
                  <a:pt x="227" y="605"/>
                </a:cubicBezTo>
                <a:cubicBezTo>
                  <a:pt x="227" y="597"/>
                  <a:pt x="219" y="589"/>
                  <a:pt x="219" y="589"/>
                </a:cubicBezTo>
                <a:cubicBezTo>
                  <a:pt x="219" y="589"/>
                  <a:pt x="219" y="589"/>
                  <a:pt x="211" y="581"/>
                </a:cubicBezTo>
                <a:cubicBezTo>
                  <a:pt x="219" y="589"/>
                  <a:pt x="219" y="589"/>
                  <a:pt x="219" y="597"/>
                </a:cubicBezTo>
                <a:cubicBezTo>
                  <a:pt x="219" y="597"/>
                  <a:pt x="219" y="597"/>
                  <a:pt x="211" y="581"/>
                </a:cubicBezTo>
                <a:cubicBezTo>
                  <a:pt x="211" y="581"/>
                  <a:pt x="211" y="581"/>
                  <a:pt x="211" y="581"/>
                </a:cubicBezTo>
                <a:cubicBezTo>
                  <a:pt x="219" y="597"/>
                  <a:pt x="227" y="613"/>
                  <a:pt x="243" y="628"/>
                </a:cubicBezTo>
                <a:cubicBezTo>
                  <a:pt x="235" y="628"/>
                  <a:pt x="235" y="628"/>
                  <a:pt x="235" y="628"/>
                </a:cubicBezTo>
                <a:cubicBezTo>
                  <a:pt x="243" y="628"/>
                  <a:pt x="243" y="628"/>
                  <a:pt x="243" y="628"/>
                </a:cubicBezTo>
                <a:cubicBezTo>
                  <a:pt x="243" y="628"/>
                  <a:pt x="243" y="628"/>
                  <a:pt x="243" y="628"/>
                </a:cubicBezTo>
                <a:cubicBezTo>
                  <a:pt x="243" y="628"/>
                  <a:pt x="243" y="628"/>
                  <a:pt x="243" y="636"/>
                </a:cubicBezTo>
                <a:cubicBezTo>
                  <a:pt x="243" y="636"/>
                  <a:pt x="243" y="636"/>
                  <a:pt x="243" y="636"/>
                </a:cubicBezTo>
                <a:cubicBezTo>
                  <a:pt x="251" y="636"/>
                  <a:pt x="251" y="636"/>
                  <a:pt x="251" y="636"/>
                </a:cubicBezTo>
                <a:cubicBezTo>
                  <a:pt x="251" y="636"/>
                  <a:pt x="251" y="644"/>
                  <a:pt x="251" y="644"/>
                </a:cubicBezTo>
                <a:cubicBezTo>
                  <a:pt x="258" y="644"/>
                  <a:pt x="258" y="644"/>
                  <a:pt x="258" y="644"/>
                </a:cubicBezTo>
                <a:cubicBezTo>
                  <a:pt x="251" y="644"/>
                  <a:pt x="251" y="644"/>
                  <a:pt x="251" y="644"/>
                </a:cubicBezTo>
                <a:cubicBezTo>
                  <a:pt x="251" y="636"/>
                  <a:pt x="243" y="628"/>
                  <a:pt x="243" y="628"/>
                </a:cubicBezTo>
                <a:close/>
                <a:moveTo>
                  <a:pt x="344" y="746"/>
                </a:moveTo>
                <a:cubicBezTo>
                  <a:pt x="344" y="746"/>
                  <a:pt x="344" y="746"/>
                  <a:pt x="337" y="730"/>
                </a:cubicBezTo>
                <a:cubicBezTo>
                  <a:pt x="329" y="730"/>
                  <a:pt x="337" y="730"/>
                  <a:pt x="321" y="722"/>
                </a:cubicBezTo>
                <a:cubicBezTo>
                  <a:pt x="321" y="722"/>
                  <a:pt x="321" y="722"/>
                  <a:pt x="329" y="730"/>
                </a:cubicBezTo>
                <a:cubicBezTo>
                  <a:pt x="337" y="738"/>
                  <a:pt x="337" y="730"/>
                  <a:pt x="344" y="746"/>
                </a:cubicBezTo>
                <a:close/>
                <a:moveTo>
                  <a:pt x="383" y="793"/>
                </a:moveTo>
                <a:cubicBezTo>
                  <a:pt x="376" y="785"/>
                  <a:pt x="376" y="793"/>
                  <a:pt x="383" y="793"/>
                </a:cubicBezTo>
                <a:close/>
                <a:moveTo>
                  <a:pt x="376" y="777"/>
                </a:moveTo>
                <a:cubicBezTo>
                  <a:pt x="376" y="777"/>
                  <a:pt x="376" y="777"/>
                  <a:pt x="376" y="777"/>
                </a:cubicBezTo>
                <a:cubicBezTo>
                  <a:pt x="368" y="770"/>
                  <a:pt x="368" y="777"/>
                  <a:pt x="360" y="762"/>
                </a:cubicBezTo>
                <a:cubicBezTo>
                  <a:pt x="360" y="762"/>
                  <a:pt x="360" y="762"/>
                  <a:pt x="360" y="762"/>
                </a:cubicBezTo>
                <a:cubicBezTo>
                  <a:pt x="360" y="762"/>
                  <a:pt x="360" y="762"/>
                  <a:pt x="360" y="762"/>
                </a:cubicBezTo>
                <a:cubicBezTo>
                  <a:pt x="360" y="762"/>
                  <a:pt x="360" y="762"/>
                  <a:pt x="360" y="762"/>
                </a:cubicBezTo>
                <a:cubicBezTo>
                  <a:pt x="360" y="762"/>
                  <a:pt x="360" y="762"/>
                  <a:pt x="360" y="762"/>
                </a:cubicBezTo>
                <a:cubicBezTo>
                  <a:pt x="360" y="770"/>
                  <a:pt x="360" y="770"/>
                  <a:pt x="368" y="777"/>
                </a:cubicBezTo>
                <a:cubicBezTo>
                  <a:pt x="376" y="777"/>
                  <a:pt x="376" y="777"/>
                  <a:pt x="376" y="777"/>
                </a:cubicBezTo>
                <a:cubicBezTo>
                  <a:pt x="376" y="785"/>
                  <a:pt x="376" y="785"/>
                  <a:pt x="376" y="785"/>
                </a:cubicBezTo>
                <a:cubicBezTo>
                  <a:pt x="376" y="785"/>
                  <a:pt x="376" y="777"/>
                  <a:pt x="376" y="777"/>
                </a:cubicBezTo>
                <a:close/>
                <a:moveTo>
                  <a:pt x="360" y="762"/>
                </a:moveTo>
                <a:cubicBezTo>
                  <a:pt x="352" y="754"/>
                  <a:pt x="352" y="754"/>
                  <a:pt x="352" y="746"/>
                </a:cubicBezTo>
                <a:lnTo>
                  <a:pt x="360" y="762"/>
                </a:lnTo>
                <a:close/>
                <a:moveTo>
                  <a:pt x="383" y="793"/>
                </a:moveTo>
                <a:cubicBezTo>
                  <a:pt x="376" y="777"/>
                  <a:pt x="376" y="777"/>
                  <a:pt x="376" y="777"/>
                </a:cubicBezTo>
                <a:cubicBezTo>
                  <a:pt x="383" y="793"/>
                  <a:pt x="383" y="793"/>
                  <a:pt x="383" y="793"/>
                </a:cubicBezTo>
                <a:close/>
                <a:moveTo>
                  <a:pt x="165" y="503"/>
                </a:moveTo>
                <a:cubicBezTo>
                  <a:pt x="165" y="503"/>
                  <a:pt x="165" y="511"/>
                  <a:pt x="165" y="511"/>
                </a:cubicBezTo>
                <a:cubicBezTo>
                  <a:pt x="165" y="511"/>
                  <a:pt x="165" y="511"/>
                  <a:pt x="165" y="511"/>
                </a:cubicBezTo>
                <a:cubicBezTo>
                  <a:pt x="165" y="511"/>
                  <a:pt x="165" y="511"/>
                  <a:pt x="165" y="511"/>
                </a:cubicBezTo>
                <a:cubicBezTo>
                  <a:pt x="165" y="511"/>
                  <a:pt x="165" y="511"/>
                  <a:pt x="165" y="511"/>
                </a:cubicBezTo>
                <a:cubicBezTo>
                  <a:pt x="165" y="511"/>
                  <a:pt x="165" y="511"/>
                  <a:pt x="165" y="511"/>
                </a:cubicBezTo>
                <a:cubicBezTo>
                  <a:pt x="165" y="511"/>
                  <a:pt x="165" y="511"/>
                  <a:pt x="172" y="518"/>
                </a:cubicBezTo>
                <a:cubicBezTo>
                  <a:pt x="172" y="518"/>
                  <a:pt x="172" y="518"/>
                  <a:pt x="165" y="511"/>
                </a:cubicBezTo>
                <a:cubicBezTo>
                  <a:pt x="165" y="511"/>
                  <a:pt x="165" y="511"/>
                  <a:pt x="172" y="511"/>
                </a:cubicBezTo>
                <a:cubicBezTo>
                  <a:pt x="172" y="511"/>
                  <a:pt x="172" y="511"/>
                  <a:pt x="165" y="503"/>
                </a:cubicBezTo>
                <a:close/>
                <a:moveTo>
                  <a:pt x="157" y="503"/>
                </a:moveTo>
                <a:cubicBezTo>
                  <a:pt x="165" y="503"/>
                  <a:pt x="165" y="503"/>
                  <a:pt x="165" y="511"/>
                </a:cubicBezTo>
                <a:cubicBezTo>
                  <a:pt x="165" y="503"/>
                  <a:pt x="165" y="503"/>
                  <a:pt x="157" y="503"/>
                </a:cubicBezTo>
                <a:close/>
                <a:moveTo>
                  <a:pt x="391" y="793"/>
                </a:moveTo>
                <a:cubicBezTo>
                  <a:pt x="383" y="793"/>
                  <a:pt x="383" y="793"/>
                  <a:pt x="383" y="793"/>
                </a:cubicBezTo>
                <a:cubicBezTo>
                  <a:pt x="383" y="793"/>
                  <a:pt x="383" y="793"/>
                  <a:pt x="391" y="809"/>
                </a:cubicBezTo>
                <a:cubicBezTo>
                  <a:pt x="391" y="801"/>
                  <a:pt x="391" y="801"/>
                  <a:pt x="391" y="801"/>
                </a:cubicBezTo>
                <a:cubicBezTo>
                  <a:pt x="399" y="809"/>
                  <a:pt x="399" y="809"/>
                  <a:pt x="399" y="809"/>
                </a:cubicBezTo>
                <a:cubicBezTo>
                  <a:pt x="399" y="809"/>
                  <a:pt x="399" y="809"/>
                  <a:pt x="423" y="824"/>
                </a:cubicBezTo>
                <a:cubicBezTo>
                  <a:pt x="407" y="809"/>
                  <a:pt x="407" y="809"/>
                  <a:pt x="391" y="801"/>
                </a:cubicBezTo>
                <a:lnTo>
                  <a:pt x="391" y="793"/>
                </a:lnTo>
                <a:close/>
                <a:moveTo>
                  <a:pt x="454" y="864"/>
                </a:moveTo>
                <a:cubicBezTo>
                  <a:pt x="454" y="864"/>
                  <a:pt x="454" y="864"/>
                  <a:pt x="462" y="864"/>
                </a:cubicBezTo>
                <a:cubicBezTo>
                  <a:pt x="462" y="864"/>
                  <a:pt x="462" y="864"/>
                  <a:pt x="454" y="864"/>
                </a:cubicBezTo>
                <a:close/>
                <a:moveTo>
                  <a:pt x="133" y="440"/>
                </a:moveTo>
                <a:cubicBezTo>
                  <a:pt x="126" y="440"/>
                  <a:pt x="126" y="440"/>
                  <a:pt x="126" y="440"/>
                </a:cubicBezTo>
                <a:cubicBezTo>
                  <a:pt x="133" y="448"/>
                  <a:pt x="133" y="448"/>
                  <a:pt x="133" y="440"/>
                </a:cubicBezTo>
                <a:close/>
                <a:moveTo>
                  <a:pt x="376" y="777"/>
                </a:moveTo>
                <a:cubicBezTo>
                  <a:pt x="376" y="777"/>
                  <a:pt x="376" y="785"/>
                  <a:pt x="376" y="785"/>
                </a:cubicBezTo>
                <a:cubicBezTo>
                  <a:pt x="376" y="785"/>
                  <a:pt x="376" y="785"/>
                  <a:pt x="376" y="777"/>
                </a:cubicBezTo>
                <a:close/>
                <a:moveTo>
                  <a:pt x="508" y="911"/>
                </a:moveTo>
                <a:cubicBezTo>
                  <a:pt x="524" y="926"/>
                  <a:pt x="524" y="926"/>
                  <a:pt x="524" y="926"/>
                </a:cubicBezTo>
                <a:cubicBezTo>
                  <a:pt x="516" y="919"/>
                  <a:pt x="516" y="919"/>
                  <a:pt x="516" y="919"/>
                </a:cubicBezTo>
                <a:lnTo>
                  <a:pt x="508" y="911"/>
                </a:lnTo>
                <a:close/>
                <a:moveTo>
                  <a:pt x="532" y="926"/>
                </a:moveTo>
                <a:cubicBezTo>
                  <a:pt x="540" y="942"/>
                  <a:pt x="540" y="934"/>
                  <a:pt x="540" y="934"/>
                </a:cubicBezTo>
                <a:lnTo>
                  <a:pt x="532" y="926"/>
                </a:lnTo>
                <a:close/>
                <a:moveTo>
                  <a:pt x="641" y="1021"/>
                </a:moveTo>
                <a:cubicBezTo>
                  <a:pt x="649" y="1029"/>
                  <a:pt x="649" y="1029"/>
                  <a:pt x="649" y="1029"/>
                </a:cubicBezTo>
                <a:cubicBezTo>
                  <a:pt x="649" y="1021"/>
                  <a:pt x="649" y="1021"/>
                  <a:pt x="641" y="1021"/>
                </a:cubicBezTo>
                <a:close/>
                <a:moveTo>
                  <a:pt x="297" y="699"/>
                </a:moveTo>
                <a:cubicBezTo>
                  <a:pt x="297" y="699"/>
                  <a:pt x="297" y="699"/>
                  <a:pt x="305" y="699"/>
                </a:cubicBezTo>
                <a:cubicBezTo>
                  <a:pt x="297" y="699"/>
                  <a:pt x="297" y="699"/>
                  <a:pt x="297" y="699"/>
                </a:cubicBezTo>
                <a:cubicBezTo>
                  <a:pt x="305" y="707"/>
                  <a:pt x="305" y="707"/>
                  <a:pt x="305" y="707"/>
                </a:cubicBezTo>
                <a:cubicBezTo>
                  <a:pt x="305" y="699"/>
                  <a:pt x="305" y="699"/>
                  <a:pt x="305" y="699"/>
                </a:cubicBezTo>
                <a:cubicBezTo>
                  <a:pt x="305" y="707"/>
                  <a:pt x="305" y="707"/>
                  <a:pt x="305" y="707"/>
                </a:cubicBezTo>
                <a:cubicBezTo>
                  <a:pt x="305" y="707"/>
                  <a:pt x="305" y="707"/>
                  <a:pt x="305" y="699"/>
                </a:cubicBezTo>
                <a:cubicBezTo>
                  <a:pt x="297" y="699"/>
                  <a:pt x="297" y="699"/>
                  <a:pt x="297" y="699"/>
                </a:cubicBezTo>
                <a:close/>
                <a:moveTo>
                  <a:pt x="305" y="707"/>
                </a:moveTo>
                <a:cubicBezTo>
                  <a:pt x="305" y="707"/>
                  <a:pt x="305" y="707"/>
                  <a:pt x="313" y="715"/>
                </a:cubicBezTo>
                <a:cubicBezTo>
                  <a:pt x="313" y="715"/>
                  <a:pt x="313" y="715"/>
                  <a:pt x="321" y="715"/>
                </a:cubicBezTo>
                <a:cubicBezTo>
                  <a:pt x="321" y="715"/>
                  <a:pt x="321" y="715"/>
                  <a:pt x="305" y="707"/>
                </a:cubicBezTo>
                <a:cubicBezTo>
                  <a:pt x="305" y="707"/>
                  <a:pt x="305" y="707"/>
                  <a:pt x="305" y="707"/>
                </a:cubicBezTo>
                <a:close/>
                <a:moveTo>
                  <a:pt x="165" y="511"/>
                </a:moveTo>
                <a:cubicBezTo>
                  <a:pt x="165" y="511"/>
                  <a:pt x="165" y="511"/>
                  <a:pt x="165" y="511"/>
                </a:cubicBezTo>
                <a:cubicBezTo>
                  <a:pt x="165" y="503"/>
                  <a:pt x="165" y="503"/>
                  <a:pt x="165" y="503"/>
                </a:cubicBezTo>
                <a:lnTo>
                  <a:pt x="165" y="511"/>
                </a:lnTo>
                <a:close/>
                <a:moveTo>
                  <a:pt x="86" y="361"/>
                </a:moveTo>
                <a:cubicBezTo>
                  <a:pt x="94" y="361"/>
                  <a:pt x="94" y="361"/>
                  <a:pt x="94" y="361"/>
                </a:cubicBezTo>
                <a:cubicBezTo>
                  <a:pt x="94" y="361"/>
                  <a:pt x="94" y="361"/>
                  <a:pt x="86" y="361"/>
                </a:cubicBezTo>
                <a:close/>
                <a:moveTo>
                  <a:pt x="524" y="926"/>
                </a:moveTo>
                <a:cubicBezTo>
                  <a:pt x="524" y="926"/>
                  <a:pt x="524" y="926"/>
                  <a:pt x="524" y="926"/>
                </a:cubicBezTo>
                <a:cubicBezTo>
                  <a:pt x="524" y="926"/>
                  <a:pt x="524" y="926"/>
                  <a:pt x="524" y="926"/>
                </a:cubicBezTo>
                <a:close/>
                <a:moveTo>
                  <a:pt x="524" y="926"/>
                </a:moveTo>
                <a:cubicBezTo>
                  <a:pt x="524" y="926"/>
                  <a:pt x="524" y="926"/>
                  <a:pt x="524" y="926"/>
                </a:cubicBezTo>
                <a:cubicBezTo>
                  <a:pt x="524" y="926"/>
                  <a:pt x="524" y="926"/>
                  <a:pt x="524" y="926"/>
                </a:cubicBezTo>
                <a:close/>
                <a:moveTo>
                  <a:pt x="766" y="1107"/>
                </a:moveTo>
                <a:cubicBezTo>
                  <a:pt x="774" y="1107"/>
                  <a:pt x="774" y="1107"/>
                  <a:pt x="774" y="1107"/>
                </a:cubicBezTo>
                <a:cubicBezTo>
                  <a:pt x="766" y="1107"/>
                  <a:pt x="766" y="1107"/>
                  <a:pt x="766" y="1107"/>
                </a:cubicBezTo>
                <a:close/>
                <a:moveTo>
                  <a:pt x="329" y="730"/>
                </a:moveTo>
                <a:cubicBezTo>
                  <a:pt x="329" y="730"/>
                  <a:pt x="329" y="730"/>
                  <a:pt x="321" y="730"/>
                </a:cubicBezTo>
                <a:cubicBezTo>
                  <a:pt x="321" y="730"/>
                  <a:pt x="321" y="730"/>
                  <a:pt x="329" y="730"/>
                </a:cubicBezTo>
                <a:close/>
                <a:moveTo>
                  <a:pt x="321" y="730"/>
                </a:moveTo>
                <a:cubicBezTo>
                  <a:pt x="329" y="730"/>
                  <a:pt x="329" y="730"/>
                  <a:pt x="321" y="730"/>
                </a:cubicBezTo>
                <a:close/>
                <a:moveTo>
                  <a:pt x="493" y="895"/>
                </a:moveTo>
                <a:cubicBezTo>
                  <a:pt x="493" y="903"/>
                  <a:pt x="493" y="903"/>
                  <a:pt x="493" y="903"/>
                </a:cubicBezTo>
                <a:cubicBezTo>
                  <a:pt x="485" y="895"/>
                  <a:pt x="485" y="895"/>
                  <a:pt x="485" y="895"/>
                </a:cubicBezTo>
                <a:lnTo>
                  <a:pt x="493" y="895"/>
                </a:lnTo>
                <a:close/>
                <a:moveTo>
                  <a:pt x="243" y="644"/>
                </a:moveTo>
                <a:cubicBezTo>
                  <a:pt x="251" y="644"/>
                  <a:pt x="251" y="644"/>
                  <a:pt x="251" y="644"/>
                </a:cubicBezTo>
                <a:cubicBezTo>
                  <a:pt x="251" y="644"/>
                  <a:pt x="251" y="644"/>
                  <a:pt x="251" y="644"/>
                </a:cubicBezTo>
                <a:cubicBezTo>
                  <a:pt x="251" y="644"/>
                  <a:pt x="251" y="644"/>
                  <a:pt x="243" y="636"/>
                </a:cubicBezTo>
                <a:cubicBezTo>
                  <a:pt x="243" y="636"/>
                  <a:pt x="243" y="636"/>
                  <a:pt x="243" y="644"/>
                </a:cubicBezTo>
                <a:close/>
                <a:moveTo>
                  <a:pt x="258" y="644"/>
                </a:moveTo>
                <a:cubicBezTo>
                  <a:pt x="258" y="644"/>
                  <a:pt x="251" y="644"/>
                  <a:pt x="251" y="644"/>
                </a:cubicBezTo>
                <a:cubicBezTo>
                  <a:pt x="258" y="652"/>
                  <a:pt x="258" y="652"/>
                  <a:pt x="258" y="644"/>
                </a:cubicBezTo>
                <a:close/>
                <a:moveTo>
                  <a:pt x="329" y="738"/>
                </a:moveTo>
                <a:cubicBezTo>
                  <a:pt x="337" y="746"/>
                  <a:pt x="337" y="746"/>
                  <a:pt x="337" y="746"/>
                </a:cubicBezTo>
                <a:cubicBezTo>
                  <a:pt x="329" y="738"/>
                  <a:pt x="337" y="738"/>
                  <a:pt x="329" y="730"/>
                </a:cubicBezTo>
                <a:lnTo>
                  <a:pt x="329" y="738"/>
                </a:lnTo>
                <a:close/>
                <a:moveTo>
                  <a:pt x="352" y="762"/>
                </a:moveTo>
                <a:cubicBezTo>
                  <a:pt x="352" y="754"/>
                  <a:pt x="352" y="754"/>
                  <a:pt x="352" y="754"/>
                </a:cubicBezTo>
                <a:cubicBezTo>
                  <a:pt x="344" y="754"/>
                  <a:pt x="344" y="754"/>
                  <a:pt x="344" y="754"/>
                </a:cubicBezTo>
                <a:lnTo>
                  <a:pt x="352" y="762"/>
                </a:lnTo>
                <a:close/>
                <a:moveTo>
                  <a:pt x="1470" y="1068"/>
                </a:moveTo>
                <a:cubicBezTo>
                  <a:pt x="1470" y="1068"/>
                  <a:pt x="1462" y="1068"/>
                  <a:pt x="1454" y="1068"/>
                </a:cubicBezTo>
                <a:cubicBezTo>
                  <a:pt x="1462" y="1068"/>
                  <a:pt x="1462" y="1068"/>
                  <a:pt x="1470" y="1076"/>
                </a:cubicBezTo>
                <a:cubicBezTo>
                  <a:pt x="1462" y="1068"/>
                  <a:pt x="1470" y="1068"/>
                  <a:pt x="1470" y="1068"/>
                </a:cubicBezTo>
                <a:close/>
                <a:moveTo>
                  <a:pt x="1470" y="1523"/>
                </a:moveTo>
                <a:cubicBezTo>
                  <a:pt x="1462" y="1531"/>
                  <a:pt x="1462" y="1531"/>
                  <a:pt x="1462" y="1531"/>
                </a:cubicBezTo>
                <a:cubicBezTo>
                  <a:pt x="1462" y="1531"/>
                  <a:pt x="1462" y="1531"/>
                  <a:pt x="1470" y="1531"/>
                </a:cubicBezTo>
                <a:cubicBezTo>
                  <a:pt x="1478" y="1523"/>
                  <a:pt x="1470" y="1531"/>
                  <a:pt x="1478" y="1523"/>
                </a:cubicBezTo>
                <a:cubicBezTo>
                  <a:pt x="1470" y="1523"/>
                  <a:pt x="1478" y="1523"/>
                  <a:pt x="1470" y="1523"/>
                </a:cubicBezTo>
                <a:close/>
                <a:moveTo>
                  <a:pt x="1587" y="1295"/>
                </a:moveTo>
                <a:cubicBezTo>
                  <a:pt x="1587" y="1295"/>
                  <a:pt x="1587" y="1295"/>
                  <a:pt x="1587" y="1295"/>
                </a:cubicBezTo>
                <a:cubicBezTo>
                  <a:pt x="1587" y="1295"/>
                  <a:pt x="1587" y="1295"/>
                  <a:pt x="1587" y="1295"/>
                </a:cubicBezTo>
                <a:close/>
                <a:moveTo>
                  <a:pt x="1540" y="1523"/>
                </a:moveTo>
                <a:cubicBezTo>
                  <a:pt x="1532" y="1523"/>
                  <a:pt x="1532" y="1523"/>
                  <a:pt x="1532" y="1523"/>
                </a:cubicBezTo>
                <a:cubicBezTo>
                  <a:pt x="1540" y="1523"/>
                  <a:pt x="1540" y="1523"/>
                  <a:pt x="1540" y="1523"/>
                </a:cubicBezTo>
                <a:cubicBezTo>
                  <a:pt x="1540" y="1523"/>
                  <a:pt x="1540" y="1523"/>
                  <a:pt x="1540" y="1523"/>
                </a:cubicBezTo>
                <a:close/>
                <a:moveTo>
                  <a:pt x="1517" y="1146"/>
                </a:moveTo>
                <a:cubicBezTo>
                  <a:pt x="1517" y="1146"/>
                  <a:pt x="1517" y="1146"/>
                  <a:pt x="1517" y="1138"/>
                </a:cubicBezTo>
                <a:cubicBezTo>
                  <a:pt x="1517" y="1138"/>
                  <a:pt x="1517" y="1138"/>
                  <a:pt x="1517" y="1131"/>
                </a:cubicBezTo>
                <a:cubicBezTo>
                  <a:pt x="1509" y="1138"/>
                  <a:pt x="1509" y="1138"/>
                  <a:pt x="1501" y="1138"/>
                </a:cubicBezTo>
                <a:cubicBezTo>
                  <a:pt x="1501" y="1138"/>
                  <a:pt x="1501" y="1138"/>
                  <a:pt x="1501" y="1146"/>
                </a:cubicBezTo>
                <a:cubicBezTo>
                  <a:pt x="1509" y="1146"/>
                  <a:pt x="1509" y="1146"/>
                  <a:pt x="1509" y="1138"/>
                </a:cubicBezTo>
                <a:cubicBezTo>
                  <a:pt x="1517" y="1146"/>
                  <a:pt x="1517" y="1154"/>
                  <a:pt x="1517" y="1146"/>
                </a:cubicBezTo>
                <a:close/>
                <a:moveTo>
                  <a:pt x="1540" y="1523"/>
                </a:moveTo>
                <a:cubicBezTo>
                  <a:pt x="1540" y="1523"/>
                  <a:pt x="1548" y="1523"/>
                  <a:pt x="1548" y="1523"/>
                </a:cubicBezTo>
                <a:cubicBezTo>
                  <a:pt x="1540" y="1523"/>
                  <a:pt x="1540" y="1523"/>
                  <a:pt x="1540" y="1523"/>
                </a:cubicBezTo>
                <a:close/>
                <a:moveTo>
                  <a:pt x="1525" y="1162"/>
                </a:moveTo>
                <a:cubicBezTo>
                  <a:pt x="1532" y="1178"/>
                  <a:pt x="1532" y="1178"/>
                  <a:pt x="1532" y="1178"/>
                </a:cubicBezTo>
                <a:cubicBezTo>
                  <a:pt x="1525" y="1170"/>
                  <a:pt x="1525" y="1170"/>
                  <a:pt x="1525" y="1162"/>
                </a:cubicBezTo>
                <a:cubicBezTo>
                  <a:pt x="1525" y="1162"/>
                  <a:pt x="1525" y="1162"/>
                  <a:pt x="1525" y="1162"/>
                </a:cubicBezTo>
                <a:close/>
                <a:moveTo>
                  <a:pt x="1587" y="1342"/>
                </a:moveTo>
                <a:cubicBezTo>
                  <a:pt x="1587" y="1342"/>
                  <a:pt x="1587" y="1342"/>
                  <a:pt x="1587" y="1342"/>
                </a:cubicBezTo>
                <a:cubicBezTo>
                  <a:pt x="1587" y="1327"/>
                  <a:pt x="1587" y="1327"/>
                  <a:pt x="1587" y="1327"/>
                </a:cubicBezTo>
                <a:cubicBezTo>
                  <a:pt x="1587" y="1327"/>
                  <a:pt x="1587" y="1327"/>
                  <a:pt x="1579" y="1327"/>
                </a:cubicBezTo>
                <a:cubicBezTo>
                  <a:pt x="1579" y="1327"/>
                  <a:pt x="1579" y="1327"/>
                  <a:pt x="1587" y="1335"/>
                </a:cubicBezTo>
                <a:cubicBezTo>
                  <a:pt x="1587" y="1342"/>
                  <a:pt x="1587" y="1342"/>
                  <a:pt x="1587" y="1342"/>
                </a:cubicBezTo>
                <a:close/>
                <a:moveTo>
                  <a:pt x="1509" y="1138"/>
                </a:moveTo>
                <a:cubicBezTo>
                  <a:pt x="1509" y="1146"/>
                  <a:pt x="1509" y="1146"/>
                  <a:pt x="1509" y="1146"/>
                </a:cubicBezTo>
                <a:cubicBezTo>
                  <a:pt x="1509" y="1146"/>
                  <a:pt x="1509" y="1146"/>
                  <a:pt x="1509" y="1146"/>
                </a:cubicBezTo>
                <a:cubicBezTo>
                  <a:pt x="1509" y="1146"/>
                  <a:pt x="1517" y="1146"/>
                  <a:pt x="1509" y="1138"/>
                </a:cubicBezTo>
                <a:close/>
                <a:moveTo>
                  <a:pt x="1517" y="1146"/>
                </a:moveTo>
                <a:cubicBezTo>
                  <a:pt x="1517" y="1146"/>
                  <a:pt x="1517" y="1146"/>
                  <a:pt x="1517" y="1138"/>
                </a:cubicBezTo>
                <a:cubicBezTo>
                  <a:pt x="1517" y="1146"/>
                  <a:pt x="1517" y="1146"/>
                  <a:pt x="1517" y="1146"/>
                </a:cubicBezTo>
                <a:close/>
                <a:moveTo>
                  <a:pt x="1525" y="1162"/>
                </a:moveTo>
                <a:cubicBezTo>
                  <a:pt x="1525" y="1154"/>
                  <a:pt x="1517" y="1154"/>
                  <a:pt x="1517" y="1146"/>
                </a:cubicBezTo>
                <a:cubicBezTo>
                  <a:pt x="1517" y="1146"/>
                  <a:pt x="1517" y="1146"/>
                  <a:pt x="1517" y="1154"/>
                </a:cubicBezTo>
                <a:cubicBezTo>
                  <a:pt x="1525" y="1154"/>
                  <a:pt x="1525" y="1154"/>
                  <a:pt x="1525" y="1162"/>
                </a:cubicBezTo>
                <a:close/>
                <a:moveTo>
                  <a:pt x="1556" y="1225"/>
                </a:moveTo>
                <a:cubicBezTo>
                  <a:pt x="1556" y="1225"/>
                  <a:pt x="1548" y="1217"/>
                  <a:pt x="1548" y="1209"/>
                </a:cubicBezTo>
                <a:cubicBezTo>
                  <a:pt x="1548" y="1209"/>
                  <a:pt x="1548" y="1209"/>
                  <a:pt x="1548" y="1201"/>
                </a:cubicBezTo>
                <a:cubicBezTo>
                  <a:pt x="1548" y="1201"/>
                  <a:pt x="1548" y="1201"/>
                  <a:pt x="1548" y="1201"/>
                </a:cubicBezTo>
                <a:cubicBezTo>
                  <a:pt x="1548" y="1201"/>
                  <a:pt x="1548" y="1201"/>
                  <a:pt x="1548" y="1201"/>
                </a:cubicBezTo>
                <a:cubicBezTo>
                  <a:pt x="1548" y="1201"/>
                  <a:pt x="1548" y="1201"/>
                  <a:pt x="1548" y="1201"/>
                </a:cubicBezTo>
                <a:cubicBezTo>
                  <a:pt x="1548" y="1201"/>
                  <a:pt x="1548" y="1201"/>
                  <a:pt x="1548" y="1201"/>
                </a:cubicBezTo>
                <a:cubicBezTo>
                  <a:pt x="1548" y="1201"/>
                  <a:pt x="1548" y="1201"/>
                  <a:pt x="1540" y="1201"/>
                </a:cubicBezTo>
                <a:cubicBezTo>
                  <a:pt x="1540" y="1193"/>
                  <a:pt x="1540" y="1193"/>
                  <a:pt x="1540" y="1193"/>
                </a:cubicBezTo>
                <a:cubicBezTo>
                  <a:pt x="1532" y="1185"/>
                  <a:pt x="1532" y="1185"/>
                  <a:pt x="1532" y="1185"/>
                </a:cubicBezTo>
                <a:cubicBezTo>
                  <a:pt x="1532" y="1185"/>
                  <a:pt x="1532" y="1185"/>
                  <a:pt x="1540" y="1185"/>
                </a:cubicBezTo>
                <a:cubicBezTo>
                  <a:pt x="1532" y="1178"/>
                  <a:pt x="1532" y="1185"/>
                  <a:pt x="1532" y="1170"/>
                </a:cubicBezTo>
                <a:cubicBezTo>
                  <a:pt x="1532" y="1170"/>
                  <a:pt x="1532" y="1170"/>
                  <a:pt x="1532" y="1178"/>
                </a:cubicBezTo>
                <a:cubicBezTo>
                  <a:pt x="1532" y="1178"/>
                  <a:pt x="1532" y="1178"/>
                  <a:pt x="1532" y="1185"/>
                </a:cubicBezTo>
                <a:cubicBezTo>
                  <a:pt x="1532" y="1185"/>
                  <a:pt x="1532" y="1193"/>
                  <a:pt x="1532" y="1193"/>
                </a:cubicBezTo>
                <a:cubicBezTo>
                  <a:pt x="1532" y="1193"/>
                  <a:pt x="1532" y="1193"/>
                  <a:pt x="1532" y="1193"/>
                </a:cubicBezTo>
                <a:cubicBezTo>
                  <a:pt x="1532" y="1193"/>
                  <a:pt x="1540" y="1193"/>
                  <a:pt x="1540" y="1193"/>
                </a:cubicBezTo>
                <a:cubicBezTo>
                  <a:pt x="1540" y="1201"/>
                  <a:pt x="1540" y="1209"/>
                  <a:pt x="1548" y="1209"/>
                </a:cubicBezTo>
                <a:cubicBezTo>
                  <a:pt x="1548" y="1209"/>
                  <a:pt x="1548" y="1209"/>
                  <a:pt x="1548" y="1209"/>
                </a:cubicBezTo>
                <a:cubicBezTo>
                  <a:pt x="1548" y="1209"/>
                  <a:pt x="1548" y="1209"/>
                  <a:pt x="1548" y="1209"/>
                </a:cubicBezTo>
                <a:cubicBezTo>
                  <a:pt x="1548" y="1217"/>
                  <a:pt x="1556" y="1225"/>
                  <a:pt x="1564" y="1240"/>
                </a:cubicBezTo>
                <a:cubicBezTo>
                  <a:pt x="1564" y="1240"/>
                  <a:pt x="1564" y="1233"/>
                  <a:pt x="1564" y="1225"/>
                </a:cubicBezTo>
                <a:cubicBezTo>
                  <a:pt x="1556" y="1225"/>
                  <a:pt x="1564" y="1225"/>
                  <a:pt x="1556" y="1225"/>
                </a:cubicBezTo>
                <a:close/>
                <a:moveTo>
                  <a:pt x="1540" y="1507"/>
                </a:moveTo>
                <a:cubicBezTo>
                  <a:pt x="1548" y="1499"/>
                  <a:pt x="1548" y="1499"/>
                  <a:pt x="1548" y="1499"/>
                </a:cubicBezTo>
                <a:cubicBezTo>
                  <a:pt x="1540" y="1499"/>
                  <a:pt x="1540" y="1507"/>
                  <a:pt x="1540" y="1507"/>
                </a:cubicBezTo>
                <a:close/>
                <a:moveTo>
                  <a:pt x="1173" y="1531"/>
                </a:moveTo>
                <a:cubicBezTo>
                  <a:pt x="1181" y="1531"/>
                  <a:pt x="1181" y="1531"/>
                  <a:pt x="1181" y="1531"/>
                </a:cubicBezTo>
                <a:cubicBezTo>
                  <a:pt x="1181" y="1531"/>
                  <a:pt x="1181" y="1531"/>
                  <a:pt x="1181" y="1531"/>
                </a:cubicBezTo>
                <a:cubicBezTo>
                  <a:pt x="1181" y="1531"/>
                  <a:pt x="1181" y="1531"/>
                  <a:pt x="1188" y="1531"/>
                </a:cubicBezTo>
                <a:cubicBezTo>
                  <a:pt x="1196" y="1531"/>
                  <a:pt x="1204" y="1531"/>
                  <a:pt x="1212" y="1531"/>
                </a:cubicBezTo>
                <a:cubicBezTo>
                  <a:pt x="1220" y="1531"/>
                  <a:pt x="1220" y="1531"/>
                  <a:pt x="1220" y="1531"/>
                </a:cubicBezTo>
                <a:cubicBezTo>
                  <a:pt x="1196" y="1531"/>
                  <a:pt x="1181" y="1531"/>
                  <a:pt x="1142" y="1523"/>
                </a:cubicBezTo>
                <a:cubicBezTo>
                  <a:pt x="1149" y="1531"/>
                  <a:pt x="1173" y="1531"/>
                  <a:pt x="1173" y="1531"/>
                </a:cubicBezTo>
                <a:close/>
                <a:moveTo>
                  <a:pt x="1509" y="1515"/>
                </a:moveTo>
                <a:cubicBezTo>
                  <a:pt x="1501" y="1515"/>
                  <a:pt x="1501" y="1515"/>
                  <a:pt x="1501" y="1523"/>
                </a:cubicBezTo>
                <a:cubicBezTo>
                  <a:pt x="1501" y="1523"/>
                  <a:pt x="1501" y="1523"/>
                  <a:pt x="1501" y="1523"/>
                </a:cubicBezTo>
                <a:cubicBezTo>
                  <a:pt x="1501" y="1523"/>
                  <a:pt x="1501" y="1523"/>
                  <a:pt x="1509" y="1515"/>
                </a:cubicBezTo>
                <a:close/>
                <a:moveTo>
                  <a:pt x="1493" y="1523"/>
                </a:moveTo>
                <a:cubicBezTo>
                  <a:pt x="1493" y="1523"/>
                  <a:pt x="1501" y="1523"/>
                  <a:pt x="1501" y="1523"/>
                </a:cubicBezTo>
                <a:cubicBezTo>
                  <a:pt x="1501" y="1523"/>
                  <a:pt x="1501" y="1523"/>
                  <a:pt x="1501" y="1523"/>
                </a:cubicBezTo>
                <a:cubicBezTo>
                  <a:pt x="1501" y="1523"/>
                  <a:pt x="1493" y="1523"/>
                  <a:pt x="1485" y="1523"/>
                </a:cubicBezTo>
                <a:cubicBezTo>
                  <a:pt x="1485" y="1523"/>
                  <a:pt x="1485" y="1523"/>
                  <a:pt x="1493" y="1523"/>
                </a:cubicBezTo>
                <a:close/>
                <a:moveTo>
                  <a:pt x="1579" y="1311"/>
                </a:moveTo>
                <a:cubicBezTo>
                  <a:pt x="1571" y="1311"/>
                  <a:pt x="1571" y="1311"/>
                  <a:pt x="1571" y="1311"/>
                </a:cubicBezTo>
                <a:cubicBezTo>
                  <a:pt x="1571" y="1311"/>
                  <a:pt x="1571" y="1311"/>
                  <a:pt x="1579" y="1311"/>
                </a:cubicBezTo>
                <a:close/>
                <a:moveTo>
                  <a:pt x="1470" y="1091"/>
                </a:moveTo>
                <a:cubicBezTo>
                  <a:pt x="1470" y="1091"/>
                  <a:pt x="1470" y="1091"/>
                  <a:pt x="1478" y="1099"/>
                </a:cubicBezTo>
                <a:cubicBezTo>
                  <a:pt x="1478" y="1091"/>
                  <a:pt x="1478" y="1099"/>
                  <a:pt x="1470" y="1091"/>
                </a:cubicBezTo>
                <a:close/>
                <a:moveTo>
                  <a:pt x="1314" y="1546"/>
                </a:moveTo>
                <a:cubicBezTo>
                  <a:pt x="1321" y="1546"/>
                  <a:pt x="1321" y="1546"/>
                  <a:pt x="1329" y="1546"/>
                </a:cubicBezTo>
                <a:cubicBezTo>
                  <a:pt x="1321" y="1546"/>
                  <a:pt x="1329" y="1546"/>
                  <a:pt x="1314" y="1546"/>
                </a:cubicBezTo>
                <a:close/>
                <a:moveTo>
                  <a:pt x="1470" y="1539"/>
                </a:moveTo>
                <a:cubicBezTo>
                  <a:pt x="1470" y="1539"/>
                  <a:pt x="1470" y="1539"/>
                  <a:pt x="1478" y="1531"/>
                </a:cubicBezTo>
                <a:cubicBezTo>
                  <a:pt x="1470" y="1531"/>
                  <a:pt x="1470" y="1531"/>
                  <a:pt x="1470" y="1539"/>
                </a:cubicBezTo>
                <a:close/>
                <a:moveTo>
                  <a:pt x="891" y="1539"/>
                </a:moveTo>
                <a:cubicBezTo>
                  <a:pt x="907" y="1531"/>
                  <a:pt x="907" y="1531"/>
                  <a:pt x="907" y="1531"/>
                </a:cubicBezTo>
                <a:cubicBezTo>
                  <a:pt x="899" y="1531"/>
                  <a:pt x="899" y="1531"/>
                  <a:pt x="899" y="1531"/>
                </a:cubicBezTo>
                <a:cubicBezTo>
                  <a:pt x="891" y="1539"/>
                  <a:pt x="899" y="1539"/>
                  <a:pt x="891" y="1539"/>
                </a:cubicBezTo>
                <a:close/>
                <a:moveTo>
                  <a:pt x="891" y="1539"/>
                </a:moveTo>
                <a:cubicBezTo>
                  <a:pt x="891" y="1539"/>
                  <a:pt x="891" y="1539"/>
                  <a:pt x="891" y="1539"/>
                </a:cubicBezTo>
                <a:cubicBezTo>
                  <a:pt x="891" y="1539"/>
                  <a:pt x="891" y="1539"/>
                  <a:pt x="891" y="1539"/>
                </a:cubicBezTo>
                <a:cubicBezTo>
                  <a:pt x="891" y="1539"/>
                  <a:pt x="891" y="1539"/>
                  <a:pt x="891" y="1539"/>
                </a:cubicBezTo>
                <a:close/>
                <a:moveTo>
                  <a:pt x="1470" y="1531"/>
                </a:moveTo>
                <a:cubicBezTo>
                  <a:pt x="1470" y="1531"/>
                  <a:pt x="1470" y="1531"/>
                  <a:pt x="1478" y="1531"/>
                </a:cubicBezTo>
                <a:cubicBezTo>
                  <a:pt x="1478" y="1531"/>
                  <a:pt x="1478" y="1523"/>
                  <a:pt x="1470" y="1531"/>
                </a:cubicBezTo>
                <a:close/>
                <a:moveTo>
                  <a:pt x="1001" y="1523"/>
                </a:moveTo>
                <a:cubicBezTo>
                  <a:pt x="993" y="1523"/>
                  <a:pt x="985" y="1523"/>
                  <a:pt x="977" y="1523"/>
                </a:cubicBezTo>
                <a:cubicBezTo>
                  <a:pt x="977" y="1523"/>
                  <a:pt x="985" y="1523"/>
                  <a:pt x="985" y="1523"/>
                </a:cubicBezTo>
                <a:cubicBezTo>
                  <a:pt x="1001" y="1523"/>
                  <a:pt x="1001" y="1523"/>
                  <a:pt x="1001" y="1523"/>
                </a:cubicBezTo>
                <a:close/>
                <a:moveTo>
                  <a:pt x="977" y="1523"/>
                </a:moveTo>
                <a:cubicBezTo>
                  <a:pt x="970" y="1523"/>
                  <a:pt x="970" y="1523"/>
                  <a:pt x="970" y="1523"/>
                </a:cubicBezTo>
                <a:cubicBezTo>
                  <a:pt x="970" y="1523"/>
                  <a:pt x="970" y="1523"/>
                  <a:pt x="946" y="1531"/>
                </a:cubicBezTo>
                <a:cubicBezTo>
                  <a:pt x="938" y="1531"/>
                  <a:pt x="938" y="1531"/>
                  <a:pt x="938" y="1531"/>
                </a:cubicBezTo>
                <a:cubicBezTo>
                  <a:pt x="938" y="1531"/>
                  <a:pt x="938" y="1531"/>
                  <a:pt x="946" y="1531"/>
                </a:cubicBezTo>
                <a:cubicBezTo>
                  <a:pt x="954" y="1523"/>
                  <a:pt x="970" y="1523"/>
                  <a:pt x="977" y="1523"/>
                </a:cubicBezTo>
                <a:close/>
                <a:moveTo>
                  <a:pt x="1579" y="1327"/>
                </a:moveTo>
                <a:cubicBezTo>
                  <a:pt x="1579" y="1319"/>
                  <a:pt x="1579" y="1319"/>
                  <a:pt x="1579" y="1319"/>
                </a:cubicBezTo>
                <a:cubicBezTo>
                  <a:pt x="1579" y="1327"/>
                  <a:pt x="1579" y="1327"/>
                  <a:pt x="1579" y="1327"/>
                </a:cubicBezTo>
                <a:close/>
                <a:moveTo>
                  <a:pt x="1579" y="1335"/>
                </a:moveTo>
                <a:cubicBezTo>
                  <a:pt x="1579" y="1335"/>
                  <a:pt x="1579" y="1335"/>
                  <a:pt x="1579" y="1342"/>
                </a:cubicBezTo>
                <a:cubicBezTo>
                  <a:pt x="1587" y="1342"/>
                  <a:pt x="1587" y="1342"/>
                  <a:pt x="1587" y="1342"/>
                </a:cubicBezTo>
                <a:cubicBezTo>
                  <a:pt x="1587" y="1342"/>
                  <a:pt x="1587" y="1342"/>
                  <a:pt x="1579" y="1327"/>
                </a:cubicBezTo>
                <a:cubicBezTo>
                  <a:pt x="1579" y="1327"/>
                  <a:pt x="1579" y="1335"/>
                  <a:pt x="1579" y="1335"/>
                </a:cubicBezTo>
                <a:close/>
                <a:moveTo>
                  <a:pt x="884" y="1546"/>
                </a:moveTo>
                <a:cubicBezTo>
                  <a:pt x="891" y="1539"/>
                  <a:pt x="891" y="1539"/>
                  <a:pt x="891" y="1539"/>
                </a:cubicBezTo>
                <a:cubicBezTo>
                  <a:pt x="876" y="1546"/>
                  <a:pt x="876" y="1546"/>
                  <a:pt x="876" y="1546"/>
                </a:cubicBezTo>
                <a:lnTo>
                  <a:pt x="884" y="1546"/>
                </a:lnTo>
                <a:close/>
                <a:moveTo>
                  <a:pt x="1579" y="1295"/>
                </a:moveTo>
                <a:cubicBezTo>
                  <a:pt x="1579" y="1295"/>
                  <a:pt x="1571" y="1287"/>
                  <a:pt x="1571" y="1280"/>
                </a:cubicBezTo>
                <a:cubicBezTo>
                  <a:pt x="1571" y="1280"/>
                  <a:pt x="1571" y="1280"/>
                  <a:pt x="1571" y="1280"/>
                </a:cubicBezTo>
                <a:cubicBezTo>
                  <a:pt x="1571" y="1287"/>
                  <a:pt x="1571" y="1287"/>
                  <a:pt x="1579" y="1295"/>
                </a:cubicBezTo>
                <a:close/>
                <a:moveTo>
                  <a:pt x="1501" y="1146"/>
                </a:moveTo>
                <a:cubicBezTo>
                  <a:pt x="1501" y="1146"/>
                  <a:pt x="1501" y="1146"/>
                  <a:pt x="1501" y="1146"/>
                </a:cubicBezTo>
                <a:cubicBezTo>
                  <a:pt x="1501" y="1146"/>
                  <a:pt x="1501" y="1138"/>
                  <a:pt x="1501" y="1146"/>
                </a:cubicBezTo>
                <a:close/>
                <a:moveTo>
                  <a:pt x="1579" y="1311"/>
                </a:moveTo>
                <a:cubicBezTo>
                  <a:pt x="1579" y="1311"/>
                  <a:pt x="1579" y="1311"/>
                  <a:pt x="1579" y="1319"/>
                </a:cubicBezTo>
                <a:cubicBezTo>
                  <a:pt x="1579" y="1327"/>
                  <a:pt x="1579" y="1319"/>
                  <a:pt x="1579" y="1311"/>
                </a:cubicBezTo>
                <a:close/>
                <a:moveTo>
                  <a:pt x="1548" y="1217"/>
                </a:moveTo>
                <a:cubicBezTo>
                  <a:pt x="1548" y="1225"/>
                  <a:pt x="1548" y="1225"/>
                  <a:pt x="1548" y="1225"/>
                </a:cubicBezTo>
                <a:cubicBezTo>
                  <a:pt x="1548" y="1217"/>
                  <a:pt x="1548" y="1217"/>
                  <a:pt x="1548" y="1217"/>
                </a:cubicBezTo>
                <a:close/>
                <a:moveTo>
                  <a:pt x="1548" y="1217"/>
                </a:moveTo>
                <a:cubicBezTo>
                  <a:pt x="1548" y="1217"/>
                  <a:pt x="1540" y="1217"/>
                  <a:pt x="1540" y="1209"/>
                </a:cubicBezTo>
                <a:cubicBezTo>
                  <a:pt x="1540" y="1209"/>
                  <a:pt x="1540" y="1209"/>
                  <a:pt x="1540" y="1217"/>
                </a:cubicBezTo>
                <a:cubicBezTo>
                  <a:pt x="1540" y="1217"/>
                  <a:pt x="1540" y="1217"/>
                  <a:pt x="1548" y="1217"/>
                </a:cubicBezTo>
                <a:cubicBezTo>
                  <a:pt x="1548" y="1217"/>
                  <a:pt x="1548" y="1217"/>
                  <a:pt x="1548" y="1217"/>
                </a:cubicBezTo>
                <a:close/>
                <a:moveTo>
                  <a:pt x="1548" y="1225"/>
                </a:moveTo>
                <a:cubicBezTo>
                  <a:pt x="1548" y="1225"/>
                  <a:pt x="1548" y="1225"/>
                  <a:pt x="1548" y="1233"/>
                </a:cubicBezTo>
                <a:cubicBezTo>
                  <a:pt x="1548" y="1225"/>
                  <a:pt x="1548" y="1225"/>
                  <a:pt x="1548" y="1225"/>
                </a:cubicBezTo>
                <a:cubicBezTo>
                  <a:pt x="1548" y="1225"/>
                  <a:pt x="1548" y="1225"/>
                  <a:pt x="1548" y="1225"/>
                </a:cubicBezTo>
                <a:cubicBezTo>
                  <a:pt x="1548" y="1225"/>
                  <a:pt x="1548" y="1225"/>
                  <a:pt x="1548" y="1225"/>
                </a:cubicBezTo>
                <a:close/>
                <a:moveTo>
                  <a:pt x="1548" y="1240"/>
                </a:moveTo>
                <a:cubicBezTo>
                  <a:pt x="1548" y="1240"/>
                  <a:pt x="1548" y="1240"/>
                  <a:pt x="1548" y="1240"/>
                </a:cubicBezTo>
                <a:cubicBezTo>
                  <a:pt x="1548" y="1240"/>
                  <a:pt x="1548" y="1240"/>
                  <a:pt x="1548" y="1248"/>
                </a:cubicBezTo>
                <a:cubicBezTo>
                  <a:pt x="1548" y="1248"/>
                  <a:pt x="1548" y="1248"/>
                  <a:pt x="1556" y="1248"/>
                </a:cubicBezTo>
                <a:cubicBezTo>
                  <a:pt x="1548" y="1240"/>
                  <a:pt x="1548" y="1240"/>
                  <a:pt x="1548" y="1240"/>
                </a:cubicBezTo>
                <a:close/>
                <a:moveTo>
                  <a:pt x="1540" y="1217"/>
                </a:moveTo>
                <a:cubicBezTo>
                  <a:pt x="1532" y="1209"/>
                  <a:pt x="1532" y="1209"/>
                  <a:pt x="1532" y="1209"/>
                </a:cubicBezTo>
                <a:cubicBezTo>
                  <a:pt x="1540" y="1225"/>
                  <a:pt x="1540" y="1225"/>
                  <a:pt x="1540" y="1225"/>
                </a:cubicBezTo>
                <a:cubicBezTo>
                  <a:pt x="1540" y="1225"/>
                  <a:pt x="1540" y="1225"/>
                  <a:pt x="1548" y="1225"/>
                </a:cubicBezTo>
                <a:cubicBezTo>
                  <a:pt x="1548" y="1225"/>
                  <a:pt x="1548" y="1225"/>
                  <a:pt x="1548" y="1217"/>
                </a:cubicBezTo>
                <a:cubicBezTo>
                  <a:pt x="1540" y="1217"/>
                  <a:pt x="1540" y="1217"/>
                  <a:pt x="1540" y="1217"/>
                </a:cubicBezTo>
                <a:close/>
                <a:moveTo>
                  <a:pt x="1525" y="1178"/>
                </a:moveTo>
                <a:cubicBezTo>
                  <a:pt x="1525" y="1178"/>
                  <a:pt x="1525" y="1178"/>
                  <a:pt x="1517" y="1170"/>
                </a:cubicBezTo>
                <a:cubicBezTo>
                  <a:pt x="1517" y="1170"/>
                  <a:pt x="1517" y="1170"/>
                  <a:pt x="1517" y="1178"/>
                </a:cubicBezTo>
                <a:cubicBezTo>
                  <a:pt x="1517" y="1178"/>
                  <a:pt x="1517" y="1178"/>
                  <a:pt x="1525" y="1178"/>
                </a:cubicBezTo>
                <a:close/>
                <a:moveTo>
                  <a:pt x="1485" y="1107"/>
                </a:moveTo>
                <a:cubicBezTo>
                  <a:pt x="1485" y="1115"/>
                  <a:pt x="1485" y="1115"/>
                  <a:pt x="1485" y="1115"/>
                </a:cubicBezTo>
                <a:cubicBezTo>
                  <a:pt x="1485" y="1115"/>
                  <a:pt x="1485" y="1115"/>
                  <a:pt x="1485" y="1115"/>
                </a:cubicBezTo>
                <a:lnTo>
                  <a:pt x="1485" y="1107"/>
                </a:lnTo>
                <a:close/>
                <a:moveTo>
                  <a:pt x="1556" y="1248"/>
                </a:moveTo>
                <a:cubicBezTo>
                  <a:pt x="1556" y="1248"/>
                  <a:pt x="1556" y="1248"/>
                  <a:pt x="1556" y="1248"/>
                </a:cubicBezTo>
                <a:cubicBezTo>
                  <a:pt x="1556" y="1248"/>
                  <a:pt x="1556" y="1240"/>
                  <a:pt x="1556" y="1240"/>
                </a:cubicBezTo>
                <a:cubicBezTo>
                  <a:pt x="1556" y="1248"/>
                  <a:pt x="1556" y="1248"/>
                  <a:pt x="1556" y="1248"/>
                </a:cubicBezTo>
                <a:close/>
                <a:moveTo>
                  <a:pt x="1564" y="1264"/>
                </a:moveTo>
                <a:cubicBezTo>
                  <a:pt x="1564" y="1256"/>
                  <a:pt x="1564" y="1256"/>
                  <a:pt x="1564" y="1256"/>
                </a:cubicBezTo>
                <a:cubicBezTo>
                  <a:pt x="1564" y="1256"/>
                  <a:pt x="1564" y="1256"/>
                  <a:pt x="1564" y="1256"/>
                </a:cubicBezTo>
                <a:cubicBezTo>
                  <a:pt x="1556" y="1256"/>
                  <a:pt x="1556" y="1256"/>
                  <a:pt x="1556" y="1256"/>
                </a:cubicBezTo>
                <a:cubicBezTo>
                  <a:pt x="1556" y="1256"/>
                  <a:pt x="1556" y="1256"/>
                  <a:pt x="1564" y="1264"/>
                </a:cubicBezTo>
                <a:close/>
                <a:moveTo>
                  <a:pt x="1564" y="1256"/>
                </a:moveTo>
                <a:cubicBezTo>
                  <a:pt x="1564" y="1256"/>
                  <a:pt x="1564" y="1256"/>
                  <a:pt x="1556" y="1248"/>
                </a:cubicBezTo>
                <a:cubicBezTo>
                  <a:pt x="1556" y="1248"/>
                  <a:pt x="1556" y="1256"/>
                  <a:pt x="1564" y="1256"/>
                </a:cubicBezTo>
                <a:close/>
                <a:moveTo>
                  <a:pt x="860" y="1562"/>
                </a:moveTo>
                <a:cubicBezTo>
                  <a:pt x="868" y="1554"/>
                  <a:pt x="860" y="1562"/>
                  <a:pt x="876" y="1554"/>
                </a:cubicBezTo>
                <a:cubicBezTo>
                  <a:pt x="876" y="1554"/>
                  <a:pt x="876" y="1554"/>
                  <a:pt x="860" y="1554"/>
                </a:cubicBezTo>
                <a:lnTo>
                  <a:pt x="860" y="1562"/>
                </a:lnTo>
                <a:close/>
                <a:moveTo>
                  <a:pt x="1493" y="1115"/>
                </a:moveTo>
                <a:cubicBezTo>
                  <a:pt x="1485" y="1115"/>
                  <a:pt x="1485" y="1115"/>
                  <a:pt x="1493" y="1115"/>
                </a:cubicBezTo>
                <a:close/>
                <a:moveTo>
                  <a:pt x="1134" y="1531"/>
                </a:moveTo>
                <a:cubicBezTo>
                  <a:pt x="1134" y="1531"/>
                  <a:pt x="1134" y="1531"/>
                  <a:pt x="1134" y="1531"/>
                </a:cubicBezTo>
                <a:cubicBezTo>
                  <a:pt x="1134" y="1531"/>
                  <a:pt x="1134" y="1531"/>
                  <a:pt x="1142" y="1531"/>
                </a:cubicBezTo>
                <a:cubicBezTo>
                  <a:pt x="1142" y="1531"/>
                  <a:pt x="1142" y="1531"/>
                  <a:pt x="1134" y="1531"/>
                </a:cubicBezTo>
                <a:close/>
                <a:moveTo>
                  <a:pt x="1517" y="1162"/>
                </a:moveTo>
                <a:cubicBezTo>
                  <a:pt x="1517" y="1162"/>
                  <a:pt x="1517" y="1162"/>
                  <a:pt x="1517" y="1162"/>
                </a:cubicBezTo>
                <a:cubicBezTo>
                  <a:pt x="1509" y="1154"/>
                  <a:pt x="1509" y="1154"/>
                  <a:pt x="1509" y="1154"/>
                </a:cubicBezTo>
                <a:cubicBezTo>
                  <a:pt x="1509" y="1154"/>
                  <a:pt x="1509" y="1154"/>
                  <a:pt x="1517" y="1170"/>
                </a:cubicBezTo>
                <a:cubicBezTo>
                  <a:pt x="1517" y="1178"/>
                  <a:pt x="1517" y="1178"/>
                  <a:pt x="1517" y="1178"/>
                </a:cubicBezTo>
                <a:cubicBezTo>
                  <a:pt x="1517" y="1178"/>
                  <a:pt x="1517" y="1170"/>
                  <a:pt x="1517" y="1170"/>
                </a:cubicBezTo>
                <a:cubicBezTo>
                  <a:pt x="1517" y="1170"/>
                  <a:pt x="1517" y="1170"/>
                  <a:pt x="1517" y="1170"/>
                </a:cubicBezTo>
                <a:cubicBezTo>
                  <a:pt x="1517" y="1170"/>
                  <a:pt x="1517" y="1170"/>
                  <a:pt x="1517" y="1154"/>
                </a:cubicBezTo>
                <a:cubicBezTo>
                  <a:pt x="1517" y="1154"/>
                  <a:pt x="1517" y="1154"/>
                  <a:pt x="1509" y="1146"/>
                </a:cubicBezTo>
                <a:cubicBezTo>
                  <a:pt x="1509" y="1146"/>
                  <a:pt x="1509" y="1146"/>
                  <a:pt x="1517" y="1162"/>
                </a:cubicBezTo>
                <a:close/>
                <a:moveTo>
                  <a:pt x="915" y="1539"/>
                </a:moveTo>
                <a:cubicBezTo>
                  <a:pt x="907" y="1539"/>
                  <a:pt x="907" y="1539"/>
                  <a:pt x="907" y="1546"/>
                </a:cubicBezTo>
                <a:cubicBezTo>
                  <a:pt x="907" y="1539"/>
                  <a:pt x="915" y="1539"/>
                  <a:pt x="915" y="1539"/>
                </a:cubicBezTo>
                <a:close/>
                <a:moveTo>
                  <a:pt x="899" y="1546"/>
                </a:moveTo>
                <a:cubicBezTo>
                  <a:pt x="907" y="1546"/>
                  <a:pt x="907" y="1546"/>
                  <a:pt x="907" y="1546"/>
                </a:cubicBezTo>
                <a:cubicBezTo>
                  <a:pt x="899" y="1546"/>
                  <a:pt x="899" y="1546"/>
                  <a:pt x="899" y="1546"/>
                </a:cubicBezTo>
                <a:close/>
                <a:moveTo>
                  <a:pt x="876" y="1554"/>
                </a:moveTo>
                <a:cubicBezTo>
                  <a:pt x="876" y="1554"/>
                  <a:pt x="884" y="1554"/>
                  <a:pt x="891" y="1546"/>
                </a:cubicBezTo>
                <a:cubicBezTo>
                  <a:pt x="884" y="1546"/>
                  <a:pt x="884" y="1546"/>
                  <a:pt x="876" y="1546"/>
                </a:cubicBezTo>
                <a:cubicBezTo>
                  <a:pt x="876" y="1546"/>
                  <a:pt x="876" y="1546"/>
                  <a:pt x="876" y="1554"/>
                </a:cubicBezTo>
                <a:close/>
                <a:moveTo>
                  <a:pt x="891" y="1546"/>
                </a:moveTo>
                <a:cubicBezTo>
                  <a:pt x="891" y="1546"/>
                  <a:pt x="891" y="1546"/>
                  <a:pt x="891" y="1546"/>
                </a:cubicBezTo>
                <a:cubicBezTo>
                  <a:pt x="891" y="1546"/>
                  <a:pt x="891" y="1546"/>
                  <a:pt x="899" y="1546"/>
                </a:cubicBezTo>
                <a:cubicBezTo>
                  <a:pt x="891" y="1546"/>
                  <a:pt x="891" y="1546"/>
                  <a:pt x="891" y="1546"/>
                </a:cubicBezTo>
                <a:close/>
                <a:moveTo>
                  <a:pt x="907" y="1546"/>
                </a:moveTo>
                <a:cubicBezTo>
                  <a:pt x="907" y="1546"/>
                  <a:pt x="915" y="1539"/>
                  <a:pt x="923" y="1539"/>
                </a:cubicBezTo>
                <a:cubicBezTo>
                  <a:pt x="915" y="1539"/>
                  <a:pt x="907" y="1539"/>
                  <a:pt x="907" y="1546"/>
                </a:cubicBezTo>
                <a:close/>
                <a:moveTo>
                  <a:pt x="1517" y="1154"/>
                </a:moveTo>
                <a:cubicBezTo>
                  <a:pt x="1517" y="1162"/>
                  <a:pt x="1517" y="1162"/>
                  <a:pt x="1517" y="1162"/>
                </a:cubicBezTo>
                <a:cubicBezTo>
                  <a:pt x="1525" y="1162"/>
                  <a:pt x="1525" y="1162"/>
                  <a:pt x="1525" y="1162"/>
                </a:cubicBezTo>
                <a:cubicBezTo>
                  <a:pt x="1517" y="1162"/>
                  <a:pt x="1517" y="1162"/>
                  <a:pt x="1517" y="1162"/>
                </a:cubicBezTo>
                <a:cubicBezTo>
                  <a:pt x="1517" y="1154"/>
                  <a:pt x="1517" y="1154"/>
                  <a:pt x="1517" y="1154"/>
                </a:cubicBezTo>
                <a:close/>
                <a:moveTo>
                  <a:pt x="1110" y="1531"/>
                </a:moveTo>
                <a:cubicBezTo>
                  <a:pt x="1110" y="1531"/>
                  <a:pt x="1110" y="1531"/>
                  <a:pt x="1102" y="1531"/>
                </a:cubicBezTo>
                <a:cubicBezTo>
                  <a:pt x="1110" y="1531"/>
                  <a:pt x="1102" y="1531"/>
                  <a:pt x="1110" y="1531"/>
                </a:cubicBezTo>
                <a:close/>
                <a:moveTo>
                  <a:pt x="860" y="1562"/>
                </a:moveTo>
                <a:cubicBezTo>
                  <a:pt x="860" y="1562"/>
                  <a:pt x="860" y="1562"/>
                  <a:pt x="860" y="1562"/>
                </a:cubicBezTo>
                <a:cubicBezTo>
                  <a:pt x="860" y="1562"/>
                  <a:pt x="860" y="1562"/>
                  <a:pt x="852" y="1562"/>
                </a:cubicBezTo>
                <a:lnTo>
                  <a:pt x="860" y="1562"/>
                </a:lnTo>
                <a:close/>
                <a:moveTo>
                  <a:pt x="860" y="1562"/>
                </a:moveTo>
                <a:cubicBezTo>
                  <a:pt x="860" y="1562"/>
                  <a:pt x="860" y="1562"/>
                  <a:pt x="868" y="1562"/>
                </a:cubicBezTo>
                <a:cubicBezTo>
                  <a:pt x="876" y="1562"/>
                  <a:pt x="884" y="1554"/>
                  <a:pt x="891" y="1554"/>
                </a:cubicBezTo>
                <a:cubicBezTo>
                  <a:pt x="884" y="1554"/>
                  <a:pt x="868" y="1554"/>
                  <a:pt x="860" y="1562"/>
                </a:cubicBezTo>
                <a:cubicBezTo>
                  <a:pt x="860" y="1562"/>
                  <a:pt x="860" y="1562"/>
                  <a:pt x="860" y="1562"/>
                </a:cubicBezTo>
                <a:close/>
                <a:moveTo>
                  <a:pt x="899" y="1546"/>
                </a:moveTo>
                <a:cubicBezTo>
                  <a:pt x="899" y="1546"/>
                  <a:pt x="899" y="1546"/>
                  <a:pt x="907" y="1546"/>
                </a:cubicBezTo>
                <a:cubicBezTo>
                  <a:pt x="899" y="1546"/>
                  <a:pt x="899" y="1546"/>
                  <a:pt x="899" y="1546"/>
                </a:cubicBezTo>
                <a:cubicBezTo>
                  <a:pt x="899" y="1546"/>
                  <a:pt x="899" y="1546"/>
                  <a:pt x="899" y="1546"/>
                </a:cubicBezTo>
                <a:close/>
                <a:moveTo>
                  <a:pt x="891" y="1546"/>
                </a:moveTo>
                <a:cubicBezTo>
                  <a:pt x="891" y="1554"/>
                  <a:pt x="891" y="1554"/>
                  <a:pt x="891" y="1554"/>
                </a:cubicBezTo>
                <a:cubicBezTo>
                  <a:pt x="891" y="1554"/>
                  <a:pt x="899" y="1546"/>
                  <a:pt x="899" y="1546"/>
                </a:cubicBezTo>
                <a:cubicBezTo>
                  <a:pt x="899" y="1546"/>
                  <a:pt x="899" y="1546"/>
                  <a:pt x="891" y="1546"/>
                </a:cubicBezTo>
                <a:close/>
                <a:moveTo>
                  <a:pt x="1126" y="1539"/>
                </a:moveTo>
                <a:cubicBezTo>
                  <a:pt x="1126" y="1539"/>
                  <a:pt x="1126" y="1539"/>
                  <a:pt x="1134" y="1539"/>
                </a:cubicBezTo>
                <a:cubicBezTo>
                  <a:pt x="1126" y="1539"/>
                  <a:pt x="1126" y="1531"/>
                  <a:pt x="1118" y="1531"/>
                </a:cubicBezTo>
                <a:cubicBezTo>
                  <a:pt x="1118" y="1531"/>
                  <a:pt x="1118" y="1531"/>
                  <a:pt x="1110" y="1531"/>
                </a:cubicBezTo>
                <a:cubicBezTo>
                  <a:pt x="1110" y="1531"/>
                  <a:pt x="1110" y="1531"/>
                  <a:pt x="1110" y="1531"/>
                </a:cubicBezTo>
                <a:cubicBezTo>
                  <a:pt x="1118" y="1531"/>
                  <a:pt x="1118" y="1531"/>
                  <a:pt x="1126" y="1539"/>
                </a:cubicBezTo>
                <a:close/>
                <a:moveTo>
                  <a:pt x="899" y="1546"/>
                </a:moveTo>
                <a:cubicBezTo>
                  <a:pt x="907" y="1546"/>
                  <a:pt x="907" y="1546"/>
                  <a:pt x="907" y="1546"/>
                </a:cubicBezTo>
                <a:cubicBezTo>
                  <a:pt x="907" y="1546"/>
                  <a:pt x="907" y="1546"/>
                  <a:pt x="907" y="1546"/>
                </a:cubicBezTo>
                <a:cubicBezTo>
                  <a:pt x="907" y="1546"/>
                  <a:pt x="907" y="1546"/>
                  <a:pt x="907" y="1546"/>
                </a:cubicBezTo>
                <a:cubicBezTo>
                  <a:pt x="907" y="1546"/>
                  <a:pt x="915" y="1546"/>
                  <a:pt x="915" y="1546"/>
                </a:cubicBezTo>
                <a:cubicBezTo>
                  <a:pt x="915" y="1546"/>
                  <a:pt x="907" y="1546"/>
                  <a:pt x="907" y="1546"/>
                </a:cubicBezTo>
                <a:cubicBezTo>
                  <a:pt x="907" y="1546"/>
                  <a:pt x="907" y="1546"/>
                  <a:pt x="907" y="1546"/>
                </a:cubicBezTo>
                <a:cubicBezTo>
                  <a:pt x="907" y="1546"/>
                  <a:pt x="907" y="1546"/>
                  <a:pt x="907" y="1546"/>
                </a:cubicBezTo>
                <a:cubicBezTo>
                  <a:pt x="899" y="1546"/>
                  <a:pt x="899" y="1546"/>
                  <a:pt x="899" y="1546"/>
                </a:cubicBezTo>
                <a:close/>
                <a:moveTo>
                  <a:pt x="1079" y="1531"/>
                </a:moveTo>
                <a:cubicBezTo>
                  <a:pt x="1079" y="1531"/>
                  <a:pt x="1079" y="1531"/>
                  <a:pt x="1079" y="1531"/>
                </a:cubicBezTo>
                <a:cubicBezTo>
                  <a:pt x="1079" y="1531"/>
                  <a:pt x="1079" y="1531"/>
                  <a:pt x="1079" y="1531"/>
                </a:cubicBezTo>
                <a:cubicBezTo>
                  <a:pt x="1079" y="1531"/>
                  <a:pt x="1079" y="1531"/>
                  <a:pt x="1079" y="1531"/>
                </a:cubicBezTo>
                <a:cubicBezTo>
                  <a:pt x="1079" y="1531"/>
                  <a:pt x="1079" y="1531"/>
                  <a:pt x="1079" y="1531"/>
                </a:cubicBezTo>
                <a:close/>
                <a:moveTo>
                  <a:pt x="1501" y="1115"/>
                </a:moveTo>
                <a:cubicBezTo>
                  <a:pt x="1501" y="1115"/>
                  <a:pt x="1501" y="1115"/>
                  <a:pt x="1501" y="1115"/>
                </a:cubicBezTo>
                <a:cubicBezTo>
                  <a:pt x="1501" y="1123"/>
                  <a:pt x="1501" y="1123"/>
                  <a:pt x="1501" y="1123"/>
                </a:cubicBezTo>
                <a:cubicBezTo>
                  <a:pt x="1501" y="1123"/>
                  <a:pt x="1501" y="1123"/>
                  <a:pt x="1501" y="1115"/>
                </a:cubicBezTo>
                <a:close/>
                <a:moveTo>
                  <a:pt x="1501" y="1115"/>
                </a:moveTo>
                <a:cubicBezTo>
                  <a:pt x="1501" y="1115"/>
                  <a:pt x="1501" y="1115"/>
                  <a:pt x="1501" y="1115"/>
                </a:cubicBezTo>
                <a:cubicBezTo>
                  <a:pt x="1501" y="1115"/>
                  <a:pt x="1501" y="1115"/>
                  <a:pt x="1501" y="1115"/>
                </a:cubicBezTo>
                <a:close/>
                <a:moveTo>
                  <a:pt x="1689" y="1366"/>
                </a:moveTo>
                <a:cubicBezTo>
                  <a:pt x="1689" y="1358"/>
                  <a:pt x="1689" y="1366"/>
                  <a:pt x="1689" y="1350"/>
                </a:cubicBezTo>
                <a:cubicBezTo>
                  <a:pt x="1689" y="1358"/>
                  <a:pt x="1681" y="1350"/>
                  <a:pt x="1689" y="1366"/>
                </a:cubicBezTo>
                <a:close/>
                <a:moveTo>
                  <a:pt x="876" y="1562"/>
                </a:moveTo>
                <a:cubicBezTo>
                  <a:pt x="876" y="1562"/>
                  <a:pt x="876" y="1562"/>
                  <a:pt x="868" y="1562"/>
                </a:cubicBezTo>
                <a:cubicBezTo>
                  <a:pt x="860" y="1570"/>
                  <a:pt x="860" y="1570"/>
                  <a:pt x="860" y="1570"/>
                </a:cubicBezTo>
                <a:cubicBezTo>
                  <a:pt x="860" y="1570"/>
                  <a:pt x="860" y="1570"/>
                  <a:pt x="868" y="1570"/>
                </a:cubicBezTo>
                <a:cubicBezTo>
                  <a:pt x="860" y="1570"/>
                  <a:pt x="860" y="1570"/>
                  <a:pt x="860" y="1570"/>
                </a:cubicBezTo>
                <a:cubicBezTo>
                  <a:pt x="868" y="1570"/>
                  <a:pt x="868" y="1570"/>
                  <a:pt x="868" y="1570"/>
                </a:cubicBezTo>
                <a:cubicBezTo>
                  <a:pt x="868" y="1570"/>
                  <a:pt x="868" y="1570"/>
                  <a:pt x="868" y="1570"/>
                </a:cubicBezTo>
                <a:cubicBezTo>
                  <a:pt x="868" y="1570"/>
                  <a:pt x="868" y="1570"/>
                  <a:pt x="876" y="1562"/>
                </a:cubicBezTo>
                <a:close/>
                <a:moveTo>
                  <a:pt x="977" y="1594"/>
                </a:moveTo>
                <a:cubicBezTo>
                  <a:pt x="977" y="1594"/>
                  <a:pt x="977" y="1594"/>
                  <a:pt x="977" y="1594"/>
                </a:cubicBezTo>
                <a:cubicBezTo>
                  <a:pt x="985" y="1594"/>
                  <a:pt x="985" y="1594"/>
                  <a:pt x="985" y="1594"/>
                </a:cubicBezTo>
                <a:cubicBezTo>
                  <a:pt x="985" y="1594"/>
                  <a:pt x="985" y="1594"/>
                  <a:pt x="977" y="1594"/>
                </a:cubicBezTo>
                <a:cubicBezTo>
                  <a:pt x="977" y="1594"/>
                  <a:pt x="977" y="1594"/>
                  <a:pt x="977" y="1594"/>
                </a:cubicBezTo>
                <a:close/>
                <a:moveTo>
                  <a:pt x="962" y="1594"/>
                </a:moveTo>
                <a:cubicBezTo>
                  <a:pt x="962" y="1594"/>
                  <a:pt x="962" y="1594"/>
                  <a:pt x="962" y="1594"/>
                </a:cubicBezTo>
                <a:cubicBezTo>
                  <a:pt x="946" y="1601"/>
                  <a:pt x="946" y="1601"/>
                  <a:pt x="946" y="1601"/>
                </a:cubicBezTo>
                <a:cubicBezTo>
                  <a:pt x="954" y="1601"/>
                  <a:pt x="962" y="1601"/>
                  <a:pt x="962" y="1601"/>
                </a:cubicBezTo>
                <a:cubicBezTo>
                  <a:pt x="962" y="1594"/>
                  <a:pt x="962" y="1594"/>
                  <a:pt x="962" y="1594"/>
                </a:cubicBezTo>
                <a:close/>
                <a:moveTo>
                  <a:pt x="1212" y="1633"/>
                </a:moveTo>
                <a:cubicBezTo>
                  <a:pt x="1212" y="1633"/>
                  <a:pt x="1212" y="1633"/>
                  <a:pt x="1212" y="1633"/>
                </a:cubicBezTo>
                <a:cubicBezTo>
                  <a:pt x="1212" y="1633"/>
                  <a:pt x="1212" y="1633"/>
                  <a:pt x="1212" y="1633"/>
                </a:cubicBezTo>
                <a:cubicBezTo>
                  <a:pt x="1212" y="1633"/>
                  <a:pt x="1212" y="1633"/>
                  <a:pt x="1212" y="1633"/>
                </a:cubicBezTo>
                <a:close/>
                <a:moveTo>
                  <a:pt x="954" y="1609"/>
                </a:moveTo>
                <a:cubicBezTo>
                  <a:pt x="962" y="1609"/>
                  <a:pt x="954" y="1609"/>
                  <a:pt x="962" y="1609"/>
                </a:cubicBezTo>
                <a:cubicBezTo>
                  <a:pt x="962" y="1609"/>
                  <a:pt x="962" y="1609"/>
                  <a:pt x="962" y="1609"/>
                </a:cubicBezTo>
                <a:cubicBezTo>
                  <a:pt x="962" y="1609"/>
                  <a:pt x="962" y="1609"/>
                  <a:pt x="962" y="1609"/>
                </a:cubicBezTo>
                <a:cubicBezTo>
                  <a:pt x="962" y="1609"/>
                  <a:pt x="954" y="1609"/>
                  <a:pt x="954" y="1609"/>
                </a:cubicBezTo>
                <a:close/>
                <a:moveTo>
                  <a:pt x="884" y="1570"/>
                </a:moveTo>
                <a:cubicBezTo>
                  <a:pt x="884" y="1570"/>
                  <a:pt x="884" y="1570"/>
                  <a:pt x="907" y="1562"/>
                </a:cubicBezTo>
                <a:cubicBezTo>
                  <a:pt x="907" y="1562"/>
                  <a:pt x="907" y="1562"/>
                  <a:pt x="891" y="1562"/>
                </a:cubicBezTo>
                <a:cubicBezTo>
                  <a:pt x="891" y="1562"/>
                  <a:pt x="891" y="1562"/>
                  <a:pt x="884" y="1570"/>
                </a:cubicBezTo>
                <a:close/>
                <a:moveTo>
                  <a:pt x="899" y="1570"/>
                </a:moveTo>
                <a:cubicBezTo>
                  <a:pt x="907" y="1570"/>
                  <a:pt x="907" y="1562"/>
                  <a:pt x="915" y="1562"/>
                </a:cubicBezTo>
                <a:cubicBezTo>
                  <a:pt x="923" y="1562"/>
                  <a:pt x="923" y="1562"/>
                  <a:pt x="931" y="1562"/>
                </a:cubicBezTo>
                <a:cubicBezTo>
                  <a:pt x="931" y="1562"/>
                  <a:pt x="931" y="1562"/>
                  <a:pt x="931" y="1562"/>
                </a:cubicBezTo>
                <a:cubicBezTo>
                  <a:pt x="923" y="1562"/>
                  <a:pt x="915" y="1562"/>
                  <a:pt x="907" y="1562"/>
                </a:cubicBezTo>
                <a:cubicBezTo>
                  <a:pt x="907" y="1562"/>
                  <a:pt x="907" y="1562"/>
                  <a:pt x="899" y="1570"/>
                </a:cubicBezTo>
                <a:close/>
                <a:moveTo>
                  <a:pt x="1376" y="817"/>
                </a:moveTo>
                <a:cubicBezTo>
                  <a:pt x="1368" y="809"/>
                  <a:pt x="1360" y="809"/>
                  <a:pt x="1360" y="809"/>
                </a:cubicBezTo>
                <a:cubicBezTo>
                  <a:pt x="1360" y="809"/>
                  <a:pt x="1360" y="809"/>
                  <a:pt x="1360" y="809"/>
                </a:cubicBezTo>
                <a:cubicBezTo>
                  <a:pt x="1368" y="817"/>
                  <a:pt x="1368" y="817"/>
                  <a:pt x="1376" y="817"/>
                </a:cubicBezTo>
                <a:close/>
                <a:moveTo>
                  <a:pt x="1423" y="872"/>
                </a:moveTo>
                <a:cubicBezTo>
                  <a:pt x="1423" y="872"/>
                  <a:pt x="1423" y="872"/>
                  <a:pt x="1423" y="872"/>
                </a:cubicBezTo>
                <a:cubicBezTo>
                  <a:pt x="1423" y="872"/>
                  <a:pt x="1423" y="872"/>
                  <a:pt x="1423" y="872"/>
                </a:cubicBezTo>
                <a:cubicBezTo>
                  <a:pt x="1423" y="872"/>
                  <a:pt x="1423" y="872"/>
                  <a:pt x="1423" y="872"/>
                </a:cubicBezTo>
                <a:close/>
                <a:moveTo>
                  <a:pt x="1399" y="840"/>
                </a:moveTo>
                <a:cubicBezTo>
                  <a:pt x="1407" y="848"/>
                  <a:pt x="1407" y="840"/>
                  <a:pt x="1407" y="840"/>
                </a:cubicBezTo>
                <a:cubicBezTo>
                  <a:pt x="1407" y="840"/>
                  <a:pt x="1407" y="840"/>
                  <a:pt x="1407" y="840"/>
                </a:cubicBezTo>
                <a:cubicBezTo>
                  <a:pt x="1407" y="840"/>
                  <a:pt x="1407" y="840"/>
                  <a:pt x="1399" y="840"/>
                </a:cubicBezTo>
                <a:close/>
                <a:moveTo>
                  <a:pt x="1407" y="840"/>
                </a:moveTo>
                <a:cubicBezTo>
                  <a:pt x="1407" y="848"/>
                  <a:pt x="1415" y="848"/>
                  <a:pt x="1415" y="848"/>
                </a:cubicBezTo>
                <a:cubicBezTo>
                  <a:pt x="1415" y="848"/>
                  <a:pt x="1415" y="848"/>
                  <a:pt x="1415" y="848"/>
                </a:cubicBezTo>
                <a:cubicBezTo>
                  <a:pt x="1415" y="848"/>
                  <a:pt x="1407" y="848"/>
                  <a:pt x="1407" y="840"/>
                </a:cubicBezTo>
                <a:close/>
                <a:moveTo>
                  <a:pt x="1360" y="809"/>
                </a:moveTo>
                <a:cubicBezTo>
                  <a:pt x="1360" y="817"/>
                  <a:pt x="1360" y="817"/>
                  <a:pt x="1360" y="817"/>
                </a:cubicBezTo>
                <a:cubicBezTo>
                  <a:pt x="1360" y="817"/>
                  <a:pt x="1360" y="817"/>
                  <a:pt x="1360" y="817"/>
                </a:cubicBezTo>
                <a:cubicBezTo>
                  <a:pt x="1360" y="817"/>
                  <a:pt x="1360" y="817"/>
                  <a:pt x="1360" y="809"/>
                </a:cubicBezTo>
                <a:close/>
                <a:moveTo>
                  <a:pt x="1337" y="793"/>
                </a:moveTo>
                <a:cubicBezTo>
                  <a:pt x="1337" y="793"/>
                  <a:pt x="1337" y="793"/>
                  <a:pt x="1345" y="793"/>
                </a:cubicBezTo>
                <a:cubicBezTo>
                  <a:pt x="1337" y="793"/>
                  <a:pt x="1345" y="793"/>
                  <a:pt x="1329" y="785"/>
                </a:cubicBezTo>
                <a:cubicBezTo>
                  <a:pt x="1337" y="793"/>
                  <a:pt x="1329" y="793"/>
                  <a:pt x="1337" y="793"/>
                </a:cubicBezTo>
                <a:close/>
                <a:moveTo>
                  <a:pt x="1360" y="809"/>
                </a:moveTo>
                <a:cubicBezTo>
                  <a:pt x="1360" y="809"/>
                  <a:pt x="1360" y="809"/>
                  <a:pt x="1360" y="809"/>
                </a:cubicBezTo>
                <a:cubicBezTo>
                  <a:pt x="1360" y="801"/>
                  <a:pt x="1353" y="801"/>
                  <a:pt x="1345" y="793"/>
                </a:cubicBezTo>
                <a:cubicBezTo>
                  <a:pt x="1353" y="801"/>
                  <a:pt x="1345" y="793"/>
                  <a:pt x="1345" y="793"/>
                </a:cubicBezTo>
                <a:cubicBezTo>
                  <a:pt x="1329" y="777"/>
                  <a:pt x="1329" y="777"/>
                  <a:pt x="1321" y="762"/>
                </a:cubicBezTo>
                <a:cubicBezTo>
                  <a:pt x="1321" y="762"/>
                  <a:pt x="1321" y="762"/>
                  <a:pt x="1314" y="762"/>
                </a:cubicBezTo>
                <a:cubicBezTo>
                  <a:pt x="1314" y="762"/>
                  <a:pt x="1314" y="762"/>
                  <a:pt x="1314" y="762"/>
                </a:cubicBezTo>
                <a:cubicBezTo>
                  <a:pt x="1329" y="777"/>
                  <a:pt x="1321" y="777"/>
                  <a:pt x="1329" y="785"/>
                </a:cubicBezTo>
                <a:cubicBezTo>
                  <a:pt x="1329" y="785"/>
                  <a:pt x="1329" y="785"/>
                  <a:pt x="1329" y="777"/>
                </a:cubicBezTo>
                <a:cubicBezTo>
                  <a:pt x="1329" y="777"/>
                  <a:pt x="1329" y="777"/>
                  <a:pt x="1337" y="785"/>
                </a:cubicBezTo>
                <a:cubicBezTo>
                  <a:pt x="1337" y="785"/>
                  <a:pt x="1337" y="785"/>
                  <a:pt x="1345" y="801"/>
                </a:cubicBezTo>
                <a:cubicBezTo>
                  <a:pt x="1345" y="801"/>
                  <a:pt x="1345" y="801"/>
                  <a:pt x="1345" y="809"/>
                </a:cubicBezTo>
                <a:cubicBezTo>
                  <a:pt x="1353" y="809"/>
                  <a:pt x="1360" y="809"/>
                  <a:pt x="1360" y="809"/>
                </a:cubicBezTo>
                <a:cubicBezTo>
                  <a:pt x="1360" y="809"/>
                  <a:pt x="1360" y="809"/>
                  <a:pt x="1360" y="809"/>
                </a:cubicBezTo>
                <a:cubicBezTo>
                  <a:pt x="1360" y="809"/>
                  <a:pt x="1360" y="809"/>
                  <a:pt x="1360" y="809"/>
                </a:cubicBezTo>
                <a:close/>
                <a:moveTo>
                  <a:pt x="1595" y="1115"/>
                </a:moveTo>
                <a:cubicBezTo>
                  <a:pt x="1595" y="1115"/>
                  <a:pt x="1595" y="1115"/>
                  <a:pt x="1595" y="1115"/>
                </a:cubicBezTo>
                <a:cubicBezTo>
                  <a:pt x="1595" y="1115"/>
                  <a:pt x="1595" y="1115"/>
                  <a:pt x="1595" y="1115"/>
                </a:cubicBezTo>
                <a:close/>
                <a:moveTo>
                  <a:pt x="1610" y="1146"/>
                </a:moveTo>
                <a:cubicBezTo>
                  <a:pt x="1603" y="1131"/>
                  <a:pt x="1603" y="1131"/>
                  <a:pt x="1603" y="1131"/>
                </a:cubicBezTo>
                <a:cubicBezTo>
                  <a:pt x="1603" y="1138"/>
                  <a:pt x="1603" y="1138"/>
                  <a:pt x="1603" y="1138"/>
                </a:cubicBezTo>
                <a:cubicBezTo>
                  <a:pt x="1610" y="1146"/>
                  <a:pt x="1610" y="1146"/>
                  <a:pt x="1610" y="1146"/>
                </a:cubicBezTo>
                <a:close/>
                <a:moveTo>
                  <a:pt x="1540" y="1029"/>
                </a:moveTo>
                <a:cubicBezTo>
                  <a:pt x="1540" y="1029"/>
                  <a:pt x="1540" y="1021"/>
                  <a:pt x="1532" y="1021"/>
                </a:cubicBezTo>
                <a:cubicBezTo>
                  <a:pt x="1532" y="1021"/>
                  <a:pt x="1540" y="1021"/>
                  <a:pt x="1540" y="1029"/>
                </a:cubicBezTo>
                <a:close/>
                <a:moveTo>
                  <a:pt x="1618" y="1170"/>
                </a:moveTo>
                <a:cubicBezTo>
                  <a:pt x="1618" y="1170"/>
                  <a:pt x="1618" y="1170"/>
                  <a:pt x="1626" y="1185"/>
                </a:cubicBezTo>
                <a:cubicBezTo>
                  <a:pt x="1626" y="1185"/>
                  <a:pt x="1626" y="1185"/>
                  <a:pt x="1626" y="1178"/>
                </a:cubicBezTo>
                <a:cubicBezTo>
                  <a:pt x="1618" y="1178"/>
                  <a:pt x="1626" y="1178"/>
                  <a:pt x="1618" y="1170"/>
                </a:cubicBezTo>
                <a:close/>
                <a:moveTo>
                  <a:pt x="1564" y="1060"/>
                </a:moveTo>
                <a:cubicBezTo>
                  <a:pt x="1564" y="1068"/>
                  <a:pt x="1564" y="1068"/>
                  <a:pt x="1564" y="1068"/>
                </a:cubicBezTo>
                <a:cubicBezTo>
                  <a:pt x="1564" y="1068"/>
                  <a:pt x="1564" y="1068"/>
                  <a:pt x="1564" y="1068"/>
                </a:cubicBezTo>
                <a:cubicBezTo>
                  <a:pt x="1564" y="1068"/>
                  <a:pt x="1564" y="1068"/>
                  <a:pt x="1564" y="1068"/>
                </a:cubicBezTo>
                <a:cubicBezTo>
                  <a:pt x="1571" y="1076"/>
                  <a:pt x="1571" y="1076"/>
                  <a:pt x="1571" y="1076"/>
                </a:cubicBezTo>
                <a:cubicBezTo>
                  <a:pt x="1564" y="1060"/>
                  <a:pt x="1564" y="1060"/>
                  <a:pt x="1564" y="1060"/>
                </a:cubicBezTo>
                <a:close/>
                <a:moveTo>
                  <a:pt x="1314" y="762"/>
                </a:moveTo>
                <a:cubicBezTo>
                  <a:pt x="1314" y="762"/>
                  <a:pt x="1314" y="762"/>
                  <a:pt x="1314" y="762"/>
                </a:cubicBezTo>
                <a:cubicBezTo>
                  <a:pt x="1314" y="762"/>
                  <a:pt x="1314" y="762"/>
                  <a:pt x="1306" y="754"/>
                </a:cubicBezTo>
                <a:cubicBezTo>
                  <a:pt x="1306" y="754"/>
                  <a:pt x="1306" y="754"/>
                  <a:pt x="1306" y="754"/>
                </a:cubicBezTo>
                <a:cubicBezTo>
                  <a:pt x="1306" y="754"/>
                  <a:pt x="1306" y="754"/>
                  <a:pt x="1298" y="754"/>
                </a:cubicBezTo>
                <a:cubicBezTo>
                  <a:pt x="1298" y="754"/>
                  <a:pt x="1298" y="754"/>
                  <a:pt x="1306" y="762"/>
                </a:cubicBezTo>
                <a:cubicBezTo>
                  <a:pt x="1306" y="762"/>
                  <a:pt x="1306" y="762"/>
                  <a:pt x="1314" y="762"/>
                </a:cubicBezTo>
                <a:close/>
                <a:moveTo>
                  <a:pt x="1415" y="966"/>
                </a:moveTo>
                <a:cubicBezTo>
                  <a:pt x="1415" y="966"/>
                  <a:pt x="1415" y="966"/>
                  <a:pt x="1423" y="981"/>
                </a:cubicBezTo>
                <a:cubicBezTo>
                  <a:pt x="1423" y="974"/>
                  <a:pt x="1423" y="966"/>
                  <a:pt x="1415" y="966"/>
                </a:cubicBezTo>
                <a:cubicBezTo>
                  <a:pt x="1415" y="966"/>
                  <a:pt x="1415" y="966"/>
                  <a:pt x="1415" y="966"/>
                </a:cubicBezTo>
                <a:close/>
                <a:moveTo>
                  <a:pt x="1431" y="989"/>
                </a:moveTo>
                <a:cubicBezTo>
                  <a:pt x="1431" y="989"/>
                  <a:pt x="1431" y="989"/>
                  <a:pt x="1431" y="981"/>
                </a:cubicBezTo>
                <a:cubicBezTo>
                  <a:pt x="1431" y="981"/>
                  <a:pt x="1431" y="981"/>
                  <a:pt x="1423" y="981"/>
                </a:cubicBezTo>
                <a:cubicBezTo>
                  <a:pt x="1431" y="981"/>
                  <a:pt x="1431" y="981"/>
                  <a:pt x="1431" y="989"/>
                </a:cubicBezTo>
                <a:close/>
                <a:moveTo>
                  <a:pt x="1360" y="840"/>
                </a:moveTo>
                <a:cubicBezTo>
                  <a:pt x="1353" y="840"/>
                  <a:pt x="1353" y="832"/>
                  <a:pt x="1353" y="832"/>
                </a:cubicBezTo>
                <a:cubicBezTo>
                  <a:pt x="1353" y="832"/>
                  <a:pt x="1353" y="840"/>
                  <a:pt x="1360" y="840"/>
                </a:cubicBezTo>
                <a:close/>
                <a:moveTo>
                  <a:pt x="1376" y="911"/>
                </a:moveTo>
                <a:cubicBezTo>
                  <a:pt x="1376" y="911"/>
                  <a:pt x="1376" y="911"/>
                  <a:pt x="1384" y="911"/>
                </a:cubicBezTo>
                <a:cubicBezTo>
                  <a:pt x="1376" y="903"/>
                  <a:pt x="1384" y="911"/>
                  <a:pt x="1376" y="911"/>
                </a:cubicBezTo>
                <a:close/>
                <a:moveTo>
                  <a:pt x="1431" y="997"/>
                </a:moveTo>
                <a:cubicBezTo>
                  <a:pt x="1439" y="1005"/>
                  <a:pt x="1446" y="1005"/>
                  <a:pt x="1446" y="1013"/>
                </a:cubicBezTo>
                <a:cubicBezTo>
                  <a:pt x="1439" y="1005"/>
                  <a:pt x="1439" y="997"/>
                  <a:pt x="1431" y="997"/>
                </a:cubicBezTo>
                <a:close/>
                <a:moveTo>
                  <a:pt x="1314" y="762"/>
                </a:moveTo>
                <a:cubicBezTo>
                  <a:pt x="1314" y="762"/>
                  <a:pt x="1314" y="770"/>
                  <a:pt x="1298" y="754"/>
                </a:cubicBezTo>
                <a:cubicBezTo>
                  <a:pt x="1306" y="762"/>
                  <a:pt x="1306" y="762"/>
                  <a:pt x="1314" y="770"/>
                </a:cubicBezTo>
                <a:cubicBezTo>
                  <a:pt x="1314" y="770"/>
                  <a:pt x="1314" y="770"/>
                  <a:pt x="1314" y="770"/>
                </a:cubicBezTo>
                <a:cubicBezTo>
                  <a:pt x="1314" y="770"/>
                  <a:pt x="1314" y="770"/>
                  <a:pt x="1314" y="762"/>
                </a:cubicBezTo>
                <a:close/>
                <a:moveTo>
                  <a:pt x="1446" y="1013"/>
                </a:moveTo>
                <a:cubicBezTo>
                  <a:pt x="1446" y="1013"/>
                  <a:pt x="1446" y="1021"/>
                  <a:pt x="1446" y="1021"/>
                </a:cubicBezTo>
                <a:cubicBezTo>
                  <a:pt x="1446" y="1021"/>
                  <a:pt x="1446" y="1013"/>
                  <a:pt x="1446" y="1013"/>
                </a:cubicBezTo>
                <a:close/>
                <a:moveTo>
                  <a:pt x="1454" y="1021"/>
                </a:moveTo>
                <a:cubicBezTo>
                  <a:pt x="1446" y="1013"/>
                  <a:pt x="1446" y="1013"/>
                  <a:pt x="1446" y="1013"/>
                </a:cubicBezTo>
                <a:cubicBezTo>
                  <a:pt x="1446" y="1013"/>
                  <a:pt x="1446" y="1013"/>
                  <a:pt x="1446" y="1013"/>
                </a:cubicBezTo>
                <a:cubicBezTo>
                  <a:pt x="1446" y="1021"/>
                  <a:pt x="1454" y="1021"/>
                  <a:pt x="1454" y="1021"/>
                </a:cubicBezTo>
                <a:close/>
                <a:moveTo>
                  <a:pt x="1298" y="762"/>
                </a:moveTo>
                <a:cubicBezTo>
                  <a:pt x="1306" y="762"/>
                  <a:pt x="1298" y="762"/>
                  <a:pt x="1306" y="762"/>
                </a:cubicBezTo>
                <a:cubicBezTo>
                  <a:pt x="1298" y="762"/>
                  <a:pt x="1298" y="762"/>
                  <a:pt x="1298" y="770"/>
                </a:cubicBezTo>
                <a:cubicBezTo>
                  <a:pt x="1306" y="777"/>
                  <a:pt x="1306" y="777"/>
                  <a:pt x="1314" y="777"/>
                </a:cubicBezTo>
                <a:cubicBezTo>
                  <a:pt x="1314" y="777"/>
                  <a:pt x="1314" y="777"/>
                  <a:pt x="1306" y="770"/>
                </a:cubicBezTo>
                <a:cubicBezTo>
                  <a:pt x="1306" y="770"/>
                  <a:pt x="1306" y="770"/>
                  <a:pt x="1306" y="770"/>
                </a:cubicBezTo>
                <a:cubicBezTo>
                  <a:pt x="1306" y="762"/>
                  <a:pt x="1298" y="754"/>
                  <a:pt x="1290" y="746"/>
                </a:cubicBezTo>
                <a:cubicBezTo>
                  <a:pt x="1290" y="746"/>
                  <a:pt x="1290" y="746"/>
                  <a:pt x="1298" y="762"/>
                </a:cubicBezTo>
                <a:close/>
                <a:moveTo>
                  <a:pt x="1353" y="832"/>
                </a:moveTo>
                <a:cubicBezTo>
                  <a:pt x="1345" y="824"/>
                  <a:pt x="1337" y="817"/>
                  <a:pt x="1321" y="801"/>
                </a:cubicBezTo>
                <a:cubicBezTo>
                  <a:pt x="1321" y="801"/>
                  <a:pt x="1321" y="801"/>
                  <a:pt x="1353" y="832"/>
                </a:cubicBezTo>
                <a:close/>
                <a:moveTo>
                  <a:pt x="1657" y="1272"/>
                </a:moveTo>
                <a:cubicBezTo>
                  <a:pt x="1657" y="1272"/>
                  <a:pt x="1657" y="1264"/>
                  <a:pt x="1657" y="1264"/>
                </a:cubicBezTo>
                <a:cubicBezTo>
                  <a:pt x="1657" y="1264"/>
                  <a:pt x="1657" y="1272"/>
                  <a:pt x="1657" y="1272"/>
                </a:cubicBezTo>
                <a:close/>
                <a:moveTo>
                  <a:pt x="1329" y="801"/>
                </a:moveTo>
                <a:cubicBezTo>
                  <a:pt x="1329" y="801"/>
                  <a:pt x="1329" y="801"/>
                  <a:pt x="1329" y="801"/>
                </a:cubicBezTo>
                <a:cubicBezTo>
                  <a:pt x="1329" y="801"/>
                  <a:pt x="1329" y="801"/>
                  <a:pt x="1329" y="801"/>
                </a:cubicBezTo>
                <a:cubicBezTo>
                  <a:pt x="1329" y="801"/>
                  <a:pt x="1329" y="793"/>
                  <a:pt x="1329" y="793"/>
                </a:cubicBezTo>
                <a:cubicBezTo>
                  <a:pt x="1337" y="801"/>
                  <a:pt x="1337" y="809"/>
                  <a:pt x="1337" y="809"/>
                </a:cubicBezTo>
                <a:cubicBezTo>
                  <a:pt x="1337" y="809"/>
                  <a:pt x="1337" y="801"/>
                  <a:pt x="1329" y="801"/>
                </a:cubicBezTo>
                <a:cubicBezTo>
                  <a:pt x="1329" y="801"/>
                  <a:pt x="1329" y="801"/>
                  <a:pt x="1329" y="801"/>
                </a:cubicBezTo>
                <a:close/>
                <a:moveTo>
                  <a:pt x="1657" y="1272"/>
                </a:moveTo>
                <a:cubicBezTo>
                  <a:pt x="1657" y="1272"/>
                  <a:pt x="1665" y="1272"/>
                  <a:pt x="1665" y="1272"/>
                </a:cubicBezTo>
                <a:cubicBezTo>
                  <a:pt x="1665" y="1280"/>
                  <a:pt x="1665" y="1280"/>
                  <a:pt x="1665" y="1280"/>
                </a:cubicBezTo>
                <a:cubicBezTo>
                  <a:pt x="1665" y="1272"/>
                  <a:pt x="1665" y="1272"/>
                  <a:pt x="1657" y="1272"/>
                </a:cubicBezTo>
                <a:close/>
                <a:moveTo>
                  <a:pt x="860" y="1570"/>
                </a:moveTo>
                <a:cubicBezTo>
                  <a:pt x="860" y="1570"/>
                  <a:pt x="860" y="1570"/>
                  <a:pt x="860" y="1570"/>
                </a:cubicBezTo>
                <a:cubicBezTo>
                  <a:pt x="860" y="1570"/>
                  <a:pt x="860" y="1570"/>
                  <a:pt x="860" y="1570"/>
                </a:cubicBezTo>
                <a:cubicBezTo>
                  <a:pt x="860" y="1570"/>
                  <a:pt x="860" y="1570"/>
                  <a:pt x="860" y="1570"/>
                </a:cubicBezTo>
                <a:close/>
                <a:moveTo>
                  <a:pt x="1353" y="832"/>
                </a:moveTo>
                <a:cubicBezTo>
                  <a:pt x="1353" y="832"/>
                  <a:pt x="1353" y="832"/>
                  <a:pt x="1353" y="832"/>
                </a:cubicBezTo>
                <a:cubicBezTo>
                  <a:pt x="1353" y="832"/>
                  <a:pt x="1353" y="824"/>
                  <a:pt x="1353" y="824"/>
                </a:cubicBezTo>
                <a:cubicBezTo>
                  <a:pt x="1353" y="824"/>
                  <a:pt x="1353" y="824"/>
                  <a:pt x="1345" y="824"/>
                </a:cubicBezTo>
                <a:cubicBezTo>
                  <a:pt x="1345" y="824"/>
                  <a:pt x="1345" y="824"/>
                  <a:pt x="1360" y="840"/>
                </a:cubicBezTo>
                <a:cubicBezTo>
                  <a:pt x="1360" y="848"/>
                  <a:pt x="1360" y="848"/>
                  <a:pt x="1360" y="848"/>
                </a:cubicBezTo>
                <a:cubicBezTo>
                  <a:pt x="1360" y="840"/>
                  <a:pt x="1360" y="840"/>
                  <a:pt x="1353" y="832"/>
                </a:cubicBezTo>
                <a:cubicBezTo>
                  <a:pt x="1353" y="832"/>
                  <a:pt x="1353" y="832"/>
                  <a:pt x="1353" y="832"/>
                </a:cubicBezTo>
                <a:close/>
                <a:moveTo>
                  <a:pt x="1360" y="840"/>
                </a:moveTo>
                <a:cubicBezTo>
                  <a:pt x="1360" y="832"/>
                  <a:pt x="1360" y="832"/>
                  <a:pt x="1353" y="832"/>
                </a:cubicBezTo>
                <a:cubicBezTo>
                  <a:pt x="1353" y="832"/>
                  <a:pt x="1353" y="832"/>
                  <a:pt x="1353" y="832"/>
                </a:cubicBezTo>
                <a:cubicBezTo>
                  <a:pt x="1360" y="832"/>
                  <a:pt x="1360" y="832"/>
                  <a:pt x="1360" y="840"/>
                </a:cubicBezTo>
                <a:close/>
                <a:moveTo>
                  <a:pt x="1368" y="848"/>
                </a:moveTo>
                <a:cubicBezTo>
                  <a:pt x="1360" y="840"/>
                  <a:pt x="1368" y="840"/>
                  <a:pt x="1368" y="840"/>
                </a:cubicBezTo>
                <a:cubicBezTo>
                  <a:pt x="1360" y="832"/>
                  <a:pt x="1353" y="824"/>
                  <a:pt x="1337" y="809"/>
                </a:cubicBezTo>
                <a:cubicBezTo>
                  <a:pt x="1337" y="809"/>
                  <a:pt x="1337" y="809"/>
                  <a:pt x="1337" y="809"/>
                </a:cubicBezTo>
                <a:cubicBezTo>
                  <a:pt x="1345" y="824"/>
                  <a:pt x="1353" y="824"/>
                  <a:pt x="1360" y="832"/>
                </a:cubicBezTo>
                <a:cubicBezTo>
                  <a:pt x="1360" y="832"/>
                  <a:pt x="1360" y="832"/>
                  <a:pt x="1360" y="840"/>
                </a:cubicBezTo>
                <a:cubicBezTo>
                  <a:pt x="1360" y="840"/>
                  <a:pt x="1360" y="840"/>
                  <a:pt x="1368" y="848"/>
                </a:cubicBezTo>
                <a:close/>
                <a:moveTo>
                  <a:pt x="1595" y="1115"/>
                </a:moveTo>
                <a:cubicBezTo>
                  <a:pt x="1587" y="1115"/>
                  <a:pt x="1587" y="1115"/>
                  <a:pt x="1587" y="1115"/>
                </a:cubicBezTo>
                <a:cubicBezTo>
                  <a:pt x="1587" y="1115"/>
                  <a:pt x="1595" y="1115"/>
                  <a:pt x="1595" y="1115"/>
                </a:cubicBezTo>
                <a:cubicBezTo>
                  <a:pt x="1595" y="1115"/>
                  <a:pt x="1595" y="1115"/>
                  <a:pt x="1595" y="1115"/>
                </a:cubicBezTo>
                <a:close/>
                <a:moveTo>
                  <a:pt x="1446" y="1005"/>
                </a:moveTo>
                <a:cubicBezTo>
                  <a:pt x="1439" y="997"/>
                  <a:pt x="1439" y="997"/>
                  <a:pt x="1439" y="997"/>
                </a:cubicBezTo>
                <a:cubicBezTo>
                  <a:pt x="1439" y="1005"/>
                  <a:pt x="1446" y="1005"/>
                  <a:pt x="1446" y="1013"/>
                </a:cubicBezTo>
                <a:cubicBezTo>
                  <a:pt x="1446" y="1013"/>
                  <a:pt x="1446" y="1005"/>
                  <a:pt x="1446" y="1005"/>
                </a:cubicBezTo>
                <a:close/>
                <a:moveTo>
                  <a:pt x="1337" y="809"/>
                </a:moveTo>
                <a:cubicBezTo>
                  <a:pt x="1337" y="809"/>
                  <a:pt x="1337" y="809"/>
                  <a:pt x="1337" y="809"/>
                </a:cubicBezTo>
                <a:cubicBezTo>
                  <a:pt x="1345" y="809"/>
                  <a:pt x="1345" y="809"/>
                  <a:pt x="1345" y="809"/>
                </a:cubicBezTo>
                <a:cubicBezTo>
                  <a:pt x="1337" y="809"/>
                  <a:pt x="1337" y="809"/>
                  <a:pt x="1337" y="809"/>
                </a:cubicBezTo>
                <a:close/>
                <a:moveTo>
                  <a:pt x="1439" y="997"/>
                </a:moveTo>
                <a:cubicBezTo>
                  <a:pt x="1439" y="997"/>
                  <a:pt x="1439" y="997"/>
                  <a:pt x="1439" y="997"/>
                </a:cubicBezTo>
                <a:cubicBezTo>
                  <a:pt x="1439" y="997"/>
                  <a:pt x="1439" y="997"/>
                  <a:pt x="1446" y="997"/>
                </a:cubicBezTo>
                <a:cubicBezTo>
                  <a:pt x="1439" y="997"/>
                  <a:pt x="1439" y="989"/>
                  <a:pt x="1431" y="989"/>
                </a:cubicBezTo>
                <a:cubicBezTo>
                  <a:pt x="1431" y="989"/>
                  <a:pt x="1431" y="989"/>
                  <a:pt x="1431" y="997"/>
                </a:cubicBezTo>
                <a:cubicBezTo>
                  <a:pt x="1439" y="997"/>
                  <a:pt x="1439" y="997"/>
                  <a:pt x="1439" y="997"/>
                </a:cubicBezTo>
                <a:close/>
                <a:moveTo>
                  <a:pt x="1423" y="864"/>
                </a:moveTo>
                <a:cubicBezTo>
                  <a:pt x="1423" y="864"/>
                  <a:pt x="1423" y="864"/>
                  <a:pt x="1423" y="864"/>
                </a:cubicBezTo>
                <a:cubicBezTo>
                  <a:pt x="1423" y="864"/>
                  <a:pt x="1423" y="864"/>
                  <a:pt x="1423" y="864"/>
                </a:cubicBezTo>
                <a:close/>
                <a:moveTo>
                  <a:pt x="1579" y="1091"/>
                </a:moveTo>
                <a:cubicBezTo>
                  <a:pt x="1579" y="1091"/>
                  <a:pt x="1579" y="1091"/>
                  <a:pt x="1579" y="1091"/>
                </a:cubicBezTo>
                <a:cubicBezTo>
                  <a:pt x="1579" y="1091"/>
                  <a:pt x="1579" y="1091"/>
                  <a:pt x="1579" y="1091"/>
                </a:cubicBezTo>
                <a:cubicBezTo>
                  <a:pt x="1579" y="1091"/>
                  <a:pt x="1579" y="1091"/>
                  <a:pt x="1579" y="1091"/>
                </a:cubicBezTo>
                <a:cubicBezTo>
                  <a:pt x="1579" y="1099"/>
                  <a:pt x="1579" y="1099"/>
                  <a:pt x="1579" y="1099"/>
                </a:cubicBezTo>
                <a:cubicBezTo>
                  <a:pt x="1579" y="1099"/>
                  <a:pt x="1579" y="1099"/>
                  <a:pt x="1587" y="1099"/>
                </a:cubicBezTo>
                <a:cubicBezTo>
                  <a:pt x="1587" y="1099"/>
                  <a:pt x="1587" y="1099"/>
                  <a:pt x="1587" y="1115"/>
                </a:cubicBezTo>
                <a:cubicBezTo>
                  <a:pt x="1587" y="1107"/>
                  <a:pt x="1587" y="1099"/>
                  <a:pt x="1587" y="1099"/>
                </a:cubicBezTo>
                <a:cubicBezTo>
                  <a:pt x="1587" y="1099"/>
                  <a:pt x="1587" y="1099"/>
                  <a:pt x="1587" y="1107"/>
                </a:cubicBezTo>
                <a:cubicBezTo>
                  <a:pt x="1587" y="1107"/>
                  <a:pt x="1587" y="1099"/>
                  <a:pt x="1587" y="1099"/>
                </a:cubicBezTo>
                <a:cubicBezTo>
                  <a:pt x="1587" y="1099"/>
                  <a:pt x="1587" y="1099"/>
                  <a:pt x="1587" y="1099"/>
                </a:cubicBezTo>
                <a:cubicBezTo>
                  <a:pt x="1587" y="1099"/>
                  <a:pt x="1587" y="1099"/>
                  <a:pt x="1587" y="1099"/>
                </a:cubicBezTo>
                <a:cubicBezTo>
                  <a:pt x="1579" y="1091"/>
                  <a:pt x="1579" y="1083"/>
                  <a:pt x="1579" y="1076"/>
                </a:cubicBezTo>
                <a:cubicBezTo>
                  <a:pt x="1571" y="1076"/>
                  <a:pt x="1579" y="1076"/>
                  <a:pt x="1571" y="1076"/>
                </a:cubicBezTo>
                <a:cubicBezTo>
                  <a:pt x="1571" y="1076"/>
                  <a:pt x="1571" y="1076"/>
                  <a:pt x="1579" y="1083"/>
                </a:cubicBezTo>
                <a:cubicBezTo>
                  <a:pt x="1579" y="1083"/>
                  <a:pt x="1579" y="1083"/>
                  <a:pt x="1579" y="1091"/>
                </a:cubicBezTo>
                <a:close/>
                <a:moveTo>
                  <a:pt x="1579" y="1091"/>
                </a:moveTo>
                <a:cubicBezTo>
                  <a:pt x="1579" y="1091"/>
                  <a:pt x="1579" y="1091"/>
                  <a:pt x="1579" y="1091"/>
                </a:cubicBezTo>
                <a:cubicBezTo>
                  <a:pt x="1579" y="1091"/>
                  <a:pt x="1579" y="1091"/>
                  <a:pt x="1579" y="1091"/>
                </a:cubicBezTo>
                <a:close/>
                <a:moveTo>
                  <a:pt x="1415" y="856"/>
                </a:moveTo>
                <a:cubicBezTo>
                  <a:pt x="1415" y="856"/>
                  <a:pt x="1415" y="856"/>
                  <a:pt x="1415" y="856"/>
                </a:cubicBezTo>
                <a:cubicBezTo>
                  <a:pt x="1415" y="856"/>
                  <a:pt x="1415" y="856"/>
                  <a:pt x="1415" y="856"/>
                </a:cubicBezTo>
                <a:cubicBezTo>
                  <a:pt x="1415" y="864"/>
                  <a:pt x="1415" y="864"/>
                  <a:pt x="1415" y="864"/>
                </a:cubicBezTo>
                <a:cubicBezTo>
                  <a:pt x="1415" y="864"/>
                  <a:pt x="1415" y="864"/>
                  <a:pt x="1415" y="864"/>
                </a:cubicBezTo>
                <a:cubicBezTo>
                  <a:pt x="1423" y="864"/>
                  <a:pt x="1423" y="864"/>
                  <a:pt x="1423" y="864"/>
                </a:cubicBezTo>
                <a:cubicBezTo>
                  <a:pt x="1423" y="856"/>
                  <a:pt x="1415" y="856"/>
                  <a:pt x="1415" y="848"/>
                </a:cubicBezTo>
                <a:cubicBezTo>
                  <a:pt x="1415" y="848"/>
                  <a:pt x="1415" y="848"/>
                  <a:pt x="1415" y="848"/>
                </a:cubicBezTo>
                <a:cubicBezTo>
                  <a:pt x="1415" y="848"/>
                  <a:pt x="1415" y="848"/>
                  <a:pt x="1407" y="848"/>
                </a:cubicBezTo>
                <a:cubicBezTo>
                  <a:pt x="1415" y="856"/>
                  <a:pt x="1415" y="864"/>
                  <a:pt x="1423" y="872"/>
                </a:cubicBezTo>
                <a:cubicBezTo>
                  <a:pt x="1423" y="864"/>
                  <a:pt x="1423" y="864"/>
                  <a:pt x="1415" y="864"/>
                </a:cubicBezTo>
                <a:cubicBezTo>
                  <a:pt x="1415" y="856"/>
                  <a:pt x="1415" y="856"/>
                  <a:pt x="1415" y="856"/>
                </a:cubicBezTo>
                <a:close/>
                <a:moveTo>
                  <a:pt x="1454" y="1021"/>
                </a:moveTo>
                <a:cubicBezTo>
                  <a:pt x="1454" y="1021"/>
                  <a:pt x="1454" y="1021"/>
                  <a:pt x="1454" y="1021"/>
                </a:cubicBezTo>
                <a:cubicBezTo>
                  <a:pt x="1454" y="1021"/>
                  <a:pt x="1454" y="1021"/>
                  <a:pt x="1454" y="1021"/>
                </a:cubicBezTo>
                <a:cubicBezTo>
                  <a:pt x="1454" y="1021"/>
                  <a:pt x="1454" y="1021"/>
                  <a:pt x="1454" y="1021"/>
                </a:cubicBezTo>
                <a:close/>
                <a:moveTo>
                  <a:pt x="1314" y="770"/>
                </a:moveTo>
                <a:cubicBezTo>
                  <a:pt x="1314" y="770"/>
                  <a:pt x="1314" y="770"/>
                  <a:pt x="1306" y="770"/>
                </a:cubicBezTo>
                <a:cubicBezTo>
                  <a:pt x="1314" y="770"/>
                  <a:pt x="1314" y="777"/>
                  <a:pt x="1314" y="777"/>
                </a:cubicBezTo>
                <a:cubicBezTo>
                  <a:pt x="1314" y="777"/>
                  <a:pt x="1314" y="777"/>
                  <a:pt x="1314" y="777"/>
                </a:cubicBezTo>
                <a:cubicBezTo>
                  <a:pt x="1321" y="785"/>
                  <a:pt x="1321" y="793"/>
                  <a:pt x="1329" y="801"/>
                </a:cubicBezTo>
                <a:cubicBezTo>
                  <a:pt x="1321" y="785"/>
                  <a:pt x="1321" y="785"/>
                  <a:pt x="1314" y="770"/>
                </a:cubicBezTo>
                <a:cubicBezTo>
                  <a:pt x="1314" y="770"/>
                  <a:pt x="1314" y="770"/>
                  <a:pt x="1314" y="770"/>
                </a:cubicBezTo>
                <a:close/>
                <a:moveTo>
                  <a:pt x="1368" y="848"/>
                </a:moveTo>
                <a:cubicBezTo>
                  <a:pt x="1368" y="848"/>
                  <a:pt x="1368" y="848"/>
                  <a:pt x="1368" y="848"/>
                </a:cubicBezTo>
                <a:cubicBezTo>
                  <a:pt x="1368" y="848"/>
                  <a:pt x="1368" y="848"/>
                  <a:pt x="1368" y="848"/>
                </a:cubicBezTo>
                <a:cubicBezTo>
                  <a:pt x="1368" y="848"/>
                  <a:pt x="1368" y="848"/>
                  <a:pt x="1368" y="848"/>
                </a:cubicBezTo>
                <a:close/>
                <a:moveTo>
                  <a:pt x="1376" y="872"/>
                </a:moveTo>
                <a:cubicBezTo>
                  <a:pt x="1376" y="872"/>
                  <a:pt x="1376" y="872"/>
                  <a:pt x="1376" y="872"/>
                </a:cubicBezTo>
                <a:cubicBezTo>
                  <a:pt x="1376" y="872"/>
                  <a:pt x="1376" y="872"/>
                  <a:pt x="1376" y="872"/>
                </a:cubicBezTo>
                <a:cubicBezTo>
                  <a:pt x="1376" y="864"/>
                  <a:pt x="1376" y="864"/>
                  <a:pt x="1376" y="864"/>
                </a:cubicBezTo>
                <a:cubicBezTo>
                  <a:pt x="1376" y="872"/>
                  <a:pt x="1376" y="872"/>
                  <a:pt x="1376" y="872"/>
                </a:cubicBezTo>
                <a:cubicBezTo>
                  <a:pt x="1376" y="879"/>
                  <a:pt x="1376" y="879"/>
                  <a:pt x="1384" y="879"/>
                </a:cubicBezTo>
                <a:cubicBezTo>
                  <a:pt x="1384" y="872"/>
                  <a:pt x="1376" y="872"/>
                  <a:pt x="1376" y="872"/>
                </a:cubicBezTo>
                <a:close/>
                <a:moveTo>
                  <a:pt x="1618" y="1397"/>
                </a:moveTo>
                <a:cubicBezTo>
                  <a:pt x="1618" y="1405"/>
                  <a:pt x="1618" y="1405"/>
                  <a:pt x="1618" y="1413"/>
                </a:cubicBezTo>
                <a:cubicBezTo>
                  <a:pt x="1618" y="1405"/>
                  <a:pt x="1618" y="1405"/>
                  <a:pt x="1618" y="1397"/>
                </a:cubicBezTo>
                <a:close/>
                <a:moveTo>
                  <a:pt x="1587" y="1280"/>
                </a:moveTo>
                <a:cubicBezTo>
                  <a:pt x="1579" y="1280"/>
                  <a:pt x="1579" y="1280"/>
                  <a:pt x="1579" y="1280"/>
                </a:cubicBezTo>
                <a:cubicBezTo>
                  <a:pt x="1579" y="1280"/>
                  <a:pt x="1587" y="1280"/>
                  <a:pt x="1587" y="1280"/>
                </a:cubicBezTo>
                <a:close/>
                <a:moveTo>
                  <a:pt x="1610" y="1397"/>
                </a:moveTo>
                <a:cubicBezTo>
                  <a:pt x="1610" y="1397"/>
                  <a:pt x="1610" y="1397"/>
                  <a:pt x="1610" y="1397"/>
                </a:cubicBezTo>
                <a:cubicBezTo>
                  <a:pt x="1618" y="1397"/>
                  <a:pt x="1618" y="1397"/>
                  <a:pt x="1610" y="1397"/>
                </a:cubicBezTo>
                <a:close/>
                <a:moveTo>
                  <a:pt x="1610" y="1374"/>
                </a:moveTo>
                <a:cubicBezTo>
                  <a:pt x="1610" y="1374"/>
                  <a:pt x="1610" y="1374"/>
                  <a:pt x="1610" y="1366"/>
                </a:cubicBezTo>
                <a:cubicBezTo>
                  <a:pt x="1610" y="1366"/>
                  <a:pt x="1610" y="1366"/>
                  <a:pt x="1610" y="1358"/>
                </a:cubicBezTo>
                <a:cubicBezTo>
                  <a:pt x="1610" y="1374"/>
                  <a:pt x="1610" y="1374"/>
                  <a:pt x="1610" y="1382"/>
                </a:cubicBezTo>
                <a:cubicBezTo>
                  <a:pt x="1610" y="1382"/>
                  <a:pt x="1610" y="1374"/>
                  <a:pt x="1610" y="1374"/>
                </a:cubicBezTo>
                <a:cubicBezTo>
                  <a:pt x="1610" y="1374"/>
                  <a:pt x="1610" y="1374"/>
                  <a:pt x="1610" y="1374"/>
                </a:cubicBezTo>
                <a:close/>
                <a:moveTo>
                  <a:pt x="1462" y="1029"/>
                </a:moveTo>
                <a:cubicBezTo>
                  <a:pt x="1462" y="1029"/>
                  <a:pt x="1462" y="1029"/>
                  <a:pt x="1454" y="1029"/>
                </a:cubicBezTo>
                <a:cubicBezTo>
                  <a:pt x="1462" y="1029"/>
                  <a:pt x="1462" y="1036"/>
                  <a:pt x="1462" y="1036"/>
                </a:cubicBezTo>
                <a:cubicBezTo>
                  <a:pt x="1462" y="1036"/>
                  <a:pt x="1462" y="1036"/>
                  <a:pt x="1462" y="1036"/>
                </a:cubicBezTo>
                <a:cubicBezTo>
                  <a:pt x="1462" y="1029"/>
                  <a:pt x="1462" y="1029"/>
                  <a:pt x="1462" y="1029"/>
                </a:cubicBezTo>
                <a:close/>
                <a:moveTo>
                  <a:pt x="1415" y="942"/>
                </a:moveTo>
                <a:cubicBezTo>
                  <a:pt x="1415" y="942"/>
                  <a:pt x="1415" y="942"/>
                  <a:pt x="1415" y="942"/>
                </a:cubicBezTo>
                <a:cubicBezTo>
                  <a:pt x="1423" y="942"/>
                  <a:pt x="1423" y="950"/>
                  <a:pt x="1423" y="950"/>
                </a:cubicBezTo>
                <a:cubicBezTo>
                  <a:pt x="1415" y="942"/>
                  <a:pt x="1415" y="942"/>
                  <a:pt x="1415" y="942"/>
                </a:cubicBezTo>
                <a:close/>
                <a:moveTo>
                  <a:pt x="1056" y="1531"/>
                </a:moveTo>
                <a:cubicBezTo>
                  <a:pt x="1056" y="1531"/>
                  <a:pt x="1056" y="1531"/>
                  <a:pt x="1056" y="1531"/>
                </a:cubicBezTo>
                <a:cubicBezTo>
                  <a:pt x="1056" y="1531"/>
                  <a:pt x="1056" y="1531"/>
                  <a:pt x="1056" y="1531"/>
                </a:cubicBezTo>
                <a:close/>
                <a:moveTo>
                  <a:pt x="1696" y="1444"/>
                </a:moveTo>
                <a:cubicBezTo>
                  <a:pt x="1696" y="1444"/>
                  <a:pt x="1696" y="1437"/>
                  <a:pt x="1696" y="1437"/>
                </a:cubicBezTo>
                <a:cubicBezTo>
                  <a:pt x="1696" y="1437"/>
                  <a:pt x="1696" y="1437"/>
                  <a:pt x="1696" y="1429"/>
                </a:cubicBezTo>
                <a:cubicBezTo>
                  <a:pt x="1696" y="1429"/>
                  <a:pt x="1696" y="1421"/>
                  <a:pt x="1696" y="1421"/>
                </a:cubicBezTo>
                <a:cubicBezTo>
                  <a:pt x="1696" y="1421"/>
                  <a:pt x="1696" y="1413"/>
                  <a:pt x="1696" y="1413"/>
                </a:cubicBezTo>
                <a:cubicBezTo>
                  <a:pt x="1696" y="1413"/>
                  <a:pt x="1696" y="1405"/>
                  <a:pt x="1696" y="1405"/>
                </a:cubicBezTo>
                <a:cubicBezTo>
                  <a:pt x="1696" y="1405"/>
                  <a:pt x="1696" y="1405"/>
                  <a:pt x="1696" y="1405"/>
                </a:cubicBezTo>
                <a:cubicBezTo>
                  <a:pt x="1696" y="1405"/>
                  <a:pt x="1696" y="1405"/>
                  <a:pt x="1696" y="1405"/>
                </a:cubicBezTo>
                <a:cubicBezTo>
                  <a:pt x="1696" y="1405"/>
                  <a:pt x="1696" y="1405"/>
                  <a:pt x="1696" y="1405"/>
                </a:cubicBezTo>
                <a:cubicBezTo>
                  <a:pt x="1696" y="1405"/>
                  <a:pt x="1696" y="1405"/>
                  <a:pt x="1696" y="1405"/>
                </a:cubicBezTo>
                <a:cubicBezTo>
                  <a:pt x="1696" y="1405"/>
                  <a:pt x="1696" y="1405"/>
                  <a:pt x="1696" y="1405"/>
                </a:cubicBezTo>
                <a:cubicBezTo>
                  <a:pt x="1696" y="1405"/>
                  <a:pt x="1696" y="1405"/>
                  <a:pt x="1696" y="1405"/>
                </a:cubicBezTo>
                <a:cubicBezTo>
                  <a:pt x="1696" y="1405"/>
                  <a:pt x="1696" y="1405"/>
                  <a:pt x="1696" y="1405"/>
                </a:cubicBezTo>
                <a:cubicBezTo>
                  <a:pt x="1696" y="1405"/>
                  <a:pt x="1696" y="1405"/>
                  <a:pt x="1689" y="1397"/>
                </a:cubicBezTo>
                <a:cubicBezTo>
                  <a:pt x="1696" y="1405"/>
                  <a:pt x="1696" y="1405"/>
                  <a:pt x="1696" y="1405"/>
                </a:cubicBezTo>
                <a:cubicBezTo>
                  <a:pt x="1696" y="1405"/>
                  <a:pt x="1696" y="1405"/>
                  <a:pt x="1696" y="1405"/>
                </a:cubicBezTo>
                <a:cubicBezTo>
                  <a:pt x="1696" y="1405"/>
                  <a:pt x="1696" y="1397"/>
                  <a:pt x="1696" y="1397"/>
                </a:cubicBezTo>
                <a:cubicBezTo>
                  <a:pt x="1696" y="1397"/>
                  <a:pt x="1696" y="1397"/>
                  <a:pt x="1689" y="1397"/>
                </a:cubicBezTo>
                <a:cubicBezTo>
                  <a:pt x="1689" y="1389"/>
                  <a:pt x="1689" y="1382"/>
                  <a:pt x="1689" y="1366"/>
                </a:cubicBezTo>
                <a:cubicBezTo>
                  <a:pt x="1689" y="1366"/>
                  <a:pt x="1689" y="1366"/>
                  <a:pt x="1689" y="1366"/>
                </a:cubicBezTo>
                <a:cubicBezTo>
                  <a:pt x="1689" y="1366"/>
                  <a:pt x="1681" y="1350"/>
                  <a:pt x="1681" y="1342"/>
                </a:cubicBezTo>
                <a:cubicBezTo>
                  <a:pt x="1681" y="1342"/>
                  <a:pt x="1681" y="1342"/>
                  <a:pt x="1681" y="1342"/>
                </a:cubicBezTo>
                <a:cubicBezTo>
                  <a:pt x="1681" y="1342"/>
                  <a:pt x="1681" y="1342"/>
                  <a:pt x="1681" y="1342"/>
                </a:cubicBezTo>
                <a:cubicBezTo>
                  <a:pt x="1681" y="1342"/>
                  <a:pt x="1681" y="1342"/>
                  <a:pt x="1681" y="1342"/>
                </a:cubicBezTo>
                <a:cubicBezTo>
                  <a:pt x="1681" y="1342"/>
                  <a:pt x="1681" y="1342"/>
                  <a:pt x="1681" y="1335"/>
                </a:cubicBezTo>
                <a:cubicBezTo>
                  <a:pt x="1681" y="1335"/>
                  <a:pt x="1673" y="1335"/>
                  <a:pt x="1673" y="1335"/>
                </a:cubicBezTo>
                <a:cubicBezTo>
                  <a:pt x="1673" y="1327"/>
                  <a:pt x="1673" y="1327"/>
                  <a:pt x="1673" y="1319"/>
                </a:cubicBezTo>
                <a:cubicBezTo>
                  <a:pt x="1673" y="1319"/>
                  <a:pt x="1673" y="1319"/>
                  <a:pt x="1673" y="1319"/>
                </a:cubicBezTo>
                <a:cubicBezTo>
                  <a:pt x="1673" y="1327"/>
                  <a:pt x="1673" y="1327"/>
                  <a:pt x="1681" y="1335"/>
                </a:cubicBezTo>
                <a:cubicBezTo>
                  <a:pt x="1681" y="1335"/>
                  <a:pt x="1681" y="1335"/>
                  <a:pt x="1673" y="1319"/>
                </a:cubicBezTo>
                <a:cubicBezTo>
                  <a:pt x="1673" y="1319"/>
                  <a:pt x="1673" y="1319"/>
                  <a:pt x="1681" y="1327"/>
                </a:cubicBezTo>
                <a:cubicBezTo>
                  <a:pt x="1673" y="1319"/>
                  <a:pt x="1681" y="1327"/>
                  <a:pt x="1673" y="1319"/>
                </a:cubicBezTo>
                <a:cubicBezTo>
                  <a:pt x="1673" y="1319"/>
                  <a:pt x="1673" y="1319"/>
                  <a:pt x="1673" y="1319"/>
                </a:cubicBezTo>
                <a:cubicBezTo>
                  <a:pt x="1681" y="1319"/>
                  <a:pt x="1673" y="1311"/>
                  <a:pt x="1681" y="1327"/>
                </a:cubicBezTo>
                <a:cubicBezTo>
                  <a:pt x="1681" y="1327"/>
                  <a:pt x="1681" y="1327"/>
                  <a:pt x="1665" y="1295"/>
                </a:cubicBezTo>
                <a:cubicBezTo>
                  <a:pt x="1665" y="1295"/>
                  <a:pt x="1665" y="1295"/>
                  <a:pt x="1665" y="1295"/>
                </a:cubicBezTo>
                <a:cubicBezTo>
                  <a:pt x="1665" y="1295"/>
                  <a:pt x="1665" y="1295"/>
                  <a:pt x="1665" y="1280"/>
                </a:cubicBezTo>
                <a:cubicBezTo>
                  <a:pt x="1665" y="1287"/>
                  <a:pt x="1665" y="1287"/>
                  <a:pt x="1665" y="1287"/>
                </a:cubicBezTo>
                <a:cubicBezTo>
                  <a:pt x="1665" y="1287"/>
                  <a:pt x="1665" y="1287"/>
                  <a:pt x="1665" y="1280"/>
                </a:cubicBezTo>
                <a:cubicBezTo>
                  <a:pt x="1665" y="1280"/>
                  <a:pt x="1665" y="1280"/>
                  <a:pt x="1665" y="1272"/>
                </a:cubicBezTo>
                <a:cubicBezTo>
                  <a:pt x="1657" y="1272"/>
                  <a:pt x="1657" y="1264"/>
                  <a:pt x="1657" y="1264"/>
                </a:cubicBezTo>
                <a:cubicBezTo>
                  <a:pt x="1657" y="1264"/>
                  <a:pt x="1657" y="1264"/>
                  <a:pt x="1650" y="1256"/>
                </a:cubicBezTo>
                <a:cubicBezTo>
                  <a:pt x="1650" y="1256"/>
                  <a:pt x="1650" y="1256"/>
                  <a:pt x="1650" y="1256"/>
                </a:cubicBezTo>
                <a:cubicBezTo>
                  <a:pt x="1650" y="1256"/>
                  <a:pt x="1650" y="1256"/>
                  <a:pt x="1650" y="1256"/>
                </a:cubicBezTo>
                <a:cubicBezTo>
                  <a:pt x="1650" y="1248"/>
                  <a:pt x="1650" y="1248"/>
                  <a:pt x="1650" y="1248"/>
                </a:cubicBezTo>
                <a:cubicBezTo>
                  <a:pt x="1650" y="1248"/>
                  <a:pt x="1650" y="1248"/>
                  <a:pt x="1650" y="1240"/>
                </a:cubicBezTo>
                <a:cubicBezTo>
                  <a:pt x="1650" y="1240"/>
                  <a:pt x="1650" y="1240"/>
                  <a:pt x="1650" y="1240"/>
                </a:cubicBezTo>
                <a:cubicBezTo>
                  <a:pt x="1650" y="1233"/>
                  <a:pt x="1650" y="1233"/>
                  <a:pt x="1650" y="1233"/>
                </a:cubicBezTo>
                <a:cubicBezTo>
                  <a:pt x="1650" y="1233"/>
                  <a:pt x="1650" y="1233"/>
                  <a:pt x="1642" y="1225"/>
                </a:cubicBezTo>
                <a:cubicBezTo>
                  <a:pt x="1642" y="1225"/>
                  <a:pt x="1642" y="1225"/>
                  <a:pt x="1642" y="1233"/>
                </a:cubicBezTo>
                <a:cubicBezTo>
                  <a:pt x="1642" y="1225"/>
                  <a:pt x="1634" y="1209"/>
                  <a:pt x="1634" y="1217"/>
                </a:cubicBezTo>
                <a:cubicBezTo>
                  <a:pt x="1634" y="1217"/>
                  <a:pt x="1634" y="1209"/>
                  <a:pt x="1634" y="1209"/>
                </a:cubicBezTo>
                <a:cubicBezTo>
                  <a:pt x="1634" y="1209"/>
                  <a:pt x="1634" y="1209"/>
                  <a:pt x="1634" y="1209"/>
                </a:cubicBezTo>
                <a:cubicBezTo>
                  <a:pt x="1634" y="1201"/>
                  <a:pt x="1634" y="1201"/>
                  <a:pt x="1634" y="1201"/>
                </a:cubicBezTo>
                <a:cubicBezTo>
                  <a:pt x="1634" y="1201"/>
                  <a:pt x="1634" y="1201"/>
                  <a:pt x="1634" y="1201"/>
                </a:cubicBezTo>
                <a:cubicBezTo>
                  <a:pt x="1634" y="1201"/>
                  <a:pt x="1626" y="1193"/>
                  <a:pt x="1626" y="1193"/>
                </a:cubicBezTo>
                <a:cubicBezTo>
                  <a:pt x="1626" y="1193"/>
                  <a:pt x="1626" y="1185"/>
                  <a:pt x="1626" y="1185"/>
                </a:cubicBezTo>
                <a:cubicBezTo>
                  <a:pt x="1626" y="1185"/>
                  <a:pt x="1618" y="1170"/>
                  <a:pt x="1618" y="1170"/>
                </a:cubicBezTo>
                <a:cubicBezTo>
                  <a:pt x="1618" y="1170"/>
                  <a:pt x="1618" y="1170"/>
                  <a:pt x="1618" y="1170"/>
                </a:cubicBezTo>
                <a:cubicBezTo>
                  <a:pt x="1610" y="1162"/>
                  <a:pt x="1610" y="1162"/>
                  <a:pt x="1610" y="1162"/>
                </a:cubicBezTo>
                <a:cubicBezTo>
                  <a:pt x="1610" y="1162"/>
                  <a:pt x="1610" y="1162"/>
                  <a:pt x="1603" y="1138"/>
                </a:cubicBezTo>
                <a:cubicBezTo>
                  <a:pt x="1603" y="1138"/>
                  <a:pt x="1603" y="1138"/>
                  <a:pt x="1603" y="1138"/>
                </a:cubicBezTo>
                <a:cubicBezTo>
                  <a:pt x="1603" y="1138"/>
                  <a:pt x="1603" y="1131"/>
                  <a:pt x="1603" y="1131"/>
                </a:cubicBezTo>
                <a:cubicBezTo>
                  <a:pt x="1603" y="1131"/>
                  <a:pt x="1603" y="1131"/>
                  <a:pt x="1603" y="1131"/>
                </a:cubicBezTo>
                <a:cubicBezTo>
                  <a:pt x="1603" y="1131"/>
                  <a:pt x="1603" y="1131"/>
                  <a:pt x="1595" y="1123"/>
                </a:cubicBezTo>
                <a:cubicBezTo>
                  <a:pt x="1595" y="1123"/>
                  <a:pt x="1595" y="1123"/>
                  <a:pt x="1595" y="1123"/>
                </a:cubicBezTo>
                <a:cubicBezTo>
                  <a:pt x="1595" y="1123"/>
                  <a:pt x="1595" y="1123"/>
                  <a:pt x="1595" y="1123"/>
                </a:cubicBezTo>
                <a:cubicBezTo>
                  <a:pt x="1595" y="1123"/>
                  <a:pt x="1595" y="1123"/>
                  <a:pt x="1595" y="1115"/>
                </a:cubicBezTo>
                <a:cubicBezTo>
                  <a:pt x="1595" y="1115"/>
                  <a:pt x="1595" y="1115"/>
                  <a:pt x="1595" y="1115"/>
                </a:cubicBezTo>
                <a:cubicBezTo>
                  <a:pt x="1595" y="1115"/>
                  <a:pt x="1595" y="1115"/>
                  <a:pt x="1595" y="1115"/>
                </a:cubicBezTo>
                <a:cubicBezTo>
                  <a:pt x="1595" y="1115"/>
                  <a:pt x="1595" y="1115"/>
                  <a:pt x="1595" y="1115"/>
                </a:cubicBezTo>
                <a:cubicBezTo>
                  <a:pt x="1595" y="1115"/>
                  <a:pt x="1595" y="1115"/>
                  <a:pt x="1587" y="1115"/>
                </a:cubicBezTo>
                <a:cubicBezTo>
                  <a:pt x="1587" y="1115"/>
                  <a:pt x="1587" y="1107"/>
                  <a:pt x="1587" y="1107"/>
                </a:cubicBezTo>
                <a:cubicBezTo>
                  <a:pt x="1587" y="1107"/>
                  <a:pt x="1587" y="1107"/>
                  <a:pt x="1587" y="1107"/>
                </a:cubicBezTo>
                <a:cubicBezTo>
                  <a:pt x="1579" y="1099"/>
                  <a:pt x="1579" y="1099"/>
                  <a:pt x="1579" y="1099"/>
                </a:cubicBezTo>
                <a:cubicBezTo>
                  <a:pt x="1579" y="1099"/>
                  <a:pt x="1579" y="1099"/>
                  <a:pt x="1579" y="1099"/>
                </a:cubicBezTo>
                <a:cubicBezTo>
                  <a:pt x="1579" y="1091"/>
                  <a:pt x="1579" y="1091"/>
                  <a:pt x="1579" y="1091"/>
                </a:cubicBezTo>
                <a:cubicBezTo>
                  <a:pt x="1579" y="1091"/>
                  <a:pt x="1579" y="1091"/>
                  <a:pt x="1564" y="1068"/>
                </a:cubicBezTo>
                <a:cubicBezTo>
                  <a:pt x="1564" y="1068"/>
                  <a:pt x="1564" y="1068"/>
                  <a:pt x="1564" y="1068"/>
                </a:cubicBezTo>
                <a:cubicBezTo>
                  <a:pt x="1564" y="1076"/>
                  <a:pt x="1564" y="1076"/>
                  <a:pt x="1564" y="1076"/>
                </a:cubicBezTo>
                <a:cubicBezTo>
                  <a:pt x="1564" y="1068"/>
                  <a:pt x="1564" y="1068"/>
                  <a:pt x="1564" y="1068"/>
                </a:cubicBezTo>
                <a:cubicBezTo>
                  <a:pt x="1564" y="1068"/>
                  <a:pt x="1564" y="1068"/>
                  <a:pt x="1564" y="1068"/>
                </a:cubicBezTo>
                <a:cubicBezTo>
                  <a:pt x="1556" y="1060"/>
                  <a:pt x="1556" y="1052"/>
                  <a:pt x="1548" y="1044"/>
                </a:cubicBezTo>
                <a:cubicBezTo>
                  <a:pt x="1548" y="1044"/>
                  <a:pt x="1548" y="1044"/>
                  <a:pt x="1548" y="1036"/>
                </a:cubicBezTo>
                <a:cubicBezTo>
                  <a:pt x="1548" y="1036"/>
                  <a:pt x="1548" y="1036"/>
                  <a:pt x="1548" y="1029"/>
                </a:cubicBezTo>
                <a:cubicBezTo>
                  <a:pt x="1548" y="1029"/>
                  <a:pt x="1548" y="1036"/>
                  <a:pt x="1548" y="1036"/>
                </a:cubicBezTo>
                <a:cubicBezTo>
                  <a:pt x="1548" y="1036"/>
                  <a:pt x="1540" y="1029"/>
                  <a:pt x="1540" y="1029"/>
                </a:cubicBezTo>
                <a:cubicBezTo>
                  <a:pt x="1540" y="1029"/>
                  <a:pt x="1540" y="1029"/>
                  <a:pt x="1548" y="1044"/>
                </a:cubicBezTo>
                <a:cubicBezTo>
                  <a:pt x="1548" y="1044"/>
                  <a:pt x="1548" y="1044"/>
                  <a:pt x="1540" y="1029"/>
                </a:cubicBezTo>
                <a:cubicBezTo>
                  <a:pt x="1532" y="1029"/>
                  <a:pt x="1540" y="1029"/>
                  <a:pt x="1532" y="1021"/>
                </a:cubicBezTo>
                <a:cubicBezTo>
                  <a:pt x="1532" y="1021"/>
                  <a:pt x="1532" y="1021"/>
                  <a:pt x="1532" y="1013"/>
                </a:cubicBezTo>
                <a:cubicBezTo>
                  <a:pt x="1532" y="1013"/>
                  <a:pt x="1532" y="1013"/>
                  <a:pt x="1532" y="1013"/>
                </a:cubicBezTo>
                <a:cubicBezTo>
                  <a:pt x="1532" y="1013"/>
                  <a:pt x="1532" y="1013"/>
                  <a:pt x="1532" y="1013"/>
                </a:cubicBezTo>
                <a:cubicBezTo>
                  <a:pt x="1532" y="1013"/>
                  <a:pt x="1532" y="1013"/>
                  <a:pt x="1532" y="1013"/>
                </a:cubicBezTo>
                <a:cubicBezTo>
                  <a:pt x="1532" y="1013"/>
                  <a:pt x="1532" y="1013"/>
                  <a:pt x="1525" y="1005"/>
                </a:cubicBezTo>
                <a:cubicBezTo>
                  <a:pt x="1517" y="997"/>
                  <a:pt x="1525" y="997"/>
                  <a:pt x="1517" y="997"/>
                </a:cubicBezTo>
                <a:cubicBezTo>
                  <a:pt x="1517" y="997"/>
                  <a:pt x="1517" y="997"/>
                  <a:pt x="1517" y="981"/>
                </a:cubicBezTo>
                <a:cubicBezTo>
                  <a:pt x="1517" y="997"/>
                  <a:pt x="1517" y="997"/>
                  <a:pt x="1517" y="997"/>
                </a:cubicBezTo>
                <a:cubicBezTo>
                  <a:pt x="1517" y="997"/>
                  <a:pt x="1517" y="997"/>
                  <a:pt x="1517" y="997"/>
                </a:cubicBezTo>
                <a:cubicBezTo>
                  <a:pt x="1517" y="997"/>
                  <a:pt x="1517" y="997"/>
                  <a:pt x="1517" y="997"/>
                </a:cubicBezTo>
                <a:cubicBezTo>
                  <a:pt x="1517" y="997"/>
                  <a:pt x="1517" y="997"/>
                  <a:pt x="1517" y="997"/>
                </a:cubicBezTo>
                <a:cubicBezTo>
                  <a:pt x="1517" y="997"/>
                  <a:pt x="1517" y="997"/>
                  <a:pt x="1517" y="997"/>
                </a:cubicBezTo>
                <a:cubicBezTo>
                  <a:pt x="1517" y="1005"/>
                  <a:pt x="1517" y="997"/>
                  <a:pt x="1517" y="1005"/>
                </a:cubicBezTo>
                <a:cubicBezTo>
                  <a:pt x="1517" y="1005"/>
                  <a:pt x="1517" y="1005"/>
                  <a:pt x="1517" y="997"/>
                </a:cubicBezTo>
                <a:cubicBezTo>
                  <a:pt x="1517" y="997"/>
                  <a:pt x="1517" y="997"/>
                  <a:pt x="1509" y="989"/>
                </a:cubicBezTo>
                <a:cubicBezTo>
                  <a:pt x="1509" y="989"/>
                  <a:pt x="1509" y="989"/>
                  <a:pt x="1517" y="997"/>
                </a:cubicBezTo>
                <a:cubicBezTo>
                  <a:pt x="1509" y="989"/>
                  <a:pt x="1509" y="989"/>
                  <a:pt x="1501" y="981"/>
                </a:cubicBezTo>
                <a:cubicBezTo>
                  <a:pt x="1509" y="981"/>
                  <a:pt x="1501" y="981"/>
                  <a:pt x="1509" y="981"/>
                </a:cubicBezTo>
                <a:cubicBezTo>
                  <a:pt x="1501" y="974"/>
                  <a:pt x="1493" y="966"/>
                  <a:pt x="1501" y="958"/>
                </a:cubicBezTo>
                <a:cubicBezTo>
                  <a:pt x="1493" y="950"/>
                  <a:pt x="1501" y="958"/>
                  <a:pt x="1493" y="950"/>
                </a:cubicBezTo>
                <a:cubicBezTo>
                  <a:pt x="1493" y="950"/>
                  <a:pt x="1493" y="950"/>
                  <a:pt x="1485" y="950"/>
                </a:cubicBezTo>
                <a:cubicBezTo>
                  <a:pt x="1478" y="934"/>
                  <a:pt x="1470" y="926"/>
                  <a:pt x="1470" y="926"/>
                </a:cubicBezTo>
                <a:cubicBezTo>
                  <a:pt x="1462" y="926"/>
                  <a:pt x="1470" y="926"/>
                  <a:pt x="1462" y="926"/>
                </a:cubicBezTo>
                <a:cubicBezTo>
                  <a:pt x="1470" y="926"/>
                  <a:pt x="1470" y="934"/>
                  <a:pt x="1478" y="942"/>
                </a:cubicBezTo>
                <a:cubicBezTo>
                  <a:pt x="1478" y="942"/>
                  <a:pt x="1478" y="942"/>
                  <a:pt x="1478" y="942"/>
                </a:cubicBezTo>
                <a:cubicBezTo>
                  <a:pt x="1478" y="942"/>
                  <a:pt x="1478" y="942"/>
                  <a:pt x="1446" y="903"/>
                </a:cubicBezTo>
                <a:cubicBezTo>
                  <a:pt x="1446" y="903"/>
                  <a:pt x="1446" y="903"/>
                  <a:pt x="1446" y="911"/>
                </a:cubicBezTo>
                <a:cubicBezTo>
                  <a:pt x="1454" y="911"/>
                  <a:pt x="1454" y="911"/>
                  <a:pt x="1454" y="911"/>
                </a:cubicBezTo>
                <a:cubicBezTo>
                  <a:pt x="1454" y="911"/>
                  <a:pt x="1454" y="911"/>
                  <a:pt x="1462" y="919"/>
                </a:cubicBezTo>
                <a:cubicBezTo>
                  <a:pt x="1462" y="919"/>
                  <a:pt x="1462" y="919"/>
                  <a:pt x="1470" y="926"/>
                </a:cubicBezTo>
                <a:cubicBezTo>
                  <a:pt x="1462" y="911"/>
                  <a:pt x="1462" y="911"/>
                  <a:pt x="1462" y="911"/>
                </a:cubicBezTo>
                <a:cubicBezTo>
                  <a:pt x="1454" y="895"/>
                  <a:pt x="1454" y="903"/>
                  <a:pt x="1454" y="903"/>
                </a:cubicBezTo>
                <a:cubicBezTo>
                  <a:pt x="1446" y="895"/>
                  <a:pt x="1446" y="903"/>
                  <a:pt x="1446" y="895"/>
                </a:cubicBezTo>
                <a:cubicBezTo>
                  <a:pt x="1446" y="895"/>
                  <a:pt x="1446" y="895"/>
                  <a:pt x="1439" y="879"/>
                </a:cubicBezTo>
                <a:cubicBezTo>
                  <a:pt x="1431" y="879"/>
                  <a:pt x="1431" y="879"/>
                  <a:pt x="1439" y="879"/>
                </a:cubicBezTo>
                <a:cubicBezTo>
                  <a:pt x="1431" y="872"/>
                  <a:pt x="1431" y="864"/>
                  <a:pt x="1431" y="864"/>
                </a:cubicBezTo>
                <a:cubicBezTo>
                  <a:pt x="1431" y="864"/>
                  <a:pt x="1423" y="864"/>
                  <a:pt x="1423" y="864"/>
                </a:cubicBezTo>
                <a:cubicBezTo>
                  <a:pt x="1431" y="864"/>
                  <a:pt x="1431" y="872"/>
                  <a:pt x="1431" y="879"/>
                </a:cubicBezTo>
                <a:cubicBezTo>
                  <a:pt x="1431" y="879"/>
                  <a:pt x="1431" y="879"/>
                  <a:pt x="1431" y="879"/>
                </a:cubicBezTo>
                <a:cubicBezTo>
                  <a:pt x="1431" y="872"/>
                  <a:pt x="1431" y="872"/>
                  <a:pt x="1423" y="872"/>
                </a:cubicBezTo>
                <a:cubicBezTo>
                  <a:pt x="1431" y="879"/>
                  <a:pt x="1431" y="887"/>
                  <a:pt x="1439" y="887"/>
                </a:cubicBezTo>
                <a:cubicBezTo>
                  <a:pt x="1431" y="879"/>
                  <a:pt x="1423" y="879"/>
                  <a:pt x="1431" y="895"/>
                </a:cubicBezTo>
                <a:cubicBezTo>
                  <a:pt x="1431" y="895"/>
                  <a:pt x="1431" y="895"/>
                  <a:pt x="1431" y="895"/>
                </a:cubicBezTo>
                <a:cubicBezTo>
                  <a:pt x="1431" y="903"/>
                  <a:pt x="1439" y="903"/>
                  <a:pt x="1439" y="903"/>
                </a:cubicBezTo>
                <a:cubicBezTo>
                  <a:pt x="1415" y="872"/>
                  <a:pt x="1392" y="848"/>
                  <a:pt x="1360" y="817"/>
                </a:cubicBezTo>
                <a:cubicBezTo>
                  <a:pt x="1368" y="824"/>
                  <a:pt x="1360" y="817"/>
                  <a:pt x="1353" y="809"/>
                </a:cubicBezTo>
                <a:cubicBezTo>
                  <a:pt x="1360" y="824"/>
                  <a:pt x="1376" y="832"/>
                  <a:pt x="1392" y="848"/>
                </a:cubicBezTo>
                <a:cubicBezTo>
                  <a:pt x="1392" y="856"/>
                  <a:pt x="1392" y="864"/>
                  <a:pt x="1392" y="864"/>
                </a:cubicBezTo>
                <a:cubicBezTo>
                  <a:pt x="1368" y="832"/>
                  <a:pt x="1353" y="809"/>
                  <a:pt x="1329" y="785"/>
                </a:cubicBezTo>
                <a:cubicBezTo>
                  <a:pt x="1329" y="785"/>
                  <a:pt x="1329" y="793"/>
                  <a:pt x="1329" y="793"/>
                </a:cubicBezTo>
                <a:cubicBezTo>
                  <a:pt x="1329" y="785"/>
                  <a:pt x="1321" y="785"/>
                  <a:pt x="1314" y="770"/>
                </a:cubicBezTo>
                <a:cubicBezTo>
                  <a:pt x="1314" y="770"/>
                  <a:pt x="1314" y="770"/>
                  <a:pt x="1314" y="770"/>
                </a:cubicBezTo>
                <a:cubicBezTo>
                  <a:pt x="1329" y="793"/>
                  <a:pt x="1353" y="824"/>
                  <a:pt x="1368" y="840"/>
                </a:cubicBezTo>
                <a:cubicBezTo>
                  <a:pt x="1368" y="840"/>
                  <a:pt x="1368" y="840"/>
                  <a:pt x="1376" y="848"/>
                </a:cubicBezTo>
                <a:cubicBezTo>
                  <a:pt x="1376" y="848"/>
                  <a:pt x="1376" y="848"/>
                  <a:pt x="1368" y="848"/>
                </a:cubicBezTo>
                <a:cubicBezTo>
                  <a:pt x="1368" y="848"/>
                  <a:pt x="1368" y="848"/>
                  <a:pt x="1368" y="848"/>
                </a:cubicBezTo>
                <a:cubicBezTo>
                  <a:pt x="1368" y="848"/>
                  <a:pt x="1368" y="848"/>
                  <a:pt x="1368" y="848"/>
                </a:cubicBezTo>
                <a:cubicBezTo>
                  <a:pt x="1368" y="848"/>
                  <a:pt x="1368" y="848"/>
                  <a:pt x="1360" y="848"/>
                </a:cubicBezTo>
                <a:cubicBezTo>
                  <a:pt x="1360" y="848"/>
                  <a:pt x="1360" y="848"/>
                  <a:pt x="1360" y="848"/>
                </a:cubicBezTo>
                <a:cubicBezTo>
                  <a:pt x="1360" y="848"/>
                  <a:pt x="1360" y="848"/>
                  <a:pt x="1368" y="848"/>
                </a:cubicBezTo>
                <a:cubicBezTo>
                  <a:pt x="1376" y="864"/>
                  <a:pt x="1376" y="864"/>
                  <a:pt x="1376" y="872"/>
                </a:cubicBezTo>
                <a:cubicBezTo>
                  <a:pt x="1376" y="872"/>
                  <a:pt x="1376" y="872"/>
                  <a:pt x="1376" y="872"/>
                </a:cubicBezTo>
                <a:cubicBezTo>
                  <a:pt x="1376" y="872"/>
                  <a:pt x="1376" y="872"/>
                  <a:pt x="1384" y="872"/>
                </a:cubicBezTo>
                <a:cubicBezTo>
                  <a:pt x="1384" y="864"/>
                  <a:pt x="1384" y="864"/>
                  <a:pt x="1384" y="864"/>
                </a:cubicBezTo>
                <a:cubicBezTo>
                  <a:pt x="1384" y="864"/>
                  <a:pt x="1384" y="864"/>
                  <a:pt x="1376" y="856"/>
                </a:cubicBezTo>
                <a:cubicBezTo>
                  <a:pt x="1376" y="856"/>
                  <a:pt x="1376" y="856"/>
                  <a:pt x="1376" y="864"/>
                </a:cubicBezTo>
                <a:cubicBezTo>
                  <a:pt x="1376" y="864"/>
                  <a:pt x="1376" y="864"/>
                  <a:pt x="1376" y="864"/>
                </a:cubicBezTo>
                <a:cubicBezTo>
                  <a:pt x="1384" y="864"/>
                  <a:pt x="1384" y="864"/>
                  <a:pt x="1384" y="864"/>
                </a:cubicBezTo>
                <a:cubicBezTo>
                  <a:pt x="1384" y="864"/>
                  <a:pt x="1384" y="864"/>
                  <a:pt x="1384" y="864"/>
                </a:cubicBezTo>
                <a:cubicBezTo>
                  <a:pt x="1384" y="864"/>
                  <a:pt x="1384" y="864"/>
                  <a:pt x="1392" y="864"/>
                </a:cubicBezTo>
                <a:cubicBezTo>
                  <a:pt x="1392" y="872"/>
                  <a:pt x="1399" y="887"/>
                  <a:pt x="1415" y="903"/>
                </a:cubicBezTo>
                <a:cubicBezTo>
                  <a:pt x="1399" y="887"/>
                  <a:pt x="1399" y="895"/>
                  <a:pt x="1399" y="895"/>
                </a:cubicBezTo>
                <a:cubicBezTo>
                  <a:pt x="1407" y="911"/>
                  <a:pt x="1407" y="911"/>
                  <a:pt x="1407" y="911"/>
                </a:cubicBezTo>
                <a:cubicBezTo>
                  <a:pt x="1407" y="911"/>
                  <a:pt x="1407" y="911"/>
                  <a:pt x="1399" y="911"/>
                </a:cubicBezTo>
                <a:cubicBezTo>
                  <a:pt x="1399" y="911"/>
                  <a:pt x="1399" y="911"/>
                  <a:pt x="1399" y="911"/>
                </a:cubicBezTo>
                <a:cubicBezTo>
                  <a:pt x="1392" y="895"/>
                  <a:pt x="1399" y="903"/>
                  <a:pt x="1399" y="903"/>
                </a:cubicBezTo>
                <a:cubicBezTo>
                  <a:pt x="1392" y="887"/>
                  <a:pt x="1384" y="879"/>
                  <a:pt x="1376" y="872"/>
                </a:cubicBezTo>
                <a:cubicBezTo>
                  <a:pt x="1368" y="864"/>
                  <a:pt x="1360" y="848"/>
                  <a:pt x="1353" y="848"/>
                </a:cubicBezTo>
                <a:cubicBezTo>
                  <a:pt x="1353" y="848"/>
                  <a:pt x="1353" y="848"/>
                  <a:pt x="1345" y="848"/>
                </a:cubicBezTo>
                <a:cubicBezTo>
                  <a:pt x="1345" y="848"/>
                  <a:pt x="1345" y="848"/>
                  <a:pt x="1345" y="848"/>
                </a:cubicBezTo>
                <a:cubicBezTo>
                  <a:pt x="1345" y="848"/>
                  <a:pt x="1345" y="848"/>
                  <a:pt x="1345" y="848"/>
                </a:cubicBezTo>
                <a:cubicBezTo>
                  <a:pt x="1345" y="848"/>
                  <a:pt x="1345" y="848"/>
                  <a:pt x="1345" y="848"/>
                </a:cubicBezTo>
                <a:cubicBezTo>
                  <a:pt x="1329" y="840"/>
                  <a:pt x="1337" y="848"/>
                  <a:pt x="1329" y="840"/>
                </a:cubicBezTo>
                <a:cubicBezTo>
                  <a:pt x="1329" y="840"/>
                  <a:pt x="1329" y="840"/>
                  <a:pt x="1337" y="848"/>
                </a:cubicBezTo>
                <a:cubicBezTo>
                  <a:pt x="1337" y="848"/>
                  <a:pt x="1337" y="848"/>
                  <a:pt x="1329" y="840"/>
                </a:cubicBezTo>
                <a:cubicBezTo>
                  <a:pt x="1329" y="840"/>
                  <a:pt x="1329" y="840"/>
                  <a:pt x="1345" y="856"/>
                </a:cubicBezTo>
                <a:cubicBezTo>
                  <a:pt x="1337" y="856"/>
                  <a:pt x="1337" y="856"/>
                  <a:pt x="1337" y="856"/>
                </a:cubicBezTo>
                <a:cubicBezTo>
                  <a:pt x="1345" y="864"/>
                  <a:pt x="1345" y="864"/>
                  <a:pt x="1345" y="864"/>
                </a:cubicBezTo>
                <a:cubicBezTo>
                  <a:pt x="1360" y="872"/>
                  <a:pt x="1353" y="872"/>
                  <a:pt x="1360" y="879"/>
                </a:cubicBezTo>
                <a:cubicBezTo>
                  <a:pt x="1360" y="872"/>
                  <a:pt x="1353" y="864"/>
                  <a:pt x="1345" y="864"/>
                </a:cubicBezTo>
                <a:cubicBezTo>
                  <a:pt x="1345" y="864"/>
                  <a:pt x="1345" y="864"/>
                  <a:pt x="1360" y="879"/>
                </a:cubicBezTo>
                <a:cubicBezTo>
                  <a:pt x="1360" y="879"/>
                  <a:pt x="1360" y="879"/>
                  <a:pt x="1368" y="879"/>
                </a:cubicBezTo>
                <a:cubicBezTo>
                  <a:pt x="1368" y="879"/>
                  <a:pt x="1368" y="879"/>
                  <a:pt x="1360" y="879"/>
                </a:cubicBezTo>
                <a:cubicBezTo>
                  <a:pt x="1368" y="895"/>
                  <a:pt x="1376" y="895"/>
                  <a:pt x="1392" y="911"/>
                </a:cubicBezTo>
                <a:cubicBezTo>
                  <a:pt x="1384" y="911"/>
                  <a:pt x="1384" y="911"/>
                  <a:pt x="1384" y="911"/>
                </a:cubicBezTo>
                <a:cubicBezTo>
                  <a:pt x="1384" y="911"/>
                  <a:pt x="1384" y="911"/>
                  <a:pt x="1384" y="911"/>
                </a:cubicBezTo>
                <a:cubicBezTo>
                  <a:pt x="1384" y="919"/>
                  <a:pt x="1399" y="934"/>
                  <a:pt x="1407" y="942"/>
                </a:cubicBezTo>
                <a:cubicBezTo>
                  <a:pt x="1415" y="950"/>
                  <a:pt x="1415" y="958"/>
                  <a:pt x="1415" y="958"/>
                </a:cubicBezTo>
                <a:cubicBezTo>
                  <a:pt x="1415" y="958"/>
                  <a:pt x="1415" y="958"/>
                  <a:pt x="1431" y="974"/>
                </a:cubicBezTo>
                <a:cubicBezTo>
                  <a:pt x="1431" y="981"/>
                  <a:pt x="1431" y="981"/>
                  <a:pt x="1431" y="981"/>
                </a:cubicBezTo>
                <a:cubicBezTo>
                  <a:pt x="1431" y="981"/>
                  <a:pt x="1431" y="981"/>
                  <a:pt x="1439" y="989"/>
                </a:cubicBezTo>
                <a:cubicBezTo>
                  <a:pt x="1439" y="989"/>
                  <a:pt x="1439" y="989"/>
                  <a:pt x="1439" y="989"/>
                </a:cubicBezTo>
                <a:cubicBezTo>
                  <a:pt x="1454" y="1013"/>
                  <a:pt x="1462" y="1029"/>
                  <a:pt x="1478" y="1044"/>
                </a:cubicBezTo>
                <a:cubicBezTo>
                  <a:pt x="1478" y="1044"/>
                  <a:pt x="1478" y="1044"/>
                  <a:pt x="1485" y="1060"/>
                </a:cubicBezTo>
                <a:cubicBezTo>
                  <a:pt x="1478" y="1060"/>
                  <a:pt x="1478" y="1060"/>
                  <a:pt x="1478" y="1060"/>
                </a:cubicBezTo>
                <a:cubicBezTo>
                  <a:pt x="1485" y="1068"/>
                  <a:pt x="1485" y="1076"/>
                  <a:pt x="1493" y="1076"/>
                </a:cubicBezTo>
                <a:cubicBezTo>
                  <a:pt x="1485" y="1076"/>
                  <a:pt x="1485" y="1076"/>
                  <a:pt x="1485" y="1076"/>
                </a:cubicBezTo>
                <a:cubicBezTo>
                  <a:pt x="1485" y="1076"/>
                  <a:pt x="1485" y="1076"/>
                  <a:pt x="1485" y="1083"/>
                </a:cubicBezTo>
                <a:cubicBezTo>
                  <a:pt x="1485" y="1083"/>
                  <a:pt x="1493" y="1083"/>
                  <a:pt x="1493" y="1091"/>
                </a:cubicBezTo>
                <a:cubicBezTo>
                  <a:pt x="1493" y="1091"/>
                  <a:pt x="1493" y="1091"/>
                  <a:pt x="1493" y="1083"/>
                </a:cubicBezTo>
                <a:cubicBezTo>
                  <a:pt x="1501" y="1099"/>
                  <a:pt x="1509" y="1107"/>
                  <a:pt x="1509" y="1115"/>
                </a:cubicBezTo>
                <a:cubicBezTo>
                  <a:pt x="1509" y="1115"/>
                  <a:pt x="1509" y="1115"/>
                  <a:pt x="1509" y="1115"/>
                </a:cubicBezTo>
                <a:cubicBezTo>
                  <a:pt x="1517" y="1123"/>
                  <a:pt x="1517" y="1123"/>
                  <a:pt x="1517" y="1123"/>
                </a:cubicBezTo>
                <a:cubicBezTo>
                  <a:pt x="1517" y="1123"/>
                  <a:pt x="1517" y="1123"/>
                  <a:pt x="1517" y="1123"/>
                </a:cubicBezTo>
                <a:cubicBezTo>
                  <a:pt x="1517" y="1131"/>
                  <a:pt x="1517" y="1131"/>
                  <a:pt x="1517" y="1131"/>
                </a:cubicBezTo>
                <a:cubicBezTo>
                  <a:pt x="1517" y="1131"/>
                  <a:pt x="1517" y="1131"/>
                  <a:pt x="1509" y="1115"/>
                </a:cubicBezTo>
                <a:cubicBezTo>
                  <a:pt x="1509" y="1115"/>
                  <a:pt x="1517" y="1131"/>
                  <a:pt x="1517" y="1131"/>
                </a:cubicBezTo>
                <a:cubicBezTo>
                  <a:pt x="1517" y="1131"/>
                  <a:pt x="1517" y="1131"/>
                  <a:pt x="1517" y="1131"/>
                </a:cubicBezTo>
                <a:cubicBezTo>
                  <a:pt x="1517" y="1131"/>
                  <a:pt x="1517" y="1131"/>
                  <a:pt x="1517" y="1138"/>
                </a:cubicBezTo>
                <a:cubicBezTo>
                  <a:pt x="1517" y="1146"/>
                  <a:pt x="1517" y="1146"/>
                  <a:pt x="1517" y="1146"/>
                </a:cubicBezTo>
                <a:cubicBezTo>
                  <a:pt x="1525" y="1154"/>
                  <a:pt x="1532" y="1162"/>
                  <a:pt x="1532" y="1170"/>
                </a:cubicBezTo>
                <a:cubicBezTo>
                  <a:pt x="1532" y="1170"/>
                  <a:pt x="1532" y="1170"/>
                  <a:pt x="1532" y="1162"/>
                </a:cubicBezTo>
                <a:cubicBezTo>
                  <a:pt x="1532" y="1162"/>
                  <a:pt x="1532" y="1162"/>
                  <a:pt x="1532" y="1170"/>
                </a:cubicBezTo>
                <a:cubicBezTo>
                  <a:pt x="1532" y="1170"/>
                  <a:pt x="1532" y="1170"/>
                  <a:pt x="1540" y="1170"/>
                </a:cubicBezTo>
                <a:cubicBezTo>
                  <a:pt x="1540" y="1178"/>
                  <a:pt x="1540" y="1185"/>
                  <a:pt x="1548" y="1209"/>
                </a:cubicBezTo>
                <a:cubicBezTo>
                  <a:pt x="1556" y="1209"/>
                  <a:pt x="1548" y="1209"/>
                  <a:pt x="1556" y="1209"/>
                </a:cubicBezTo>
                <a:cubicBezTo>
                  <a:pt x="1556" y="1209"/>
                  <a:pt x="1556" y="1201"/>
                  <a:pt x="1556" y="1201"/>
                </a:cubicBezTo>
                <a:cubicBezTo>
                  <a:pt x="1556" y="1201"/>
                  <a:pt x="1556" y="1201"/>
                  <a:pt x="1556" y="1201"/>
                </a:cubicBezTo>
                <a:cubicBezTo>
                  <a:pt x="1556" y="1201"/>
                  <a:pt x="1556" y="1209"/>
                  <a:pt x="1564" y="1209"/>
                </a:cubicBezTo>
                <a:cubicBezTo>
                  <a:pt x="1564" y="1209"/>
                  <a:pt x="1564" y="1209"/>
                  <a:pt x="1564" y="1217"/>
                </a:cubicBezTo>
                <a:cubicBezTo>
                  <a:pt x="1564" y="1217"/>
                  <a:pt x="1564" y="1217"/>
                  <a:pt x="1564" y="1225"/>
                </a:cubicBezTo>
                <a:cubicBezTo>
                  <a:pt x="1564" y="1225"/>
                  <a:pt x="1564" y="1225"/>
                  <a:pt x="1564" y="1225"/>
                </a:cubicBezTo>
                <a:cubicBezTo>
                  <a:pt x="1571" y="1233"/>
                  <a:pt x="1571" y="1233"/>
                  <a:pt x="1571" y="1240"/>
                </a:cubicBezTo>
                <a:cubicBezTo>
                  <a:pt x="1571" y="1240"/>
                  <a:pt x="1571" y="1240"/>
                  <a:pt x="1571" y="1240"/>
                </a:cubicBezTo>
                <a:cubicBezTo>
                  <a:pt x="1571" y="1240"/>
                  <a:pt x="1571" y="1240"/>
                  <a:pt x="1579" y="1248"/>
                </a:cubicBezTo>
                <a:cubicBezTo>
                  <a:pt x="1579" y="1256"/>
                  <a:pt x="1579" y="1256"/>
                  <a:pt x="1579" y="1256"/>
                </a:cubicBezTo>
                <a:cubicBezTo>
                  <a:pt x="1579" y="1264"/>
                  <a:pt x="1579" y="1264"/>
                  <a:pt x="1579" y="1264"/>
                </a:cubicBezTo>
                <a:cubicBezTo>
                  <a:pt x="1579" y="1264"/>
                  <a:pt x="1579" y="1264"/>
                  <a:pt x="1587" y="1264"/>
                </a:cubicBezTo>
                <a:cubicBezTo>
                  <a:pt x="1587" y="1264"/>
                  <a:pt x="1587" y="1272"/>
                  <a:pt x="1587" y="1272"/>
                </a:cubicBezTo>
                <a:cubicBezTo>
                  <a:pt x="1587" y="1272"/>
                  <a:pt x="1587" y="1272"/>
                  <a:pt x="1587" y="1280"/>
                </a:cubicBezTo>
                <a:cubicBezTo>
                  <a:pt x="1587" y="1272"/>
                  <a:pt x="1579" y="1272"/>
                  <a:pt x="1579" y="1272"/>
                </a:cubicBezTo>
                <a:cubicBezTo>
                  <a:pt x="1579" y="1272"/>
                  <a:pt x="1587" y="1280"/>
                  <a:pt x="1587" y="1280"/>
                </a:cubicBezTo>
                <a:cubicBezTo>
                  <a:pt x="1587" y="1280"/>
                  <a:pt x="1587" y="1280"/>
                  <a:pt x="1587" y="1280"/>
                </a:cubicBezTo>
                <a:cubicBezTo>
                  <a:pt x="1587" y="1280"/>
                  <a:pt x="1587" y="1280"/>
                  <a:pt x="1587" y="1280"/>
                </a:cubicBezTo>
                <a:cubicBezTo>
                  <a:pt x="1587" y="1280"/>
                  <a:pt x="1587" y="1280"/>
                  <a:pt x="1587" y="1280"/>
                </a:cubicBezTo>
                <a:cubicBezTo>
                  <a:pt x="1587" y="1287"/>
                  <a:pt x="1587" y="1287"/>
                  <a:pt x="1595" y="1295"/>
                </a:cubicBezTo>
                <a:cubicBezTo>
                  <a:pt x="1595" y="1311"/>
                  <a:pt x="1603" y="1335"/>
                  <a:pt x="1610" y="1350"/>
                </a:cubicBezTo>
                <a:cubicBezTo>
                  <a:pt x="1610" y="1358"/>
                  <a:pt x="1610" y="1358"/>
                  <a:pt x="1610" y="1366"/>
                </a:cubicBezTo>
                <a:cubicBezTo>
                  <a:pt x="1618" y="1374"/>
                  <a:pt x="1618" y="1389"/>
                  <a:pt x="1618" y="1397"/>
                </a:cubicBezTo>
                <a:cubicBezTo>
                  <a:pt x="1618" y="1397"/>
                  <a:pt x="1618" y="1389"/>
                  <a:pt x="1610" y="1382"/>
                </a:cubicBezTo>
                <a:cubicBezTo>
                  <a:pt x="1610" y="1389"/>
                  <a:pt x="1610" y="1382"/>
                  <a:pt x="1610" y="1389"/>
                </a:cubicBezTo>
                <a:cubicBezTo>
                  <a:pt x="1610" y="1397"/>
                  <a:pt x="1610" y="1389"/>
                  <a:pt x="1610" y="1397"/>
                </a:cubicBezTo>
                <a:cubicBezTo>
                  <a:pt x="1610" y="1397"/>
                  <a:pt x="1610" y="1397"/>
                  <a:pt x="1618" y="1397"/>
                </a:cubicBezTo>
                <a:cubicBezTo>
                  <a:pt x="1618" y="1397"/>
                  <a:pt x="1618" y="1397"/>
                  <a:pt x="1618" y="1397"/>
                </a:cubicBezTo>
                <a:cubicBezTo>
                  <a:pt x="1618" y="1397"/>
                  <a:pt x="1618" y="1405"/>
                  <a:pt x="1618" y="1413"/>
                </a:cubicBezTo>
                <a:cubicBezTo>
                  <a:pt x="1618" y="1413"/>
                  <a:pt x="1618" y="1413"/>
                  <a:pt x="1618" y="1413"/>
                </a:cubicBezTo>
                <a:cubicBezTo>
                  <a:pt x="1618" y="1421"/>
                  <a:pt x="1618" y="1437"/>
                  <a:pt x="1618" y="1444"/>
                </a:cubicBezTo>
                <a:cubicBezTo>
                  <a:pt x="1618" y="1444"/>
                  <a:pt x="1618" y="1444"/>
                  <a:pt x="1618" y="1444"/>
                </a:cubicBezTo>
                <a:cubicBezTo>
                  <a:pt x="1618" y="1444"/>
                  <a:pt x="1618" y="1444"/>
                  <a:pt x="1618" y="1444"/>
                </a:cubicBezTo>
                <a:cubicBezTo>
                  <a:pt x="1618" y="1452"/>
                  <a:pt x="1618" y="1452"/>
                  <a:pt x="1618" y="1452"/>
                </a:cubicBezTo>
                <a:cubicBezTo>
                  <a:pt x="1610" y="1460"/>
                  <a:pt x="1610" y="1460"/>
                  <a:pt x="1610" y="1460"/>
                </a:cubicBezTo>
                <a:cubicBezTo>
                  <a:pt x="1610" y="1460"/>
                  <a:pt x="1610" y="1460"/>
                  <a:pt x="1610" y="1460"/>
                </a:cubicBezTo>
                <a:cubicBezTo>
                  <a:pt x="1610" y="1468"/>
                  <a:pt x="1610" y="1468"/>
                  <a:pt x="1610" y="1468"/>
                </a:cubicBezTo>
                <a:cubicBezTo>
                  <a:pt x="1610" y="1468"/>
                  <a:pt x="1610" y="1476"/>
                  <a:pt x="1610" y="1476"/>
                </a:cubicBezTo>
                <a:cubicBezTo>
                  <a:pt x="1610" y="1468"/>
                  <a:pt x="1610" y="1468"/>
                  <a:pt x="1610" y="1468"/>
                </a:cubicBezTo>
                <a:cubicBezTo>
                  <a:pt x="1610" y="1468"/>
                  <a:pt x="1610" y="1468"/>
                  <a:pt x="1610" y="1468"/>
                </a:cubicBezTo>
                <a:cubicBezTo>
                  <a:pt x="1610" y="1468"/>
                  <a:pt x="1610" y="1468"/>
                  <a:pt x="1610" y="1468"/>
                </a:cubicBezTo>
                <a:cubicBezTo>
                  <a:pt x="1610" y="1460"/>
                  <a:pt x="1618" y="1452"/>
                  <a:pt x="1618" y="1444"/>
                </a:cubicBezTo>
                <a:cubicBezTo>
                  <a:pt x="1618" y="1437"/>
                  <a:pt x="1618" y="1444"/>
                  <a:pt x="1610" y="1444"/>
                </a:cubicBezTo>
                <a:cubicBezTo>
                  <a:pt x="1610" y="1452"/>
                  <a:pt x="1610" y="1460"/>
                  <a:pt x="1610" y="1460"/>
                </a:cubicBezTo>
                <a:cubicBezTo>
                  <a:pt x="1610" y="1460"/>
                  <a:pt x="1610" y="1468"/>
                  <a:pt x="1603" y="1476"/>
                </a:cubicBezTo>
                <a:cubicBezTo>
                  <a:pt x="1595" y="1476"/>
                  <a:pt x="1595" y="1484"/>
                  <a:pt x="1587" y="1492"/>
                </a:cubicBezTo>
                <a:cubicBezTo>
                  <a:pt x="1587" y="1492"/>
                  <a:pt x="1587" y="1492"/>
                  <a:pt x="1587" y="1492"/>
                </a:cubicBezTo>
                <a:cubicBezTo>
                  <a:pt x="1587" y="1492"/>
                  <a:pt x="1587" y="1492"/>
                  <a:pt x="1587" y="1492"/>
                </a:cubicBezTo>
                <a:cubicBezTo>
                  <a:pt x="1587" y="1499"/>
                  <a:pt x="1579" y="1499"/>
                  <a:pt x="1579" y="1507"/>
                </a:cubicBezTo>
                <a:cubicBezTo>
                  <a:pt x="1579" y="1507"/>
                  <a:pt x="1579" y="1507"/>
                  <a:pt x="1571" y="1507"/>
                </a:cubicBezTo>
                <a:cubicBezTo>
                  <a:pt x="1571" y="1507"/>
                  <a:pt x="1571" y="1507"/>
                  <a:pt x="1564" y="1515"/>
                </a:cubicBezTo>
                <a:cubicBezTo>
                  <a:pt x="1564" y="1515"/>
                  <a:pt x="1564" y="1515"/>
                  <a:pt x="1564" y="1515"/>
                </a:cubicBezTo>
                <a:cubicBezTo>
                  <a:pt x="1564" y="1515"/>
                  <a:pt x="1564" y="1515"/>
                  <a:pt x="1564" y="1515"/>
                </a:cubicBezTo>
                <a:cubicBezTo>
                  <a:pt x="1556" y="1515"/>
                  <a:pt x="1556" y="1515"/>
                  <a:pt x="1556" y="1515"/>
                </a:cubicBezTo>
                <a:cubicBezTo>
                  <a:pt x="1556" y="1515"/>
                  <a:pt x="1548" y="1515"/>
                  <a:pt x="1548" y="1523"/>
                </a:cubicBezTo>
                <a:cubicBezTo>
                  <a:pt x="1548" y="1523"/>
                  <a:pt x="1548" y="1515"/>
                  <a:pt x="1556" y="1515"/>
                </a:cubicBezTo>
                <a:cubicBezTo>
                  <a:pt x="1548" y="1523"/>
                  <a:pt x="1548" y="1523"/>
                  <a:pt x="1540" y="1523"/>
                </a:cubicBezTo>
                <a:cubicBezTo>
                  <a:pt x="1540" y="1523"/>
                  <a:pt x="1540" y="1523"/>
                  <a:pt x="1540" y="1523"/>
                </a:cubicBezTo>
                <a:cubicBezTo>
                  <a:pt x="1540" y="1523"/>
                  <a:pt x="1540" y="1523"/>
                  <a:pt x="1532" y="1531"/>
                </a:cubicBezTo>
                <a:cubicBezTo>
                  <a:pt x="1532" y="1531"/>
                  <a:pt x="1532" y="1531"/>
                  <a:pt x="1532" y="1531"/>
                </a:cubicBezTo>
                <a:cubicBezTo>
                  <a:pt x="1532" y="1531"/>
                  <a:pt x="1532" y="1531"/>
                  <a:pt x="1532" y="1531"/>
                </a:cubicBezTo>
                <a:cubicBezTo>
                  <a:pt x="1532" y="1531"/>
                  <a:pt x="1532" y="1531"/>
                  <a:pt x="1532" y="1523"/>
                </a:cubicBezTo>
                <a:cubicBezTo>
                  <a:pt x="1525" y="1531"/>
                  <a:pt x="1525" y="1531"/>
                  <a:pt x="1525" y="1531"/>
                </a:cubicBezTo>
                <a:cubicBezTo>
                  <a:pt x="1525" y="1531"/>
                  <a:pt x="1525" y="1531"/>
                  <a:pt x="1525" y="1531"/>
                </a:cubicBezTo>
                <a:cubicBezTo>
                  <a:pt x="1525" y="1531"/>
                  <a:pt x="1517" y="1531"/>
                  <a:pt x="1517" y="1531"/>
                </a:cubicBezTo>
                <a:cubicBezTo>
                  <a:pt x="1517" y="1531"/>
                  <a:pt x="1509" y="1531"/>
                  <a:pt x="1509" y="1531"/>
                </a:cubicBezTo>
                <a:cubicBezTo>
                  <a:pt x="1509" y="1531"/>
                  <a:pt x="1517" y="1531"/>
                  <a:pt x="1517" y="1531"/>
                </a:cubicBezTo>
                <a:cubicBezTo>
                  <a:pt x="1517" y="1539"/>
                  <a:pt x="1517" y="1539"/>
                  <a:pt x="1517" y="1539"/>
                </a:cubicBezTo>
                <a:cubicBezTo>
                  <a:pt x="1501" y="1539"/>
                  <a:pt x="1493" y="1539"/>
                  <a:pt x="1478" y="1546"/>
                </a:cubicBezTo>
                <a:cubicBezTo>
                  <a:pt x="1478" y="1546"/>
                  <a:pt x="1478" y="1546"/>
                  <a:pt x="1478" y="1546"/>
                </a:cubicBezTo>
                <a:cubicBezTo>
                  <a:pt x="1470" y="1546"/>
                  <a:pt x="1462" y="1546"/>
                  <a:pt x="1454" y="1546"/>
                </a:cubicBezTo>
                <a:cubicBezTo>
                  <a:pt x="1446" y="1546"/>
                  <a:pt x="1431" y="1546"/>
                  <a:pt x="1423" y="1546"/>
                </a:cubicBezTo>
                <a:cubicBezTo>
                  <a:pt x="1423" y="1546"/>
                  <a:pt x="1423" y="1546"/>
                  <a:pt x="1423" y="1546"/>
                </a:cubicBezTo>
                <a:cubicBezTo>
                  <a:pt x="1446" y="1546"/>
                  <a:pt x="1470" y="1546"/>
                  <a:pt x="1478" y="1539"/>
                </a:cubicBezTo>
                <a:cubicBezTo>
                  <a:pt x="1493" y="1531"/>
                  <a:pt x="1485" y="1539"/>
                  <a:pt x="1501" y="1531"/>
                </a:cubicBezTo>
                <a:cubicBezTo>
                  <a:pt x="1501" y="1531"/>
                  <a:pt x="1501" y="1531"/>
                  <a:pt x="1501" y="1531"/>
                </a:cubicBezTo>
                <a:cubicBezTo>
                  <a:pt x="1501" y="1531"/>
                  <a:pt x="1501" y="1531"/>
                  <a:pt x="1501" y="1531"/>
                </a:cubicBezTo>
                <a:cubicBezTo>
                  <a:pt x="1501" y="1531"/>
                  <a:pt x="1501" y="1531"/>
                  <a:pt x="1501" y="1531"/>
                </a:cubicBezTo>
                <a:cubicBezTo>
                  <a:pt x="1493" y="1531"/>
                  <a:pt x="1485" y="1539"/>
                  <a:pt x="1470" y="1539"/>
                </a:cubicBezTo>
                <a:cubicBezTo>
                  <a:pt x="1470" y="1539"/>
                  <a:pt x="1470" y="1539"/>
                  <a:pt x="1470" y="1539"/>
                </a:cubicBezTo>
                <a:cubicBezTo>
                  <a:pt x="1446" y="1539"/>
                  <a:pt x="1423" y="1539"/>
                  <a:pt x="1407" y="1539"/>
                </a:cubicBezTo>
                <a:cubicBezTo>
                  <a:pt x="1407" y="1539"/>
                  <a:pt x="1407" y="1539"/>
                  <a:pt x="1399" y="1539"/>
                </a:cubicBezTo>
                <a:cubicBezTo>
                  <a:pt x="1399" y="1539"/>
                  <a:pt x="1399" y="1539"/>
                  <a:pt x="1392" y="1539"/>
                </a:cubicBezTo>
                <a:cubicBezTo>
                  <a:pt x="1392" y="1539"/>
                  <a:pt x="1384" y="1539"/>
                  <a:pt x="1376" y="1539"/>
                </a:cubicBezTo>
                <a:cubicBezTo>
                  <a:pt x="1376" y="1539"/>
                  <a:pt x="1376" y="1539"/>
                  <a:pt x="1376" y="1539"/>
                </a:cubicBezTo>
                <a:cubicBezTo>
                  <a:pt x="1376" y="1539"/>
                  <a:pt x="1376" y="1539"/>
                  <a:pt x="1368" y="1539"/>
                </a:cubicBezTo>
                <a:cubicBezTo>
                  <a:pt x="1368" y="1539"/>
                  <a:pt x="1360" y="1539"/>
                  <a:pt x="1353" y="1539"/>
                </a:cubicBezTo>
                <a:cubicBezTo>
                  <a:pt x="1353" y="1539"/>
                  <a:pt x="1345" y="1539"/>
                  <a:pt x="1345" y="1539"/>
                </a:cubicBezTo>
                <a:cubicBezTo>
                  <a:pt x="1345" y="1539"/>
                  <a:pt x="1345" y="1539"/>
                  <a:pt x="1345" y="1539"/>
                </a:cubicBezTo>
                <a:cubicBezTo>
                  <a:pt x="1337" y="1539"/>
                  <a:pt x="1337" y="1539"/>
                  <a:pt x="1337" y="1539"/>
                </a:cubicBezTo>
                <a:cubicBezTo>
                  <a:pt x="1337" y="1539"/>
                  <a:pt x="1329" y="1539"/>
                  <a:pt x="1329" y="1539"/>
                </a:cubicBezTo>
                <a:cubicBezTo>
                  <a:pt x="1321" y="1539"/>
                  <a:pt x="1306" y="1539"/>
                  <a:pt x="1282" y="1539"/>
                </a:cubicBezTo>
                <a:cubicBezTo>
                  <a:pt x="1298" y="1546"/>
                  <a:pt x="1321" y="1546"/>
                  <a:pt x="1337" y="1546"/>
                </a:cubicBezTo>
                <a:cubicBezTo>
                  <a:pt x="1337" y="1546"/>
                  <a:pt x="1337" y="1546"/>
                  <a:pt x="1337" y="1546"/>
                </a:cubicBezTo>
                <a:cubicBezTo>
                  <a:pt x="1337" y="1546"/>
                  <a:pt x="1337" y="1546"/>
                  <a:pt x="1353" y="1546"/>
                </a:cubicBezTo>
                <a:cubicBezTo>
                  <a:pt x="1345" y="1546"/>
                  <a:pt x="1337" y="1546"/>
                  <a:pt x="1329" y="1546"/>
                </a:cubicBezTo>
                <a:cubicBezTo>
                  <a:pt x="1329" y="1546"/>
                  <a:pt x="1329" y="1546"/>
                  <a:pt x="1329" y="1546"/>
                </a:cubicBezTo>
                <a:cubicBezTo>
                  <a:pt x="1329" y="1546"/>
                  <a:pt x="1329" y="1546"/>
                  <a:pt x="1321" y="1546"/>
                </a:cubicBezTo>
                <a:cubicBezTo>
                  <a:pt x="1321" y="1546"/>
                  <a:pt x="1321" y="1546"/>
                  <a:pt x="1314" y="1546"/>
                </a:cubicBezTo>
                <a:cubicBezTo>
                  <a:pt x="1314" y="1546"/>
                  <a:pt x="1314" y="1546"/>
                  <a:pt x="1314" y="1546"/>
                </a:cubicBezTo>
                <a:cubicBezTo>
                  <a:pt x="1314" y="1546"/>
                  <a:pt x="1314" y="1546"/>
                  <a:pt x="1321" y="1546"/>
                </a:cubicBezTo>
                <a:cubicBezTo>
                  <a:pt x="1314" y="1546"/>
                  <a:pt x="1314" y="1546"/>
                  <a:pt x="1314" y="1546"/>
                </a:cubicBezTo>
                <a:cubicBezTo>
                  <a:pt x="1298" y="1546"/>
                  <a:pt x="1290" y="1546"/>
                  <a:pt x="1274" y="1546"/>
                </a:cubicBezTo>
                <a:cubicBezTo>
                  <a:pt x="1267" y="1546"/>
                  <a:pt x="1243" y="1546"/>
                  <a:pt x="1212" y="1546"/>
                </a:cubicBezTo>
                <a:cubicBezTo>
                  <a:pt x="1212" y="1539"/>
                  <a:pt x="1212" y="1539"/>
                  <a:pt x="1204" y="1539"/>
                </a:cubicBezTo>
                <a:cubicBezTo>
                  <a:pt x="1212" y="1546"/>
                  <a:pt x="1212" y="1546"/>
                  <a:pt x="1212" y="1546"/>
                </a:cubicBezTo>
                <a:cubicBezTo>
                  <a:pt x="1181" y="1539"/>
                  <a:pt x="1149" y="1539"/>
                  <a:pt x="1134" y="1531"/>
                </a:cubicBezTo>
                <a:cubicBezTo>
                  <a:pt x="1149" y="1539"/>
                  <a:pt x="1157" y="1539"/>
                  <a:pt x="1165" y="1539"/>
                </a:cubicBezTo>
                <a:cubicBezTo>
                  <a:pt x="1165" y="1539"/>
                  <a:pt x="1165" y="1539"/>
                  <a:pt x="1165" y="1539"/>
                </a:cubicBezTo>
                <a:cubicBezTo>
                  <a:pt x="1157" y="1539"/>
                  <a:pt x="1157" y="1539"/>
                  <a:pt x="1157" y="1539"/>
                </a:cubicBezTo>
                <a:cubicBezTo>
                  <a:pt x="1173" y="1546"/>
                  <a:pt x="1173" y="1546"/>
                  <a:pt x="1181" y="1546"/>
                </a:cubicBezTo>
                <a:cubicBezTo>
                  <a:pt x="1212" y="1546"/>
                  <a:pt x="1243" y="1546"/>
                  <a:pt x="1243" y="1546"/>
                </a:cubicBezTo>
                <a:cubicBezTo>
                  <a:pt x="1251" y="1546"/>
                  <a:pt x="1259" y="1546"/>
                  <a:pt x="1259" y="1546"/>
                </a:cubicBezTo>
                <a:cubicBezTo>
                  <a:pt x="1282" y="1554"/>
                  <a:pt x="1353" y="1554"/>
                  <a:pt x="1407" y="1546"/>
                </a:cubicBezTo>
                <a:cubicBezTo>
                  <a:pt x="1407" y="1546"/>
                  <a:pt x="1407" y="1546"/>
                  <a:pt x="1407" y="1546"/>
                </a:cubicBezTo>
                <a:cubicBezTo>
                  <a:pt x="1407" y="1546"/>
                  <a:pt x="1407" y="1546"/>
                  <a:pt x="1407" y="1546"/>
                </a:cubicBezTo>
                <a:cubicBezTo>
                  <a:pt x="1415" y="1546"/>
                  <a:pt x="1415" y="1546"/>
                  <a:pt x="1415" y="1546"/>
                </a:cubicBezTo>
                <a:cubicBezTo>
                  <a:pt x="1415" y="1546"/>
                  <a:pt x="1415" y="1546"/>
                  <a:pt x="1415" y="1546"/>
                </a:cubicBezTo>
                <a:cubicBezTo>
                  <a:pt x="1376" y="1554"/>
                  <a:pt x="1337" y="1554"/>
                  <a:pt x="1306" y="1554"/>
                </a:cubicBezTo>
                <a:cubicBezTo>
                  <a:pt x="1298" y="1554"/>
                  <a:pt x="1298" y="1554"/>
                  <a:pt x="1298" y="1554"/>
                </a:cubicBezTo>
                <a:cubicBezTo>
                  <a:pt x="1298" y="1554"/>
                  <a:pt x="1298" y="1554"/>
                  <a:pt x="1298" y="1554"/>
                </a:cubicBezTo>
                <a:cubicBezTo>
                  <a:pt x="1282" y="1554"/>
                  <a:pt x="1259" y="1554"/>
                  <a:pt x="1243" y="1546"/>
                </a:cubicBezTo>
                <a:cubicBezTo>
                  <a:pt x="1243" y="1546"/>
                  <a:pt x="1243" y="1546"/>
                  <a:pt x="1243" y="1554"/>
                </a:cubicBezTo>
                <a:cubicBezTo>
                  <a:pt x="1235" y="1546"/>
                  <a:pt x="1243" y="1554"/>
                  <a:pt x="1243" y="1546"/>
                </a:cubicBezTo>
                <a:cubicBezTo>
                  <a:pt x="1228" y="1546"/>
                  <a:pt x="1228" y="1546"/>
                  <a:pt x="1228" y="1546"/>
                </a:cubicBezTo>
                <a:cubicBezTo>
                  <a:pt x="1228" y="1546"/>
                  <a:pt x="1228" y="1546"/>
                  <a:pt x="1228" y="1546"/>
                </a:cubicBezTo>
                <a:cubicBezTo>
                  <a:pt x="1204" y="1546"/>
                  <a:pt x="1149" y="1546"/>
                  <a:pt x="1134" y="1546"/>
                </a:cubicBezTo>
                <a:cubicBezTo>
                  <a:pt x="1134" y="1546"/>
                  <a:pt x="1134" y="1546"/>
                  <a:pt x="1110" y="1539"/>
                </a:cubicBezTo>
                <a:cubicBezTo>
                  <a:pt x="1110" y="1539"/>
                  <a:pt x="1110" y="1539"/>
                  <a:pt x="1102" y="1539"/>
                </a:cubicBezTo>
                <a:cubicBezTo>
                  <a:pt x="1087" y="1539"/>
                  <a:pt x="1017" y="1531"/>
                  <a:pt x="1017" y="1531"/>
                </a:cubicBezTo>
                <a:cubicBezTo>
                  <a:pt x="1009" y="1531"/>
                  <a:pt x="1009" y="1539"/>
                  <a:pt x="1001" y="1539"/>
                </a:cubicBezTo>
                <a:cubicBezTo>
                  <a:pt x="1001" y="1539"/>
                  <a:pt x="1009" y="1531"/>
                  <a:pt x="1009" y="1531"/>
                </a:cubicBezTo>
                <a:cubicBezTo>
                  <a:pt x="1009" y="1531"/>
                  <a:pt x="1009" y="1531"/>
                  <a:pt x="1017" y="1531"/>
                </a:cubicBezTo>
                <a:cubicBezTo>
                  <a:pt x="1024" y="1531"/>
                  <a:pt x="1040" y="1531"/>
                  <a:pt x="1056" y="1531"/>
                </a:cubicBezTo>
                <a:cubicBezTo>
                  <a:pt x="1056" y="1531"/>
                  <a:pt x="1056" y="1531"/>
                  <a:pt x="1056" y="1531"/>
                </a:cubicBezTo>
                <a:cubicBezTo>
                  <a:pt x="1063" y="1531"/>
                  <a:pt x="1063" y="1531"/>
                  <a:pt x="1063" y="1531"/>
                </a:cubicBezTo>
                <a:cubicBezTo>
                  <a:pt x="1063" y="1531"/>
                  <a:pt x="1063" y="1531"/>
                  <a:pt x="1071" y="1531"/>
                </a:cubicBezTo>
                <a:cubicBezTo>
                  <a:pt x="1071" y="1531"/>
                  <a:pt x="1071" y="1531"/>
                  <a:pt x="1079" y="1531"/>
                </a:cubicBezTo>
                <a:cubicBezTo>
                  <a:pt x="1071" y="1531"/>
                  <a:pt x="1063" y="1531"/>
                  <a:pt x="1063" y="1531"/>
                </a:cubicBezTo>
                <a:cubicBezTo>
                  <a:pt x="1063" y="1531"/>
                  <a:pt x="1056" y="1531"/>
                  <a:pt x="1056" y="1531"/>
                </a:cubicBezTo>
                <a:cubicBezTo>
                  <a:pt x="1056" y="1531"/>
                  <a:pt x="1056" y="1531"/>
                  <a:pt x="1056" y="1531"/>
                </a:cubicBezTo>
                <a:cubicBezTo>
                  <a:pt x="1056" y="1531"/>
                  <a:pt x="1056" y="1531"/>
                  <a:pt x="1048" y="1531"/>
                </a:cubicBezTo>
                <a:cubicBezTo>
                  <a:pt x="1048" y="1531"/>
                  <a:pt x="1048" y="1531"/>
                  <a:pt x="1048" y="1531"/>
                </a:cubicBezTo>
                <a:cubicBezTo>
                  <a:pt x="1048" y="1531"/>
                  <a:pt x="1048" y="1531"/>
                  <a:pt x="1048" y="1531"/>
                </a:cubicBezTo>
                <a:cubicBezTo>
                  <a:pt x="1048" y="1531"/>
                  <a:pt x="1048" y="1531"/>
                  <a:pt x="1048" y="1531"/>
                </a:cubicBezTo>
                <a:cubicBezTo>
                  <a:pt x="1048" y="1531"/>
                  <a:pt x="1048" y="1531"/>
                  <a:pt x="1040" y="1531"/>
                </a:cubicBezTo>
                <a:cubicBezTo>
                  <a:pt x="1024" y="1531"/>
                  <a:pt x="1009" y="1531"/>
                  <a:pt x="993" y="1531"/>
                </a:cubicBezTo>
                <a:cubicBezTo>
                  <a:pt x="985" y="1531"/>
                  <a:pt x="985" y="1531"/>
                  <a:pt x="985" y="1531"/>
                </a:cubicBezTo>
                <a:cubicBezTo>
                  <a:pt x="977" y="1531"/>
                  <a:pt x="970" y="1531"/>
                  <a:pt x="970" y="1531"/>
                </a:cubicBezTo>
                <a:cubicBezTo>
                  <a:pt x="970" y="1531"/>
                  <a:pt x="970" y="1531"/>
                  <a:pt x="970" y="1531"/>
                </a:cubicBezTo>
                <a:cubicBezTo>
                  <a:pt x="954" y="1531"/>
                  <a:pt x="954" y="1531"/>
                  <a:pt x="938" y="1531"/>
                </a:cubicBezTo>
                <a:cubicBezTo>
                  <a:pt x="938" y="1531"/>
                  <a:pt x="946" y="1531"/>
                  <a:pt x="946" y="1531"/>
                </a:cubicBezTo>
                <a:cubicBezTo>
                  <a:pt x="946" y="1531"/>
                  <a:pt x="946" y="1531"/>
                  <a:pt x="946" y="1531"/>
                </a:cubicBezTo>
                <a:cubicBezTo>
                  <a:pt x="946" y="1539"/>
                  <a:pt x="946" y="1539"/>
                  <a:pt x="946" y="1531"/>
                </a:cubicBezTo>
                <a:cubicBezTo>
                  <a:pt x="938" y="1539"/>
                  <a:pt x="938" y="1539"/>
                  <a:pt x="931" y="1539"/>
                </a:cubicBezTo>
                <a:cubicBezTo>
                  <a:pt x="931" y="1539"/>
                  <a:pt x="931" y="1539"/>
                  <a:pt x="931" y="1539"/>
                </a:cubicBezTo>
                <a:cubicBezTo>
                  <a:pt x="915" y="1546"/>
                  <a:pt x="915" y="1539"/>
                  <a:pt x="907" y="1546"/>
                </a:cubicBezTo>
                <a:cubicBezTo>
                  <a:pt x="915" y="1546"/>
                  <a:pt x="931" y="1539"/>
                  <a:pt x="938" y="1539"/>
                </a:cubicBezTo>
                <a:cubicBezTo>
                  <a:pt x="938" y="1539"/>
                  <a:pt x="938" y="1539"/>
                  <a:pt x="938" y="1546"/>
                </a:cubicBezTo>
                <a:cubicBezTo>
                  <a:pt x="931" y="1546"/>
                  <a:pt x="931" y="1546"/>
                  <a:pt x="923" y="1546"/>
                </a:cubicBezTo>
                <a:cubicBezTo>
                  <a:pt x="923" y="1546"/>
                  <a:pt x="923" y="1546"/>
                  <a:pt x="907" y="1546"/>
                </a:cubicBezTo>
                <a:cubicBezTo>
                  <a:pt x="907" y="1546"/>
                  <a:pt x="907" y="1546"/>
                  <a:pt x="915" y="1546"/>
                </a:cubicBezTo>
                <a:cubicBezTo>
                  <a:pt x="915" y="1546"/>
                  <a:pt x="915" y="1546"/>
                  <a:pt x="899" y="1554"/>
                </a:cubicBezTo>
                <a:cubicBezTo>
                  <a:pt x="899" y="1554"/>
                  <a:pt x="899" y="1554"/>
                  <a:pt x="884" y="1562"/>
                </a:cubicBezTo>
                <a:cubicBezTo>
                  <a:pt x="876" y="1562"/>
                  <a:pt x="884" y="1562"/>
                  <a:pt x="876" y="1562"/>
                </a:cubicBezTo>
                <a:cubicBezTo>
                  <a:pt x="876" y="1562"/>
                  <a:pt x="876" y="1562"/>
                  <a:pt x="876" y="1562"/>
                </a:cubicBezTo>
                <a:cubicBezTo>
                  <a:pt x="868" y="1570"/>
                  <a:pt x="868" y="1570"/>
                  <a:pt x="868" y="1570"/>
                </a:cubicBezTo>
                <a:cubicBezTo>
                  <a:pt x="876" y="1562"/>
                  <a:pt x="891" y="1562"/>
                  <a:pt x="907" y="1554"/>
                </a:cubicBezTo>
                <a:cubicBezTo>
                  <a:pt x="907" y="1554"/>
                  <a:pt x="907" y="1554"/>
                  <a:pt x="907" y="1562"/>
                </a:cubicBezTo>
                <a:cubicBezTo>
                  <a:pt x="907" y="1562"/>
                  <a:pt x="907" y="1562"/>
                  <a:pt x="899" y="1562"/>
                </a:cubicBezTo>
                <a:cubicBezTo>
                  <a:pt x="907" y="1562"/>
                  <a:pt x="907" y="1562"/>
                  <a:pt x="907" y="1562"/>
                </a:cubicBezTo>
                <a:cubicBezTo>
                  <a:pt x="907" y="1562"/>
                  <a:pt x="907" y="1562"/>
                  <a:pt x="915" y="1562"/>
                </a:cubicBezTo>
                <a:cubicBezTo>
                  <a:pt x="931" y="1562"/>
                  <a:pt x="915" y="1562"/>
                  <a:pt x="946" y="1554"/>
                </a:cubicBezTo>
                <a:cubicBezTo>
                  <a:pt x="962" y="1554"/>
                  <a:pt x="962" y="1546"/>
                  <a:pt x="970" y="1546"/>
                </a:cubicBezTo>
                <a:cubicBezTo>
                  <a:pt x="970" y="1554"/>
                  <a:pt x="970" y="1554"/>
                  <a:pt x="970" y="1554"/>
                </a:cubicBezTo>
                <a:cubicBezTo>
                  <a:pt x="962" y="1554"/>
                  <a:pt x="954" y="1554"/>
                  <a:pt x="946" y="1554"/>
                </a:cubicBezTo>
                <a:cubicBezTo>
                  <a:pt x="946" y="1554"/>
                  <a:pt x="946" y="1554"/>
                  <a:pt x="954" y="1554"/>
                </a:cubicBezTo>
                <a:cubicBezTo>
                  <a:pt x="946" y="1562"/>
                  <a:pt x="946" y="1562"/>
                  <a:pt x="931" y="1562"/>
                </a:cubicBezTo>
                <a:cubicBezTo>
                  <a:pt x="931" y="1562"/>
                  <a:pt x="931" y="1562"/>
                  <a:pt x="931" y="1562"/>
                </a:cubicBezTo>
                <a:cubicBezTo>
                  <a:pt x="938" y="1562"/>
                  <a:pt x="946" y="1562"/>
                  <a:pt x="946" y="1562"/>
                </a:cubicBezTo>
                <a:cubicBezTo>
                  <a:pt x="946" y="1562"/>
                  <a:pt x="946" y="1562"/>
                  <a:pt x="946" y="1562"/>
                </a:cubicBezTo>
                <a:cubicBezTo>
                  <a:pt x="954" y="1562"/>
                  <a:pt x="954" y="1562"/>
                  <a:pt x="962" y="1562"/>
                </a:cubicBezTo>
                <a:cubicBezTo>
                  <a:pt x="962" y="1562"/>
                  <a:pt x="962" y="1562"/>
                  <a:pt x="962" y="1562"/>
                </a:cubicBezTo>
                <a:cubicBezTo>
                  <a:pt x="970" y="1562"/>
                  <a:pt x="970" y="1562"/>
                  <a:pt x="970" y="1562"/>
                </a:cubicBezTo>
                <a:cubicBezTo>
                  <a:pt x="970" y="1562"/>
                  <a:pt x="970" y="1562"/>
                  <a:pt x="977" y="1562"/>
                </a:cubicBezTo>
                <a:cubicBezTo>
                  <a:pt x="970" y="1562"/>
                  <a:pt x="954" y="1562"/>
                  <a:pt x="946" y="1562"/>
                </a:cubicBezTo>
                <a:cubicBezTo>
                  <a:pt x="946" y="1562"/>
                  <a:pt x="946" y="1562"/>
                  <a:pt x="938" y="1570"/>
                </a:cubicBezTo>
                <a:cubicBezTo>
                  <a:pt x="954" y="1562"/>
                  <a:pt x="977" y="1562"/>
                  <a:pt x="1009" y="1562"/>
                </a:cubicBezTo>
                <a:cubicBezTo>
                  <a:pt x="1017" y="1562"/>
                  <a:pt x="1017" y="1562"/>
                  <a:pt x="1024" y="1562"/>
                </a:cubicBezTo>
                <a:cubicBezTo>
                  <a:pt x="1024" y="1562"/>
                  <a:pt x="1024" y="1562"/>
                  <a:pt x="1024" y="1562"/>
                </a:cubicBezTo>
                <a:cubicBezTo>
                  <a:pt x="1024" y="1562"/>
                  <a:pt x="1024" y="1562"/>
                  <a:pt x="1032" y="1562"/>
                </a:cubicBezTo>
                <a:cubicBezTo>
                  <a:pt x="1032" y="1562"/>
                  <a:pt x="1087" y="1562"/>
                  <a:pt x="1134" y="1570"/>
                </a:cubicBezTo>
                <a:cubicBezTo>
                  <a:pt x="1110" y="1570"/>
                  <a:pt x="1087" y="1562"/>
                  <a:pt x="1063" y="1562"/>
                </a:cubicBezTo>
                <a:cubicBezTo>
                  <a:pt x="1063" y="1562"/>
                  <a:pt x="970" y="1562"/>
                  <a:pt x="962" y="1570"/>
                </a:cubicBezTo>
                <a:cubicBezTo>
                  <a:pt x="954" y="1570"/>
                  <a:pt x="962" y="1570"/>
                  <a:pt x="962" y="1562"/>
                </a:cubicBezTo>
                <a:cubicBezTo>
                  <a:pt x="946" y="1570"/>
                  <a:pt x="946" y="1570"/>
                  <a:pt x="938" y="1570"/>
                </a:cubicBezTo>
                <a:cubicBezTo>
                  <a:pt x="931" y="1570"/>
                  <a:pt x="931" y="1570"/>
                  <a:pt x="931" y="1570"/>
                </a:cubicBezTo>
                <a:cubicBezTo>
                  <a:pt x="923" y="1578"/>
                  <a:pt x="923" y="1578"/>
                  <a:pt x="915" y="1578"/>
                </a:cubicBezTo>
                <a:cubicBezTo>
                  <a:pt x="915" y="1578"/>
                  <a:pt x="915" y="1578"/>
                  <a:pt x="907" y="1578"/>
                </a:cubicBezTo>
                <a:cubicBezTo>
                  <a:pt x="907" y="1578"/>
                  <a:pt x="907" y="1578"/>
                  <a:pt x="907" y="1578"/>
                </a:cubicBezTo>
                <a:cubicBezTo>
                  <a:pt x="907" y="1578"/>
                  <a:pt x="907" y="1578"/>
                  <a:pt x="907" y="1578"/>
                </a:cubicBezTo>
                <a:cubicBezTo>
                  <a:pt x="907" y="1578"/>
                  <a:pt x="907" y="1578"/>
                  <a:pt x="915" y="1578"/>
                </a:cubicBezTo>
                <a:cubicBezTo>
                  <a:pt x="915" y="1578"/>
                  <a:pt x="915" y="1578"/>
                  <a:pt x="938" y="1578"/>
                </a:cubicBezTo>
                <a:cubicBezTo>
                  <a:pt x="938" y="1578"/>
                  <a:pt x="931" y="1578"/>
                  <a:pt x="931" y="1578"/>
                </a:cubicBezTo>
                <a:cubicBezTo>
                  <a:pt x="931" y="1578"/>
                  <a:pt x="931" y="1578"/>
                  <a:pt x="931" y="1578"/>
                </a:cubicBezTo>
                <a:cubicBezTo>
                  <a:pt x="938" y="1578"/>
                  <a:pt x="938" y="1578"/>
                  <a:pt x="938" y="1578"/>
                </a:cubicBezTo>
                <a:cubicBezTo>
                  <a:pt x="938" y="1578"/>
                  <a:pt x="938" y="1578"/>
                  <a:pt x="938" y="1578"/>
                </a:cubicBezTo>
                <a:cubicBezTo>
                  <a:pt x="938" y="1578"/>
                  <a:pt x="938" y="1578"/>
                  <a:pt x="946" y="1578"/>
                </a:cubicBezTo>
                <a:cubicBezTo>
                  <a:pt x="946" y="1578"/>
                  <a:pt x="946" y="1578"/>
                  <a:pt x="946" y="1578"/>
                </a:cubicBezTo>
                <a:cubicBezTo>
                  <a:pt x="946" y="1578"/>
                  <a:pt x="946" y="1578"/>
                  <a:pt x="946" y="1578"/>
                </a:cubicBezTo>
                <a:cubicBezTo>
                  <a:pt x="946" y="1578"/>
                  <a:pt x="946" y="1578"/>
                  <a:pt x="946" y="1578"/>
                </a:cubicBezTo>
                <a:cubicBezTo>
                  <a:pt x="946" y="1578"/>
                  <a:pt x="946" y="1578"/>
                  <a:pt x="946" y="1578"/>
                </a:cubicBezTo>
                <a:cubicBezTo>
                  <a:pt x="954" y="1578"/>
                  <a:pt x="954" y="1578"/>
                  <a:pt x="954" y="1578"/>
                </a:cubicBezTo>
                <a:cubicBezTo>
                  <a:pt x="954" y="1578"/>
                  <a:pt x="962" y="1578"/>
                  <a:pt x="962" y="1578"/>
                </a:cubicBezTo>
                <a:cubicBezTo>
                  <a:pt x="962" y="1578"/>
                  <a:pt x="962" y="1578"/>
                  <a:pt x="962" y="1578"/>
                </a:cubicBezTo>
                <a:cubicBezTo>
                  <a:pt x="962" y="1578"/>
                  <a:pt x="962" y="1578"/>
                  <a:pt x="962" y="1578"/>
                </a:cubicBezTo>
                <a:cubicBezTo>
                  <a:pt x="962" y="1578"/>
                  <a:pt x="962" y="1578"/>
                  <a:pt x="962" y="1578"/>
                </a:cubicBezTo>
                <a:cubicBezTo>
                  <a:pt x="970" y="1578"/>
                  <a:pt x="970" y="1578"/>
                  <a:pt x="977" y="1578"/>
                </a:cubicBezTo>
                <a:cubicBezTo>
                  <a:pt x="977" y="1578"/>
                  <a:pt x="977" y="1578"/>
                  <a:pt x="977" y="1578"/>
                </a:cubicBezTo>
                <a:cubicBezTo>
                  <a:pt x="977" y="1578"/>
                  <a:pt x="977" y="1578"/>
                  <a:pt x="985" y="1578"/>
                </a:cubicBezTo>
                <a:cubicBezTo>
                  <a:pt x="985" y="1578"/>
                  <a:pt x="985" y="1578"/>
                  <a:pt x="977" y="1578"/>
                </a:cubicBezTo>
                <a:cubicBezTo>
                  <a:pt x="985" y="1578"/>
                  <a:pt x="985" y="1578"/>
                  <a:pt x="985" y="1578"/>
                </a:cubicBezTo>
                <a:cubicBezTo>
                  <a:pt x="985" y="1578"/>
                  <a:pt x="993" y="1578"/>
                  <a:pt x="1009" y="1578"/>
                </a:cubicBezTo>
                <a:cubicBezTo>
                  <a:pt x="1024" y="1578"/>
                  <a:pt x="1024" y="1570"/>
                  <a:pt x="1032" y="1570"/>
                </a:cubicBezTo>
                <a:cubicBezTo>
                  <a:pt x="1032" y="1570"/>
                  <a:pt x="1032" y="1570"/>
                  <a:pt x="1048" y="1570"/>
                </a:cubicBezTo>
                <a:cubicBezTo>
                  <a:pt x="1048" y="1578"/>
                  <a:pt x="1063" y="1578"/>
                  <a:pt x="1079" y="1578"/>
                </a:cubicBezTo>
                <a:cubicBezTo>
                  <a:pt x="1063" y="1578"/>
                  <a:pt x="1063" y="1578"/>
                  <a:pt x="1048" y="1578"/>
                </a:cubicBezTo>
                <a:cubicBezTo>
                  <a:pt x="1048" y="1578"/>
                  <a:pt x="1048" y="1578"/>
                  <a:pt x="1040" y="1578"/>
                </a:cubicBezTo>
                <a:cubicBezTo>
                  <a:pt x="1040" y="1578"/>
                  <a:pt x="1024" y="1578"/>
                  <a:pt x="1009" y="1578"/>
                </a:cubicBezTo>
                <a:cubicBezTo>
                  <a:pt x="1001" y="1578"/>
                  <a:pt x="1001" y="1578"/>
                  <a:pt x="1001" y="1578"/>
                </a:cubicBezTo>
                <a:cubicBezTo>
                  <a:pt x="993" y="1578"/>
                  <a:pt x="993" y="1578"/>
                  <a:pt x="985" y="1578"/>
                </a:cubicBezTo>
                <a:cubicBezTo>
                  <a:pt x="985" y="1586"/>
                  <a:pt x="993" y="1586"/>
                  <a:pt x="1001" y="1586"/>
                </a:cubicBezTo>
                <a:cubicBezTo>
                  <a:pt x="993" y="1586"/>
                  <a:pt x="985" y="1586"/>
                  <a:pt x="977" y="1586"/>
                </a:cubicBezTo>
                <a:cubicBezTo>
                  <a:pt x="977" y="1586"/>
                  <a:pt x="977" y="1586"/>
                  <a:pt x="977" y="1586"/>
                </a:cubicBezTo>
                <a:cubicBezTo>
                  <a:pt x="970" y="1586"/>
                  <a:pt x="970" y="1586"/>
                  <a:pt x="962" y="1586"/>
                </a:cubicBezTo>
                <a:cubicBezTo>
                  <a:pt x="962" y="1586"/>
                  <a:pt x="962" y="1586"/>
                  <a:pt x="962" y="1586"/>
                </a:cubicBezTo>
                <a:cubicBezTo>
                  <a:pt x="962" y="1586"/>
                  <a:pt x="962" y="1586"/>
                  <a:pt x="962" y="1586"/>
                </a:cubicBezTo>
                <a:cubicBezTo>
                  <a:pt x="946" y="1594"/>
                  <a:pt x="946" y="1594"/>
                  <a:pt x="931" y="1594"/>
                </a:cubicBezTo>
                <a:cubicBezTo>
                  <a:pt x="923" y="1601"/>
                  <a:pt x="954" y="1594"/>
                  <a:pt x="962" y="1594"/>
                </a:cubicBezTo>
                <a:cubicBezTo>
                  <a:pt x="962" y="1594"/>
                  <a:pt x="954" y="1594"/>
                  <a:pt x="954" y="1594"/>
                </a:cubicBezTo>
                <a:cubicBezTo>
                  <a:pt x="962" y="1594"/>
                  <a:pt x="977" y="1586"/>
                  <a:pt x="977" y="1594"/>
                </a:cubicBezTo>
                <a:cubicBezTo>
                  <a:pt x="985" y="1594"/>
                  <a:pt x="1001" y="1586"/>
                  <a:pt x="1009" y="1586"/>
                </a:cubicBezTo>
                <a:cubicBezTo>
                  <a:pt x="1009" y="1594"/>
                  <a:pt x="1009" y="1594"/>
                  <a:pt x="1009" y="1594"/>
                </a:cubicBezTo>
                <a:cubicBezTo>
                  <a:pt x="1009" y="1594"/>
                  <a:pt x="1009" y="1594"/>
                  <a:pt x="1009" y="1586"/>
                </a:cubicBezTo>
                <a:cubicBezTo>
                  <a:pt x="1056" y="1586"/>
                  <a:pt x="1110" y="1594"/>
                  <a:pt x="1149" y="1594"/>
                </a:cubicBezTo>
                <a:cubicBezTo>
                  <a:pt x="1149" y="1594"/>
                  <a:pt x="1149" y="1594"/>
                  <a:pt x="1149" y="1594"/>
                </a:cubicBezTo>
                <a:cubicBezTo>
                  <a:pt x="1149" y="1594"/>
                  <a:pt x="1142" y="1594"/>
                  <a:pt x="1142" y="1594"/>
                </a:cubicBezTo>
                <a:cubicBezTo>
                  <a:pt x="1142" y="1594"/>
                  <a:pt x="1134" y="1594"/>
                  <a:pt x="1126" y="1594"/>
                </a:cubicBezTo>
                <a:cubicBezTo>
                  <a:pt x="1149" y="1594"/>
                  <a:pt x="1181" y="1601"/>
                  <a:pt x="1196" y="1601"/>
                </a:cubicBezTo>
                <a:cubicBezTo>
                  <a:pt x="1188" y="1601"/>
                  <a:pt x="1196" y="1601"/>
                  <a:pt x="1188" y="1601"/>
                </a:cubicBezTo>
                <a:cubicBezTo>
                  <a:pt x="1196" y="1601"/>
                  <a:pt x="1204" y="1601"/>
                  <a:pt x="1212" y="1609"/>
                </a:cubicBezTo>
                <a:cubicBezTo>
                  <a:pt x="1196" y="1609"/>
                  <a:pt x="1181" y="1601"/>
                  <a:pt x="1173" y="1601"/>
                </a:cubicBezTo>
                <a:cubicBezTo>
                  <a:pt x="1142" y="1594"/>
                  <a:pt x="1095" y="1594"/>
                  <a:pt x="1048" y="1594"/>
                </a:cubicBezTo>
                <a:cubicBezTo>
                  <a:pt x="1040" y="1594"/>
                  <a:pt x="1040" y="1594"/>
                  <a:pt x="1040" y="1594"/>
                </a:cubicBezTo>
                <a:cubicBezTo>
                  <a:pt x="1040" y="1594"/>
                  <a:pt x="1040" y="1594"/>
                  <a:pt x="1032" y="1594"/>
                </a:cubicBezTo>
                <a:cubicBezTo>
                  <a:pt x="1032" y="1594"/>
                  <a:pt x="1024" y="1594"/>
                  <a:pt x="1024" y="1594"/>
                </a:cubicBezTo>
                <a:cubicBezTo>
                  <a:pt x="1017" y="1594"/>
                  <a:pt x="1017" y="1594"/>
                  <a:pt x="1009" y="1594"/>
                </a:cubicBezTo>
                <a:cubicBezTo>
                  <a:pt x="1009" y="1594"/>
                  <a:pt x="1009" y="1594"/>
                  <a:pt x="1009" y="1594"/>
                </a:cubicBezTo>
                <a:cubicBezTo>
                  <a:pt x="1001" y="1594"/>
                  <a:pt x="1001" y="1594"/>
                  <a:pt x="993" y="1594"/>
                </a:cubicBezTo>
                <a:cubicBezTo>
                  <a:pt x="993" y="1594"/>
                  <a:pt x="985" y="1594"/>
                  <a:pt x="985" y="1594"/>
                </a:cubicBezTo>
                <a:cubicBezTo>
                  <a:pt x="970" y="1594"/>
                  <a:pt x="970" y="1594"/>
                  <a:pt x="962" y="1601"/>
                </a:cubicBezTo>
                <a:cubicBezTo>
                  <a:pt x="962" y="1601"/>
                  <a:pt x="962" y="1601"/>
                  <a:pt x="962" y="1601"/>
                </a:cubicBezTo>
                <a:cubicBezTo>
                  <a:pt x="970" y="1601"/>
                  <a:pt x="970" y="1601"/>
                  <a:pt x="970" y="1601"/>
                </a:cubicBezTo>
                <a:cubicBezTo>
                  <a:pt x="962" y="1601"/>
                  <a:pt x="954" y="1601"/>
                  <a:pt x="946" y="1609"/>
                </a:cubicBezTo>
                <a:cubicBezTo>
                  <a:pt x="946" y="1601"/>
                  <a:pt x="946" y="1601"/>
                  <a:pt x="946" y="1601"/>
                </a:cubicBezTo>
                <a:cubicBezTo>
                  <a:pt x="946" y="1601"/>
                  <a:pt x="954" y="1601"/>
                  <a:pt x="954" y="1601"/>
                </a:cubicBezTo>
                <a:cubicBezTo>
                  <a:pt x="946" y="1601"/>
                  <a:pt x="946" y="1601"/>
                  <a:pt x="946" y="1601"/>
                </a:cubicBezTo>
                <a:cubicBezTo>
                  <a:pt x="946" y="1601"/>
                  <a:pt x="946" y="1601"/>
                  <a:pt x="938" y="1601"/>
                </a:cubicBezTo>
                <a:cubicBezTo>
                  <a:pt x="931" y="1601"/>
                  <a:pt x="938" y="1601"/>
                  <a:pt x="931" y="1601"/>
                </a:cubicBezTo>
                <a:cubicBezTo>
                  <a:pt x="931" y="1601"/>
                  <a:pt x="931" y="1609"/>
                  <a:pt x="923" y="1609"/>
                </a:cubicBezTo>
                <a:cubicBezTo>
                  <a:pt x="931" y="1609"/>
                  <a:pt x="931" y="1609"/>
                  <a:pt x="938" y="1601"/>
                </a:cubicBezTo>
                <a:cubicBezTo>
                  <a:pt x="938" y="1609"/>
                  <a:pt x="938" y="1609"/>
                  <a:pt x="931" y="1609"/>
                </a:cubicBezTo>
                <a:cubicBezTo>
                  <a:pt x="938" y="1609"/>
                  <a:pt x="938" y="1609"/>
                  <a:pt x="946" y="1609"/>
                </a:cubicBezTo>
                <a:cubicBezTo>
                  <a:pt x="954" y="1609"/>
                  <a:pt x="962" y="1609"/>
                  <a:pt x="962" y="1609"/>
                </a:cubicBezTo>
                <a:cubicBezTo>
                  <a:pt x="962" y="1609"/>
                  <a:pt x="962" y="1609"/>
                  <a:pt x="962" y="1609"/>
                </a:cubicBezTo>
                <a:cubicBezTo>
                  <a:pt x="970" y="1609"/>
                  <a:pt x="977" y="1609"/>
                  <a:pt x="977" y="1609"/>
                </a:cubicBezTo>
                <a:cubicBezTo>
                  <a:pt x="985" y="1609"/>
                  <a:pt x="985" y="1609"/>
                  <a:pt x="985" y="1609"/>
                </a:cubicBezTo>
                <a:cubicBezTo>
                  <a:pt x="985" y="1609"/>
                  <a:pt x="993" y="1609"/>
                  <a:pt x="993" y="1609"/>
                </a:cubicBezTo>
                <a:cubicBezTo>
                  <a:pt x="993" y="1609"/>
                  <a:pt x="1024" y="1601"/>
                  <a:pt x="1032" y="1594"/>
                </a:cubicBezTo>
                <a:cubicBezTo>
                  <a:pt x="1048" y="1601"/>
                  <a:pt x="1048" y="1601"/>
                  <a:pt x="1048" y="1601"/>
                </a:cubicBezTo>
                <a:cubicBezTo>
                  <a:pt x="1048" y="1601"/>
                  <a:pt x="1048" y="1601"/>
                  <a:pt x="1056" y="1601"/>
                </a:cubicBezTo>
                <a:cubicBezTo>
                  <a:pt x="1071" y="1609"/>
                  <a:pt x="1063" y="1609"/>
                  <a:pt x="1110" y="1609"/>
                </a:cubicBezTo>
                <a:cubicBezTo>
                  <a:pt x="1110" y="1609"/>
                  <a:pt x="1110" y="1609"/>
                  <a:pt x="1110" y="1609"/>
                </a:cubicBezTo>
                <a:cubicBezTo>
                  <a:pt x="1102" y="1609"/>
                  <a:pt x="1102" y="1609"/>
                  <a:pt x="1095" y="1609"/>
                </a:cubicBezTo>
                <a:cubicBezTo>
                  <a:pt x="1095" y="1609"/>
                  <a:pt x="1095" y="1609"/>
                  <a:pt x="1110" y="1617"/>
                </a:cubicBezTo>
                <a:cubicBezTo>
                  <a:pt x="1110" y="1617"/>
                  <a:pt x="1110" y="1617"/>
                  <a:pt x="1110" y="1617"/>
                </a:cubicBezTo>
                <a:cubicBezTo>
                  <a:pt x="1110" y="1617"/>
                  <a:pt x="1110" y="1617"/>
                  <a:pt x="1118" y="1617"/>
                </a:cubicBezTo>
                <a:cubicBezTo>
                  <a:pt x="1118" y="1617"/>
                  <a:pt x="1118" y="1617"/>
                  <a:pt x="1126" y="1625"/>
                </a:cubicBezTo>
                <a:cubicBezTo>
                  <a:pt x="1126" y="1625"/>
                  <a:pt x="1134" y="1625"/>
                  <a:pt x="1134" y="1625"/>
                </a:cubicBezTo>
                <a:cubicBezTo>
                  <a:pt x="1134" y="1625"/>
                  <a:pt x="1134" y="1625"/>
                  <a:pt x="1126" y="1617"/>
                </a:cubicBezTo>
                <a:cubicBezTo>
                  <a:pt x="1126" y="1617"/>
                  <a:pt x="1126" y="1617"/>
                  <a:pt x="1134" y="1617"/>
                </a:cubicBezTo>
                <a:cubicBezTo>
                  <a:pt x="1134" y="1617"/>
                  <a:pt x="1134" y="1617"/>
                  <a:pt x="1134" y="1617"/>
                </a:cubicBezTo>
                <a:cubicBezTo>
                  <a:pt x="1134" y="1617"/>
                  <a:pt x="1134" y="1617"/>
                  <a:pt x="1134" y="1625"/>
                </a:cubicBezTo>
                <a:cubicBezTo>
                  <a:pt x="1142" y="1625"/>
                  <a:pt x="1149" y="1625"/>
                  <a:pt x="1149" y="1625"/>
                </a:cubicBezTo>
                <a:cubicBezTo>
                  <a:pt x="1157" y="1625"/>
                  <a:pt x="1165" y="1625"/>
                  <a:pt x="1181" y="1625"/>
                </a:cubicBezTo>
                <a:cubicBezTo>
                  <a:pt x="1181" y="1625"/>
                  <a:pt x="1181" y="1625"/>
                  <a:pt x="1181" y="1625"/>
                </a:cubicBezTo>
                <a:cubicBezTo>
                  <a:pt x="1181" y="1625"/>
                  <a:pt x="1181" y="1625"/>
                  <a:pt x="1181" y="1625"/>
                </a:cubicBezTo>
                <a:cubicBezTo>
                  <a:pt x="1188" y="1625"/>
                  <a:pt x="1188" y="1625"/>
                  <a:pt x="1196" y="1625"/>
                </a:cubicBezTo>
                <a:cubicBezTo>
                  <a:pt x="1196" y="1633"/>
                  <a:pt x="1204" y="1633"/>
                  <a:pt x="1212" y="1633"/>
                </a:cubicBezTo>
                <a:cubicBezTo>
                  <a:pt x="1212" y="1633"/>
                  <a:pt x="1212" y="1633"/>
                  <a:pt x="1212" y="1625"/>
                </a:cubicBezTo>
                <a:cubicBezTo>
                  <a:pt x="1212" y="1625"/>
                  <a:pt x="1212" y="1625"/>
                  <a:pt x="1212" y="1625"/>
                </a:cubicBezTo>
                <a:cubicBezTo>
                  <a:pt x="1220" y="1625"/>
                  <a:pt x="1220" y="1633"/>
                  <a:pt x="1235" y="1633"/>
                </a:cubicBezTo>
                <a:cubicBezTo>
                  <a:pt x="1235" y="1633"/>
                  <a:pt x="1235" y="1633"/>
                  <a:pt x="1243" y="1633"/>
                </a:cubicBezTo>
                <a:cubicBezTo>
                  <a:pt x="1243" y="1633"/>
                  <a:pt x="1243" y="1633"/>
                  <a:pt x="1235" y="1625"/>
                </a:cubicBezTo>
                <a:cubicBezTo>
                  <a:pt x="1235" y="1625"/>
                  <a:pt x="1235" y="1625"/>
                  <a:pt x="1228" y="1625"/>
                </a:cubicBezTo>
                <a:cubicBezTo>
                  <a:pt x="1228" y="1625"/>
                  <a:pt x="1228" y="1625"/>
                  <a:pt x="1196" y="1625"/>
                </a:cubicBezTo>
                <a:cubicBezTo>
                  <a:pt x="1212" y="1625"/>
                  <a:pt x="1220" y="1625"/>
                  <a:pt x="1228" y="1625"/>
                </a:cubicBezTo>
                <a:cubicBezTo>
                  <a:pt x="1235" y="1625"/>
                  <a:pt x="1228" y="1625"/>
                  <a:pt x="1235" y="1625"/>
                </a:cubicBezTo>
                <a:cubicBezTo>
                  <a:pt x="1235" y="1625"/>
                  <a:pt x="1235" y="1625"/>
                  <a:pt x="1243" y="1625"/>
                </a:cubicBezTo>
                <a:cubicBezTo>
                  <a:pt x="1243" y="1625"/>
                  <a:pt x="1251" y="1625"/>
                  <a:pt x="1251" y="1625"/>
                </a:cubicBezTo>
                <a:cubicBezTo>
                  <a:pt x="1251" y="1625"/>
                  <a:pt x="1251" y="1625"/>
                  <a:pt x="1251" y="1633"/>
                </a:cubicBezTo>
                <a:cubicBezTo>
                  <a:pt x="1251" y="1633"/>
                  <a:pt x="1251" y="1633"/>
                  <a:pt x="1259" y="1633"/>
                </a:cubicBezTo>
                <a:cubicBezTo>
                  <a:pt x="1259" y="1633"/>
                  <a:pt x="1259" y="1633"/>
                  <a:pt x="1259" y="1633"/>
                </a:cubicBezTo>
                <a:cubicBezTo>
                  <a:pt x="1267" y="1633"/>
                  <a:pt x="1259" y="1633"/>
                  <a:pt x="1267" y="1633"/>
                </a:cubicBezTo>
                <a:cubicBezTo>
                  <a:pt x="1267" y="1633"/>
                  <a:pt x="1267" y="1633"/>
                  <a:pt x="1267" y="1633"/>
                </a:cubicBezTo>
                <a:cubicBezTo>
                  <a:pt x="1267" y="1633"/>
                  <a:pt x="1267" y="1633"/>
                  <a:pt x="1282" y="1633"/>
                </a:cubicBezTo>
                <a:cubicBezTo>
                  <a:pt x="1282" y="1633"/>
                  <a:pt x="1282" y="1633"/>
                  <a:pt x="1282" y="1633"/>
                </a:cubicBezTo>
                <a:cubicBezTo>
                  <a:pt x="1282" y="1633"/>
                  <a:pt x="1290" y="1633"/>
                  <a:pt x="1290" y="1633"/>
                </a:cubicBezTo>
                <a:cubicBezTo>
                  <a:pt x="1298" y="1641"/>
                  <a:pt x="1298" y="1641"/>
                  <a:pt x="1298" y="1641"/>
                </a:cubicBezTo>
                <a:cubicBezTo>
                  <a:pt x="1314" y="1641"/>
                  <a:pt x="1329" y="1641"/>
                  <a:pt x="1353" y="1641"/>
                </a:cubicBezTo>
                <a:cubicBezTo>
                  <a:pt x="1353" y="1641"/>
                  <a:pt x="1353" y="1641"/>
                  <a:pt x="1353" y="1641"/>
                </a:cubicBezTo>
                <a:cubicBezTo>
                  <a:pt x="1360" y="1641"/>
                  <a:pt x="1360" y="1641"/>
                  <a:pt x="1360" y="1641"/>
                </a:cubicBezTo>
                <a:cubicBezTo>
                  <a:pt x="1360" y="1633"/>
                  <a:pt x="1360" y="1633"/>
                  <a:pt x="1360" y="1633"/>
                </a:cubicBezTo>
                <a:cubicBezTo>
                  <a:pt x="1368" y="1633"/>
                  <a:pt x="1376" y="1633"/>
                  <a:pt x="1384" y="1633"/>
                </a:cubicBezTo>
                <a:cubicBezTo>
                  <a:pt x="1384" y="1641"/>
                  <a:pt x="1384" y="1641"/>
                  <a:pt x="1384" y="1641"/>
                </a:cubicBezTo>
                <a:cubicBezTo>
                  <a:pt x="1384" y="1641"/>
                  <a:pt x="1384" y="1641"/>
                  <a:pt x="1384" y="1633"/>
                </a:cubicBezTo>
                <a:cubicBezTo>
                  <a:pt x="1399" y="1633"/>
                  <a:pt x="1407" y="1633"/>
                  <a:pt x="1423" y="1633"/>
                </a:cubicBezTo>
                <a:cubicBezTo>
                  <a:pt x="1431" y="1633"/>
                  <a:pt x="1446" y="1633"/>
                  <a:pt x="1462" y="1625"/>
                </a:cubicBezTo>
                <a:cubicBezTo>
                  <a:pt x="1485" y="1625"/>
                  <a:pt x="1501" y="1625"/>
                  <a:pt x="1517" y="1617"/>
                </a:cubicBezTo>
                <a:cubicBezTo>
                  <a:pt x="1517" y="1617"/>
                  <a:pt x="1517" y="1617"/>
                  <a:pt x="1517" y="1617"/>
                </a:cubicBezTo>
                <a:cubicBezTo>
                  <a:pt x="1517" y="1617"/>
                  <a:pt x="1517" y="1617"/>
                  <a:pt x="1517" y="1617"/>
                </a:cubicBezTo>
                <a:cubicBezTo>
                  <a:pt x="1532" y="1617"/>
                  <a:pt x="1540" y="1609"/>
                  <a:pt x="1548" y="1609"/>
                </a:cubicBezTo>
                <a:cubicBezTo>
                  <a:pt x="1548" y="1609"/>
                  <a:pt x="1548" y="1609"/>
                  <a:pt x="1548" y="1609"/>
                </a:cubicBezTo>
                <a:cubicBezTo>
                  <a:pt x="1556" y="1601"/>
                  <a:pt x="1564" y="1601"/>
                  <a:pt x="1564" y="1601"/>
                </a:cubicBezTo>
                <a:cubicBezTo>
                  <a:pt x="1564" y="1601"/>
                  <a:pt x="1564" y="1601"/>
                  <a:pt x="1564" y="1601"/>
                </a:cubicBezTo>
                <a:cubicBezTo>
                  <a:pt x="1564" y="1601"/>
                  <a:pt x="1564" y="1601"/>
                  <a:pt x="1564" y="1601"/>
                </a:cubicBezTo>
                <a:cubicBezTo>
                  <a:pt x="1579" y="1594"/>
                  <a:pt x="1587" y="1594"/>
                  <a:pt x="1595" y="1586"/>
                </a:cubicBezTo>
                <a:cubicBezTo>
                  <a:pt x="1595" y="1586"/>
                  <a:pt x="1595" y="1586"/>
                  <a:pt x="1603" y="1586"/>
                </a:cubicBezTo>
                <a:cubicBezTo>
                  <a:pt x="1603" y="1586"/>
                  <a:pt x="1603" y="1586"/>
                  <a:pt x="1603" y="1586"/>
                </a:cubicBezTo>
                <a:cubicBezTo>
                  <a:pt x="1603" y="1586"/>
                  <a:pt x="1610" y="1578"/>
                  <a:pt x="1610" y="1578"/>
                </a:cubicBezTo>
                <a:cubicBezTo>
                  <a:pt x="1618" y="1578"/>
                  <a:pt x="1618" y="1570"/>
                  <a:pt x="1626" y="1570"/>
                </a:cubicBezTo>
                <a:cubicBezTo>
                  <a:pt x="1634" y="1562"/>
                  <a:pt x="1634" y="1562"/>
                  <a:pt x="1642" y="1554"/>
                </a:cubicBezTo>
                <a:cubicBezTo>
                  <a:pt x="1642" y="1554"/>
                  <a:pt x="1642" y="1554"/>
                  <a:pt x="1634" y="1554"/>
                </a:cubicBezTo>
                <a:cubicBezTo>
                  <a:pt x="1650" y="1546"/>
                  <a:pt x="1657" y="1539"/>
                  <a:pt x="1665" y="1531"/>
                </a:cubicBezTo>
                <a:cubicBezTo>
                  <a:pt x="1665" y="1531"/>
                  <a:pt x="1665" y="1531"/>
                  <a:pt x="1665" y="1531"/>
                </a:cubicBezTo>
                <a:cubicBezTo>
                  <a:pt x="1665" y="1531"/>
                  <a:pt x="1665" y="1531"/>
                  <a:pt x="1665" y="1523"/>
                </a:cubicBezTo>
                <a:cubicBezTo>
                  <a:pt x="1673" y="1515"/>
                  <a:pt x="1681" y="1499"/>
                  <a:pt x="1689" y="1484"/>
                </a:cubicBezTo>
                <a:cubicBezTo>
                  <a:pt x="1681" y="1499"/>
                  <a:pt x="1681" y="1499"/>
                  <a:pt x="1681" y="1499"/>
                </a:cubicBezTo>
                <a:cubicBezTo>
                  <a:pt x="1689" y="1492"/>
                  <a:pt x="1689" y="1492"/>
                  <a:pt x="1689" y="1492"/>
                </a:cubicBezTo>
                <a:cubicBezTo>
                  <a:pt x="1689" y="1476"/>
                  <a:pt x="1689" y="1476"/>
                  <a:pt x="1689" y="1476"/>
                </a:cubicBezTo>
                <a:cubicBezTo>
                  <a:pt x="1689" y="1468"/>
                  <a:pt x="1696" y="1460"/>
                  <a:pt x="1696" y="1444"/>
                </a:cubicBezTo>
                <a:cubicBezTo>
                  <a:pt x="1696" y="1444"/>
                  <a:pt x="1696" y="1444"/>
                  <a:pt x="1696" y="1444"/>
                </a:cubicBezTo>
                <a:close/>
                <a:moveTo>
                  <a:pt x="1446" y="919"/>
                </a:moveTo>
                <a:cubicBezTo>
                  <a:pt x="1446" y="926"/>
                  <a:pt x="1446" y="919"/>
                  <a:pt x="1446" y="911"/>
                </a:cubicBezTo>
                <a:cubicBezTo>
                  <a:pt x="1439" y="911"/>
                  <a:pt x="1439" y="911"/>
                  <a:pt x="1439" y="911"/>
                </a:cubicBezTo>
                <a:cubicBezTo>
                  <a:pt x="1446" y="911"/>
                  <a:pt x="1446" y="911"/>
                  <a:pt x="1446" y="919"/>
                </a:cubicBezTo>
                <a:close/>
                <a:moveTo>
                  <a:pt x="1439" y="911"/>
                </a:moveTo>
                <a:cubicBezTo>
                  <a:pt x="1439" y="911"/>
                  <a:pt x="1439" y="911"/>
                  <a:pt x="1439" y="911"/>
                </a:cubicBezTo>
                <a:cubicBezTo>
                  <a:pt x="1439" y="911"/>
                  <a:pt x="1439" y="911"/>
                  <a:pt x="1431" y="911"/>
                </a:cubicBezTo>
                <a:cubicBezTo>
                  <a:pt x="1431" y="911"/>
                  <a:pt x="1431" y="911"/>
                  <a:pt x="1439" y="911"/>
                </a:cubicBezTo>
                <a:close/>
                <a:moveTo>
                  <a:pt x="1415" y="942"/>
                </a:moveTo>
                <a:cubicBezTo>
                  <a:pt x="1415" y="942"/>
                  <a:pt x="1415" y="942"/>
                  <a:pt x="1415" y="942"/>
                </a:cubicBezTo>
                <a:cubicBezTo>
                  <a:pt x="1399" y="919"/>
                  <a:pt x="1392" y="903"/>
                  <a:pt x="1376" y="879"/>
                </a:cubicBezTo>
                <a:cubicBezTo>
                  <a:pt x="1392" y="911"/>
                  <a:pt x="1415" y="934"/>
                  <a:pt x="1431" y="950"/>
                </a:cubicBezTo>
                <a:cubicBezTo>
                  <a:pt x="1431" y="950"/>
                  <a:pt x="1431" y="950"/>
                  <a:pt x="1431" y="950"/>
                </a:cubicBezTo>
                <a:cubicBezTo>
                  <a:pt x="1423" y="950"/>
                  <a:pt x="1423" y="950"/>
                  <a:pt x="1415" y="942"/>
                </a:cubicBezTo>
                <a:close/>
                <a:moveTo>
                  <a:pt x="1415" y="926"/>
                </a:moveTo>
                <a:cubicBezTo>
                  <a:pt x="1423" y="926"/>
                  <a:pt x="1423" y="926"/>
                  <a:pt x="1423" y="926"/>
                </a:cubicBezTo>
                <a:cubicBezTo>
                  <a:pt x="1431" y="942"/>
                  <a:pt x="1431" y="942"/>
                  <a:pt x="1431" y="942"/>
                </a:cubicBezTo>
                <a:cubicBezTo>
                  <a:pt x="1431" y="942"/>
                  <a:pt x="1431" y="942"/>
                  <a:pt x="1431" y="934"/>
                </a:cubicBezTo>
                <a:cubicBezTo>
                  <a:pt x="1431" y="942"/>
                  <a:pt x="1431" y="934"/>
                  <a:pt x="1431" y="942"/>
                </a:cubicBezTo>
                <a:cubicBezTo>
                  <a:pt x="1431" y="942"/>
                  <a:pt x="1423" y="934"/>
                  <a:pt x="1415" y="926"/>
                </a:cubicBezTo>
                <a:close/>
                <a:moveTo>
                  <a:pt x="1399" y="872"/>
                </a:moveTo>
                <a:cubicBezTo>
                  <a:pt x="1415" y="895"/>
                  <a:pt x="1439" y="911"/>
                  <a:pt x="1454" y="942"/>
                </a:cubicBezTo>
                <a:cubicBezTo>
                  <a:pt x="1454" y="942"/>
                  <a:pt x="1454" y="942"/>
                  <a:pt x="1462" y="950"/>
                </a:cubicBezTo>
                <a:cubicBezTo>
                  <a:pt x="1439" y="926"/>
                  <a:pt x="1423" y="895"/>
                  <a:pt x="1399" y="872"/>
                </a:cubicBezTo>
                <a:close/>
                <a:moveTo>
                  <a:pt x="1470" y="1013"/>
                </a:moveTo>
                <a:cubicBezTo>
                  <a:pt x="1462" y="1005"/>
                  <a:pt x="1454" y="989"/>
                  <a:pt x="1446" y="974"/>
                </a:cubicBezTo>
                <a:cubicBezTo>
                  <a:pt x="1454" y="989"/>
                  <a:pt x="1454" y="997"/>
                  <a:pt x="1470" y="1013"/>
                </a:cubicBezTo>
                <a:cubicBezTo>
                  <a:pt x="1478" y="1021"/>
                  <a:pt x="1478" y="1013"/>
                  <a:pt x="1478" y="1021"/>
                </a:cubicBezTo>
                <a:cubicBezTo>
                  <a:pt x="1478" y="1021"/>
                  <a:pt x="1478" y="1021"/>
                  <a:pt x="1470" y="1013"/>
                </a:cubicBezTo>
                <a:close/>
                <a:moveTo>
                  <a:pt x="1493" y="1052"/>
                </a:moveTo>
                <a:cubicBezTo>
                  <a:pt x="1485" y="1044"/>
                  <a:pt x="1485" y="1044"/>
                  <a:pt x="1478" y="1029"/>
                </a:cubicBezTo>
                <a:cubicBezTo>
                  <a:pt x="1478" y="1029"/>
                  <a:pt x="1478" y="1029"/>
                  <a:pt x="1478" y="1029"/>
                </a:cubicBezTo>
                <a:cubicBezTo>
                  <a:pt x="1485" y="1036"/>
                  <a:pt x="1485" y="1036"/>
                  <a:pt x="1493" y="1044"/>
                </a:cubicBezTo>
                <a:cubicBezTo>
                  <a:pt x="1493" y="1044"/>
                  <a:pt x="1493" y="1044"/>
                  <a:pt x="1493" y="1052"/>
                </a:cubicBezTo>
                <a:close/>
                <a:moveTo>
                  <a:pt x="1517" y="997"/>
                </a:moveTo>
                <a:cubicBezTo>
                  <a:pt x="1517" y="1005"/>
                  <a:pt x="1517" y="1005"/>
                  <a:pt x="1517" y="1005"/>
                </a:cubicBezTo>
                <a:cubicBezTo>
                  <a:pt x="1517" y="1005"/>
                  <a:pt x="1517" y="1005"/>
                  <a:pt x="1517" y="997"/>
                </a:cubicBezTo>
                <a:close/>
                <a:moveTo>
                  <a:pt x="1587" y="1217"/>
                </a:moveTo>
                <a:cubicBezTo>
                  <a:pt x="1579" y="1209"/>
                  <a:pt x="1579" y="1193"/>
                  <a:pt x="1571" y="1185"/>
                </a:cubicBezTo>
                <a:cubicBezTo>
                  <a:pt x="1571" y="1185"/>
                  <a:pt x="1571" y="1185"/>
                  <a:pt x="1571" y="1193"/>
                </a:cubicBezTo>
                <a:cubicBezTo>
                  <a:pt x="1564" y="1170"/>
                  <a:pt x="1540" y="1115"/>
                  <a:pt x="1532" y="1115"/>
                </a:cubicBezTo>
                <a:cubicBezTo>
                  <a:pt x="1532" y="1107"/>
                  <a:pt x="1525" y="1099"/>
                  <a:pt x="1525" y="1091"/>
                </a:cubicBezTo>
                <a:cubicBezTo>
                  <a:pt x="1525" y="1091"/>
                  <a:pt x="1525" y="1091"/>
                  <a:pt x="1564" y="1170"/>
                </a:cubicBezTo>
                <a:cubicBezTo>
                  <a:pt x="1571" y="1178"/>
                  <a:pt x="1579" y="1193"/>
                  <a:pt x="1587" y="1209"/>
                </a:cubicBezTo>
                <a:cubicBezTo>
                  <a:pt x="1587" y="1217"/>
                  <a:pt x="1587" y="1209"/>
                  <a:pt x="1587" y="1217"/>
                </a:cubicBezTo>
                <a:close/>
                <a:moveTo>
                  <a:pt x="1345" y="1546"/>
                </a:moveTo>
                <a:cubicBezTo>
                  <a:pt x="1345" y="1546"/>
                  <a:pt x="1345" y="1546"/>
                  <a:pt x="1345" y="1546"/>
                </a:cubicBezTo>
                <a:cubicBezTo>
                  <a:pt x="1345" y="1546"/>
                  <a:pt x="1353" y="1546"/>
                  <a:pt x="1353" y="1546"/>
                </a:cubicBezTo>
                <a:cubicBezTo>
                  <a:pt x="1345" y="1546"/>
                  <a:pt x="1353" y="1546"/>
                  <a:pt x="1345" y="1546"/>
                </a:cubicBezTo>
                <a:close/>
                <a:moveTo>
                  <a:pt x="946" y="1539"/>
                </a:moveTo>
                <a:cubicBezTo>
                  <a:pt x="946" y="1539"/>
                  <a:pt x="946" y="1539"/>
                  <a:pt x="946" y="1539"/>
                </a:cubicBezTo>
                <a:cubicBezTo>
                  <a:pt x="946" y="1539"/>
                  <a:pt x="954" y="1539"/>
                  <a:pt x="954" y="1539"/>
                </a:cubicBezTo>
                <a:cubicBezTo>
                  <a:pt x="954" y="1539"/>
                  <a:pt x="954" y="1539"/>
                  <a:pt x="946" y="1539"/>
                </a:cubicBezTo>
                <a:close/>
                <a:moveTo>
                  <a:pt x="1040" y="1546"/>
                </a:moveTo>
                <a:cubicBezTo>
                  <a:pt x="1032" y="1554"/>
                  <a:pt x="1040" y="1546"/>
                  <a:pt x="1032" y="1554"/>
                </a:cubicBezTo>
                <a:cubicBezTo>
                  <a:pt x="1024" y="1554"/>
                  <a:pt x="1017" y="1554"/>
                  <a:pt x="1009" y="1554"/>
                </a:cubicBezTo>
                <a:cubicBezTo>
                  <a:pt x="1001" y="1554"/>
                  <a:pt x="993" y="1554"/>
                  <a:pt x="985" y="1554"/>
                </a:cubicBezTo>
                <a:cubicBezTo>
                  <a:pt x="985" y="1554"/>
                  <a:pt x="985" y="1554"/>
                  <a:pt x="977" y="1554"/>
                </a:cubicBezTo>
                <a:cubicBezTo>
                  <a:pt x="977" y="1554"/>
                  <a:pt x="977" y="1554"/>
                  <a:pt x="977" y="1554"/>
                </a:cubicBezTo>
                <a:cubicBezTo>
                  <a:pt x="977" y="1554"/>
                  <a:pt x="977" y="1554"/>
                  <a:pt x="1001" y="1546"/>
                </a:cubicBezTo>
                <a:cubicBezTo>
                  <a:pt x="985" y="1546"/>
                  <a:pt x="977" y="1546"/>
                  <a:pt x="977" y="1554"/>
                </a:cubicBezTo>
                <a:cubicBezTo>
                  <a:pt x="977" y="1546"/>
                  <a:pt x="977" y="1546"/>
                  <a:pt x="977" y="1546"/>
                </a:cubicBezTo>
                <a:cubicBezTo>
                  <a:pt x="977" y="1546"/>
                  <a:pt x="977" y="1546"/>
                  <a:pt x="977" y="1546"/>
                </a:cubicBezTo>
                <a:cubicBezTo>
                  <a:pt x="993" y="1546"/>
                  <a:pt x="993" y="1546"/>
                  <a:pt x="993" y="1546"/>
                </a:cubicBezTo>
                <a:cubicBezTo>
                  <a:pt x="993" y="1546"/>
                  <a:pt x="993" y="1546"/>
                  <a:pt x="993" y="1546"/>
                </a:cubicBezTo>
                <a:cubicBezTo>
                  <a:pt x="1001" y="1546"/>
                  <a:pt x="1017" y="1546"/>
                  <a:pt x="1017" y="1546"/>
                </a:cubicBezTo>
                <a:cubicBezTo>
                  <a:pt x="1024" y="1546"/>
                  <a:pt x="1024" y="1546"/>
                  <a:pt x="1024" y="1546"/>
                </a:cubicBezTo>
                <a:cubicBezTo>
                  <a:pt x="1017" y="1546"/>
                  <a:pt x="1017" y="1546"/>
                  <a:pt x="1017" y="1546"/>
                </a:cubicBezTo>
                <a:cubicBezTo>
                  <a:pt x="1009" y="1546"/>
                  <a:pt x="1009" y="1546"/>
                  <a:pt x="1009" y="1546"/>
                </a:cubicBezTo>
                <a:cubicBezTo>
                  <a:pt x="1009" y="1546"/>
                  <a:pt x="1009" y="1546"/>
                  <a:pt x="1009" y="1554"/>
                </a:cubicBezTo>
                <a:cubicBezTo>
                  <a:pt x="1009" y="1554"/>
                  <a:pt x="1009" y="1554"/>
                  <a:pt x="1040" y="1546"/>
                </a:cubicBezTo>
                <a:cubicBezTo>
                  <a:pt x="1040" y="1546"/>
                  <a:pt x="1040" y="1546"/>
                  <a:pt x="1040" y="1546"/>
                </a:cubicBezTo>
                <a:cubicBezTo>
                  <a:pt x="1040" y="1546"/>
                  <a:pt x="1040" y="1546"/>
                  <a:pt x="1040" y="1546"/>
                </a:cubicBezTo>
                <a:cubicBezTo>
                  <a:pt x="1040" y="1546"/>
                  <a:pt x="1040" y="1546"/>
                  <a:pt x="1040" y="1546"/>
                </a:cubicBezTo>
                <a:cubicBezTo>
                  <a:pt x="1056" y="1546"/>
                  <a:pt x="1071" y="1546"/>
                  <a:pt x="1079" y="1554"/>
                </a:cubicBezTo>
                <a:cubicBezTo>
                  <a:pt x="1056" y="1554"/>
                  <a:pt x="1040" y="1554"/>
                  <a:pt x="1040" y="1546"/>
                </a:cubicBezTo>
                <a:close/>
                <a:moveTo>
                  <a:pt x="1149" y="1594"/>
                </a:moveTo>
                <a:cubicBezTo>
                  <a:pt x="1149" y="1594"/>
                  <a:pt x="1149" y="1594"/>
                  <a:pt x="1149" y="1594"/>
                </a:cubicBezTo>
                <a:cubicBezTo>
                  <a:pt x="1157" y="1594"/>
                  <a:pt x="1157" y="1594"/>
                  <a:pt x="1157" y="1594"/>
                </a:cubicBezTo>
                <a:cubicBezTo>
                  <a:pt x="1157" y="1594"/>
                  <a:pt x="1157" y="1594"/>
                  <a:pt x="1149" y="1594"/>
                </a:cubicBezTo>
                <a:close/>
                <a:moveTo>
                  <a:pt x="1493" y="1570"/>
                </a:moveTo>
                <a:cubicBezTo>
                  <a:pt x="1454" y="1578"/>
                  <a:pt x="1399" y="1578"/>
                  <a:pt x="1368" y="1586"/>
                </a:cubicBezTo>
                <a:cubicBezTo>
                  <a:pt x="1368" y="1586"/>
                  <a:pt x="1368" y="1586"/>
                  <a:pt x="1337" y="1586"/>
                </a:cubicBezTo>
                <a:cubicBezTo>
                  <a:pt x="1314" y="1586"/>
                  <a:pt x="1290" y="1586"/>
                  <a:pt x="1267" y="1586"/>
                </a:cubicBezTo>
                <a:cubicBezTo>
                  <a:pt x="1337" y="1586"/>
                  <a:pt x="1431" y="1586"/>
                  <a:pt x="1493" y="1570"/>
                </a:cubicBezTo>
                <a:close/>
                <a:moveTo>
                  <a:pt x="1228" y="1609"/>
                </a:moveTo>
                <a:cubicBezTo>
                  <a:pt x="1298" y="1617"/>
                  <a:pt x="1431" y="1609"/>
                  <a:pt x="1509" y="1594"/>
                </a:cubicBezTo>
                <a:cubicBezTo>
                  <a:pt x="1423" y="1617"/>
                  <a:pt x="1274" y="1617"/>
                  <a:pt x="1228" y="1609"/>
                </a:cubicBezTo>
                <a:close/>
                <a:moveTo>
                  <a:pt x="1525" y="1539"/>
                </a:moveTo>
                <a:cubicBezTo>
                  <a:pt x="1525" y="1539"/>
                  <a:pt x="1525" y="1539"/>
                  <a:pt x="1525" y="1531"/>
                </a:cubicBezTo>
                <a:cubicBezTo>
                  <a:pt x="1525" y="1531"/>
                  <a:pt x="1525" y="1531"/>
                  <a:pt x="1525" y="1531"/>
                </a:cubicBezTo>
                <a:cubicBezTo>
                  <a:pt x="1525" y="1539"/>
                  <a:pt x="1525" y="1539"/>
                  <a:pt x="1525" y="1539"/>
                </a:cubicBezTo>
                <a:close/>
                <a:moveTo>
                  <a:pt x="1564" y="1546"/>
                </a:moveTo>
                <a:cubicBezTo>
                  <a:pt x="1571" y="1539"/>
                  <a:pt x="1579" y="1539"/>
                  <a:pt x="1587" y="1531"/>
                </a:cubicBezTo>
                <a:cubicBezTo>
                  <a:pt x="1587" y="1531"/>
                  <a:pt x="1587" y="1531"/>
                  <a:pt x="1587" y="1531"/>
                </a:cubicBezTo>
                <a:cubicBezTo>
                  <a:pt x="1579" y="1539"/>
                  <a:pt x="1564" y="1546"/>
                  <a:pt x="1564" y="1546"/>
                </a:cubicBezTo>
                <a:close/>
                <a:moveTo>
                  <a:pt x="1610" y="1162"/>
                </a:moveTo>
                <a:cubicBezTo>
                  <a:pt x="1618" y="1170"/>
                  <a:pt x="1618" y="1170"/>
                  <a:pt x="1618" y="1170"/>
                </a:cubicBezTo>
                <a:cubicBezTo>
                  <a:pt x="1610" y="1162"/>
                  <a:pt x="1610" y="1162"/>
                  <a:pt x="1610" y="1162"/>
                </a:cubicBezTo>
                <a:cubicBezTo>
                  <a:pt x="1610" y="1162"/>
                  <a:pt x="1610" y="1162"/>
                  <a:pt x="1610" y="1162"/>
                </a:cubicBezTo>
                <a:close/>
                <a:moveTo>
                  <a:pt x="1610" y="1507"/>
                </a:moveTo>
                <a:cubicBezTo>
                  <a:pt x="1618" y="1492"/>
                  <a:pt x="1626" y="1484"/>
                  <a:pt x="1634" y="1468"/>
                </a:cubicBezTo>
                <a:cubicBezTo>
                  <a:pt x="1634" y="1476"/>
                  <a:pt x="1626" y="1492"/>
                  <a:pt x="1610" y="1507"/>
                </a:cubicBezTo>
                <a:close/>
                <a:moveTo>
                  <a:pt x="1634" y="1460"/>
                </a:moveTo>
                <a:cubicBezTo>
                  <a:pt x="1634" y="1460"/>
                  <a:pt x="1634" y="1460"/>
                  <a:pt x="1634" y="1468"/>
                </a:cubicBezTo>
                <a:cubicBezTo>
                  <a:pt x="1642" y="1452"/>
                  <a:pt x="1642" y="1437"/>
                  <a:pt x="1634" y="1429"/>
                </a:cubicBezTo>
                <a:cubicBezTo>
                  <a:pt x="1650" y="1374"/>
                  <a:pt x="1610" y="1287"/>
                  <a:pt x="1603" y="1256"/>
                </a:cubicBezTo>
                <a:cubicBezTo>
                  <a:pt x="1626" y="1319"/>
                  <a:pt x="1657" y="1421"/>
                  <a:pt x="1634" y="1460"/>
                </a:cubicBezTo>
                <a:close/>
                <a:moveTo>
                  <a:pt x="1595" y="1311"/>
                </a:moveTo>
                <a:cubicBezTo>
                  <a:pt x="1595" y="1311"/>
                  <a:pt x="1595" y="1311"/>
                  <a:pt x="1603" y="1327"/>
                </a:cubicBezTo>
                <a:cubicBezTo>
                  <a:pt x="1603" y="1327"/>
                  <a:pt x="1603" y="1327"/>
                  <a:pt x="1595" y="1303"/>
                </a:cubicBezTo>
                <a:cubicBezTo>
                  <a:pt x="1595" y="1311"/>
                  <a:pt x="1595" y="1311"/>
                  <a:pt x="1595" y="1311"/>
                </a:cubicBezTo>
                <a:cubicBezTo>
                  <a:pt x="1595" y="1311"/>
                  <a:pt x="1595" y="1303"/>
                  <a:pt x="1595" y="1303"/>
                </a:cubicBezTo>
                <a:cubicBezTo>
                  <a:pt x="1595" y="1303"/>
                  <a:pt x="1595" y="1303"/>
                  <a:pt x="1595" y="1303"/>
                </a:cubicBezTo>
                <a:cubicBezTo>
                  <a:pt x="1595" y="1303"/>
                  <a:pt x="1595" y="1303"/>
                  <a:pt x="1595" y="1303"/>
                </a:cubicBezTo>
                <a:cubicBezTo>
                  <a:pt x="1595" y="1303"/>
                  <a:pt x="1595" y="1303"/>
                  <a:pt x="1595" y="1295"/>
                </a:cubicBezTo>
                <a:cubicBezTo>
                  <a:pt x="1595" y="1295"/>
                  <a:pt x="1595" y="1295"/>
                  <a:pt x="1595" y="1303"/>
                </a:cubicBezTo>
                <a:cubicBezTo>
                  <a:pt x="1587" y="1287"/>
                  <a:pt x="1587" y="1287"/>
                  <a:pt x="1579" y="1280"/>
                </a:cubicBezTo>
                <a:cubicBezTo>
                  <a:pt x="1587" y="1295"/>
                  <a:pt x="1587" y="1295"/>
                  <a:pt x="1595" y="1311"/>
                </a:cubicBezTo>
                <a:cubicBezTo>
                  <a:pt x="1595" y="1319"/>
                  <a:pt x="1595" y="1319"/>
                  <a:pt x="1595" y="1319"/>
                </a:cubicBezTo>
                <a:cubicBezTo>
                  <a:pt x="1603" y="1327"/>
                  <a:pt x="1595" y="1319"/>
                  <a:pt x="1595" y="1311"/>
                </a:cubicBezTo>
                <a:close/>
                <a:moveTo>
                  <a:pt x="1618" y="1421"/>
                </a:moveTo>
                <a:cubicBezTo>
                  <a:pt x="1618" y="1421"/>
                  <a:pt x="1618" y="1421"/>
                  <a:pt x="1618" y="1413"/>
                </a:cubicBezTo>
                <a:cubicBezTo>
                  <a:pt x="1618" y="1413"/>
                  <a:pt x="1618" y="1413"/>
                  <a:pt x="1610" y="1397"/>
                </a:cubicBezTo>
                <a:cubicBezTo>
                  <a:pt x="1610" y="1405"/>
                  <a:pt x="1610" y="1405"/>
                  <a:pt x="1610" y="1405"/>
                </a:cubicBezTo>
                <a:cubicBezTo>
                  <a:pt x="1610" y="1405"/>
                  <a:pt x="1610" y="1405"/>
                  <a:pt x="1610" y="1413"/>
                </a:cubicBezTo>
                <a:cubicBezTo>
                  <a:pt x="1610" y="1413"/>
                  <a:pt x="1610" y="1413"/>
                  <a:pt x="1618" y="1421"/>
                </a:cubicBezTo>
                <a:cubicBezTo>
                  <a:pt x="1618" y="1421"/>
                  <a:pt x="1618" y="1421"/>
                  <a:pt x="1618" y="1421"/>
                </a:cubicBezTo>
                <a:close/>
                <a:moveTo>
                  <a:pt x="1618" y="1413"/>
                </a:moveTo>
                <a:cubicBezTo>
                  <a:pt x="1618" y="1413"/>
                  <a:pt x="1618" y="1413"/>
                  <a:pt x="1618" y="1413"/>
                </a:cubicBezTo>
                <a:cubicBezTo>
                  <a:pt x="1618" y="1413"/>
                  <a:pt x="1618" y="1413"/>
                  <a:pt x="1618" y="1413"/>
                </a:cubicBezTo>
                <a:cubicBezTo>
                  <a:pt x="1618" y="1413"/>
                  <a:pt x="1618" y="1413"/>
                  <a:pt x="1618" y="1413"/>
                </a:cubicBezTo>
                <a:close/>
                <a:moveTo>
                  <a:pt x="1478" y="1060"/>
                </a:moveTo>
                <a:cubicBezTo>
                  <a:pt x="1478" y="1060"/>
                  <a:pt x="1478" y="1060"/>
                  <a:pt x="1478" y="1060"/>
                </a:cubicBezTo>
                <a:cubicBezTo>
                  <a:pt x="1478" y="1068"/>
                  <a:pt x="1478" y="1068"/>
                  <a:pt x="1478" y="1068"/>
                </a:cubicBezTo>
                <a:cubicBezTo>
                  <a:pt x="1485" y="1076"/>
                  <a:pt x="1485" y="1076"/>
                  <a:pt x="1485" y="1076"/>
                </a:cubicBezTo>
                <a:cubicBezTo>
                  <a:pt x="1485" y="1076"/>
                  <a:pt x="1485" y="1076"/>
                  <a:pt x="1485" y="1076"/>
                </a:cubicBezTo>
                <a:cubicBezTo>
                  <a:pt x="1478" y="1068"/>
                  <a:pt x="1478" y="1060"/>
                  <a:pt x="1478" y="1060"/>
                </a:cubicBezTo>
                <a:cubicBezTo>
                  <a:pt x="1478" y="1060"/>
                  <a:pt x="1478" y="1060"/>
                  <a:pt x="1478" y="1060"/>
                </a:cubicBezTo>
                <a:close/>
                <a:moveTo>
                  <a:pt x="1610" y="1444"/>
                </a:moveTo>
                <a:cubicBezTo>
                  <a:pt x="1610" y="1444"/>
                  <a:pt x="1610" y="1444"/>
                  <a:pt x="1610" y="1444"/>
                </a:cubicBezTo>
                <a:cubicBezTo>
                  <a:pt x="1610" y="1444"/>
                  <a:pt x="1610" y="1444"/>
                  <a:pt x="1610" y="1444"/>
                </a:cubicBezTo>
                <a:cubicBezTo>
                  <a:pt x="1610" y="1444"/>
                  <a:pt x="1610" y="1444"/>
                  <a:pt x="1610" y="1444"/>
                </a:cubicBezTo>
                <a:cubicBezTo>
                  <a:pt x="1610" y="1444"/>
                  <a:pt x="1610" y="1444"/>
                  <a:pt x="1610" y="1444"/>
                </a:cubicBezTo>
                <a:close/>
                <a:moveTo>
                  <a:pt x="1618" y="1429"/>
                </a:moveTo>
                <a:cubicBezTo>
                  <a:pt x="1618" y="1429"/>
                  <a:pt x="1618" y="1429"/>
                  <a:pt x="1618" y="1421"/>
                </a:cubicBezTo>
                <a:cubicBezTo>
                  <a:pt x="1618" y="1421"/>
                  <a:pt x="1618" y="1421"/>
                  <a:pt x="1610" y="1437"/>
                </a:cubicBezTo>
                <a:cubicBezTo>
                  <a:pt x="1610" y="1437"/>
                  <a:pt x="1610" y="1437"/>
                  <a:pt x="1610" y="1444"/>
                </a:cubicBezTo>
                <a:cubicBezTo>
                  <a:pt x="1618" y="1437"/>
                  <a:pt x="1618" y="1437"/>
                  <a:pt x="1618" y="1444"/>
                </a:cubicBezTo>
                <a:cubicBezTo>
                  <a:pt x="1618" y="1444"/>
                  <a:pt x="1618" y="1444"/>
                  <a:pt x="1618" y="1437"/>
                </a:cubicBezTo>
                <a:cubicBezTo>
                  <a:pt x="1618" y="1429"/>
                  <a:pt x="1618" y="1437"/>
                  <a:pt x="1618" y="1429"/>
                </a:cubicBezTo>
                <a:close/>
                <a:moveTo>
                  <a:pt x="1564" y="1225"/>
                </a:moveTo>
                <a:cubicBezTo>
                  <a:pt x="1564" y="1225"/>
                  <a:pt x="1564" y="1225"/>
                  <a:pt x="1564" y="1225"/>
                </a:cubicBezTo>
                <a:cubicBezTo>
                  <a:pt x="1564" y="1225"/>
                  <a:pt x="1564" y="1225"/>
                  <a:pt x="1564" y="1225"/>
                </a:cubicBezTo>
                <a:cubicBezTo>
                  <a:pt x="1564" y="1225"/>
                  <a:pt x="1564" y="1225"/>
                  <a:pt x="1564" y="1225"/>
                </a:cubicBezTo>
                <a:close/>
                <a:moveTo>
                  <a:pt x="1603" y="1131"/>
                </a:moveTo>
                <a:cubicBezTo>
                  <a:pt x="1603" y="1131"/>
                  <a:pt x="1603" y="1131"/>
                  <a:pt x="1595" y="1123"/>
                </a:cubicBezTo>
                <a:cubicBezTo>
                  <a:pt x="1595" y="1123"/>
                  <a:pt x="1595" y="1123"/>
                  <a:pt x="1595" y="1123"/>
                </a:cubicBezTo>
                <a:cubicBezTo>
                  <a:pt x="1603" y="1131"/>
                  <a:pt x="1603" y="1131"/>
                  <a:pt x="1603" y="1131"/>
                </a:cubicBezTo>
                <a:close/>
                <a:moveTo>
                  <a:pt x="1040" y="1601"/>
                </a:moveTo>
                <a:cubicBezTo>
                  <a:pt x="1024" y="1601"/>
                  <a:pt x="1024" y="1601"/>
                  <a:pt x="1024" y="1601"/>
                </a:cubicBezTo>
                <a:cubicBezTo>
                  <a:pt x="1024" y="1609"/>
                  <a:pt x="1024" y="1609"/>
                  <a:pt x="1024" y="1609"/>
                </a:cubicBezTo>
                <a:cubicBezTo>
                  <a:pt x="1032" y="1609"/>
                  <a:pt x="1032" y="1609"/>
                  <a:pt x="1032" y="1609"/>
                </a:cubicBezTo>
                <a:cubicBezTo>
                  <a:pt x="1024" y="1609"/>
                  <a:pt x="1032" y="1609"/>
                  <a:pt x="1017" y="1609"/>
                </a:cubicBezTo>
                <a:cubicBezTo>
                  <a:pt x="1024" y="1609"/>
                  <a:pt x="1032" y="1609"/>
                  <a:pt x="1040" y="1609"/>
                </a:cubicBezTo>
                <a:cubicBezTo>
                  <a:pt x="1040" y="1609"/>
                  <a:pt x="1040" y="1609"/>
                  <a:pt x="1040" y="1609"/>
                </a:cubicBezTo>
                <a:cubicBezTo>
                  <a:pt x="1040" y="1609"/>
                  <a:pt x="1040" y="1609"/>
                  <a:pt x="1040" y="1609"/>
                </a:cubicBezTo>
                <a:lnTo>
                  <a:pt x="1040" y="1601"/>
                </a:lnTo>
                <a:close/>
                <a:moveTo>
                  <a:pt x="1517" y="1531"/>
                </a:moveTo>
                <a:cubicBezTo>
                  <a:pt x="1517" y="1531"/>
                  <a:pt x="1525" y="1531"/>
                  <a:pt x="1525" y="1531"/>
                </a:cubicBezTo>
                <a:cubicBezTo>
                  <a:pt x="1525" y="1523"/>
                  <a:pt x="1532" y="1523"/>
                  <a:pt x="1540" y="1523"/>
                </a:cubicBezTo>
                <a:cubicBezTo>
                  <a:pt x="1540" y="1523"/>
                  <a:pt x="1540" y="1523"/>
                  <a:pt x="1540" y="1523"/>
                </a:cubicBezTo>
                <a:cubicBezTo>
                  <a:pt x="1548" y="1515"/>
                  <a:pt x="1548" y="1523"/>
                  <a:pt x="1556" y="1515"/>
                </a:cubicBezTo>
                <a:cubicBezTo>
                  <a:pt x="1564" y="1507"/>
                  <a:pt x="1564" y="1507"/>
                  <a:pt x="1564" y="1507"/>
                </a:cubicBezTo>
                <a:cubicBezTo>
                  <a:pt x="1564" y="1507"/>
                  <a:pt x="1564" y="1507"/>
                  <a:pt x="1571" y="1507"/>
                </a:cubicBezTo>
                <a:cubicBezTo>
                  <a:pt x="1571" y="1507"/>
                  <a:pt x="1571" y="1507"/>
                  <a:pt x="1571" y="1507"/>
                </a:cubicBezTo>
                <a:cubicBezTo>
                  <a:pt x="1571" y="1499"/>
                  <a:pt x="1571" y="1499"/>
                  <a:pt x="1571" y="1499"/>
                </a:cubicBezTo>
                <a:cubicBezTo>
                  <a:pt x="1595" y="1492"/>
                  <a:pt x="1610" y="1460"/>
                  <a:pt x="1610" y="1437"/>
                </a:cubicBezTo>
                <a:cubicBezTo>
                  <a:pt x="1610" y="1437"/>
                  <a:pt x="1610" y="1437"/>
                  <a:pt x="1610" y="1437"/>
                </a:cubicBezTo>
                <a:cubicBezTo>
                  <a:pt x="1610" y="1437"/>
                  <a:pt x="1610" y="1437"/>
                  <a:pt x="1610" y="1437"/>
                </a:cubicBezTo>
                <a:cubicBezTo>
                  <a:pt x="1610" y="1429"/>
                  <a:pt x="1610" y="1421"/>
                  <a:pt x="1610" y="1413"/>
                </a:cubicBezTo>
                <a:cubicBezTo>
                  <a:pt x="1610" y="1405"/>
                  <a:pt x="1610" y="1405"/>
                  <a:pt x="1610" y="1397"/>
                </a:cubicBezTo>
                <a:cubicBezTo>
                  <a:pt x="1610" y="1397"/>
                  <a:pt x="1610" y="1397"/>
                  <a:pt x="1610" y="1405"/>
                </a:cubicBezTo>
                <a:cubicBezTo>
                  <a:pt x="1610" y="1405"/>
                  <a:pt x="1610" y="1389"/>
                  <a:pt x="1610" y="1374"/>
                </a:cubicBezTo>
                <a:cubicBezTo>
                  <a:pt x="1610" y="1374"/>
                  <a:pt x="1610" y="1374"/>
                  <a:pt x="1610" y="1374"/>
                </a:cubicBezTo>
                <a:cubicBezTo>
                  <a:pt x="1610" y="1366"/>
                  <a:pt x="1610" y="1366"/>
                  <a:pt x="1610" y="1366"/>
                </a:cubicBezTo>
                <a:cubicBezTo>
                  <a:pt x="1603" y="1366"/>
                  <a:pt x="1603" y="1366"/>
                  <a:pt x="1603" y="1366"/>
                </a:cubicBezTo>
                <a:cubicBezTo>
                  <a:pt x="1603" y="1350"/>
                  <a:pt x="1595" y="1335"/>
                  <a:pt x="1595" y="1327"/>
                </a:cubicBezTo>
                <a:cubicBezTo>
                  <a:pt x="1595" y="1327"/>
                  <a:pt x="1595" y="1327"/>
                  <a:pt x="1595" y="1311"/>
                </a:cubicBezTo>
                <a:cubicBezTo>
                  <a:pt x="1587" y="1311"/>
                  <a:pt x="1587" y="1303"/>
                  <a:pt x="1587" y="1303"/>
                </a:cubicBezTo>
                <a:cubicBezTo>
                  <a:pt x="1587" y="1303"/>
                  <a:pt x="1587" y="1303"/>
                  <a:pt x="1587" y="1295"/>
                </a:cubicBezTo>
                <a:cubicBezTo>
                  <a:pt x="1587" y="1295"/>
                  <a:pt x="1587" y="1295"/>
                  <a:pt x="1579" y="1295"/>
                </a:cubicBezTo>
                <a:cubicBezTo>
                  <a:pt x="1579" y="1295"/>
                  <a:pt x="1579" y="1295"/>
                  <a:pt x="1579" y="1287"/>
                </a:cubicBezTo>
                <a:cubicBezTo>
                  <a:pt x="1579" y="1280"/>
                  <a:pt x="1579" y="1280"/>
                  <a:pt x="1579" y="1280"/>
                </a:cubicBezTo>
                <a:cubicBezTo>
                  <a:pt x="1579" y="1280"/>
                  <a:pt x="1579" y="1280"/>
                  <a:pt x="1579" y="1280"/>
                </a:cubicBezTo>
                <a:cubicBezTo>
                  <a:pt x="1579" y="1280"/>
                  <a:pt x="1579" y="1280"/>
                  <a:pt x="1579" y="1264"/>
                </a:cubicBezTo>
                <a:cubicBezTo>
                  <a:pt x="1579" y="1264"/>
                  <a:pt x="1579" y="1264"/>
                  <a:pt x="1571" y="1256"/>
                </a:cubicBezTo>
                <a:cubicBezTo>
                  <a:pt x="1571" y="1256"/>
                  <a:pt x="1571" y="1256"/>
                  <a:pt x="1579" y="1272"/>
                </a:cubicBezTo>
                <a:cubicBezTo>
                  <a:pt x="1571" y="1264"/>
                  <a:pt x="1571" y="1264"/>
                  <a:pt x="1571" y="1264"/>
                </a:cubicBezTo>
                <a:cubicBezTo>
                  <a:pt x="1571" y="1264"/>
                  <a:pt x="1571" y="1264"/>
                  <a:pt x="1564" y="1256"/>
                </a:cubicBezTo>
                <a:cubicBezTo>
                  <a:pt x="1564" y="1256"/>
                  <a:pt x="1564" y="1256"/>
                  <a:pt x="1564" y="1240"/>
                </a:cubicBezTo>
                <a:cubicBezTo>
                  <a:pt x="1564" y="1248"/>
                  <a:pt x="1564" y="1248"/>
                  <a:pt x="1564" y="1256"/>
                </a:cubicBezTo>
                <a:cubicBezTo>
                  <a:pt x="1564" y="1256"/>
                  <a:pt x="1564" y="1256"/>
                  <a:pt x="1564" y="1256"/>
                </a:cubicBezTo>
                <a:cubicBezTo>
                  <a:pt x="1564" y="1256"/>
                  <a:pt x="1564" y="1256"/>
                  <a:pt x="1564" y="1256"/>
                </a:cubicBezTo>
                <a:cubicBezTo>
                  <a:pt x="1571" y="1264"/>
                  <a:pt x="1571" y="1264"/>
                  <a:pt x="1571" y="1272"/>
                </a:cubicBezTo>
                <a:cubicBezTo>
                  <a:pt x="1579" y="1280"/>
                  <a:pt x="1571" y="1272"/>
                  <a:pt x="1571" y="1264"/>
                </a:cubicBezTo>
                <a:cubicBezTo>
                  <a:pt x="1571" y="1264"/>
                  <a:pt x="1571" y="1264"/>
                  <a:pt x="1579" y="1280"/>
                </a:cubicBezTo>
                <a:cubicBezTo>
                  <a:pt x="1579" y="1280"/>
                  <a:pt x="1579" y="1280"/>
                  <a:pt x="1579" y="1287"/>
                </a:cubicBezTo>
                <a:cubicBezTo>
                  <a:pt x="1579" y="1287"/>
                  <a:pt x="1579" y="1287"/>
                  <a:pt x="1579" y="1303"/>
                </a:cubicBezTo>
                <a:cubicBezTo>
                  <a:pt x="1579" y="1303"/>
                  <a:pt x="1579" y="1303"/>
                  <a:pt x="1579" y="1295"/>
                </a:cubicBezTo>
                <a:cubicBezTo>
                  <a:pt x="1571" y="1295"/>
                  <a:pt x="1571" y="1295"/>
                  <a:pt x="1571" y="1295"/>
                </a:cubicBezTo>
                <a:cubicBezTo>
                  <a:pt x="1571" y="1280"/>
                  <a:pt x="1564" y="1280"/>
                  <a:pt x="1571" y="1280"/>
                </a:cubicBezTo>
                <a:cubicBezTo>
                  <a:pt x="1564" y="1264"/>
                  <a:pt x="1564" y="1272"/>
                  <a:pt x="1564" y="1272"/>
                </a:cubicBezTo>
                <a:cubicBezTo>
                  <a:pt x="1571" y="1287"/>
                  <a:pt x="1571" y="1295"/>
                  <a:pt x="1571" y="1303"/>
                </a:cubicBezTo>
                <a:cubicBezTo>
                  <a:pt x="1579" y="1311"/>
                  <a:pt x="1579" y="1311"/>
                  <a:pt x="1579" y="1311"/>
                </a:cubicBezTo>
                <a:cubicBezTo>
                  <a:pt x="1579" y="1303"/>
                  <a:pt x="1579" y="1303"/>
                  <a:pt x="1571" y="1303"/>
                </a:cubicBezTo>
                <a:cubicBezTo>
                  <a:pt x="1579" y="1311"/>
                  <a:pt x="1579" y="1303"/>
                  <a:pt x="1579" y="1311"/>
                </a:cubicBezTo>
                <a:cubicBezTo>
                  <a:pt x="1579" y="1311"/>
                  <a:pt x="1579" y="1311"/>
                  <a:pt x="1579" y="1311"/>
                </a:cubicBezTo>
                <a:cubicBezTo>
                  <a:pt x="1579" y="1303"/>
                  <a:pt x="1587" y="1311"/>
                  <a:pt x="1587" y="1311"/>
                </a:cubicBezTo>
                <a:cubicBezTo>
                  <a:pt x="1587" y="1311"/>
                  <a:pt x="1587" y="1311"/>
                  <a:pt x="1587" y="1311"/>
                </a:cubicBezTo>
                <a:cubicBezTo>
                  <a:pt x="1595" y="1327"/>
                  <a:pt x="1595" y="1335"/>
                  <a:pt x="1595" y="1350"/>
                </a:cubicBezTo>
                <a:cubicBezTo>
                  <a:pt x="1595" y="1350"/>
                  <a:pt x="1587" y="1335"/>
                  <a:pt x="1587" y="1342"/>
                </a:cubicBezTo>
                <a:cubicBezTo>
                  <a:pt x="1587" y="1342"/>
                  <a:pt x="1587" y="1342"/>
                  <a:pt x="1595" y="1342"/>
                </a:cubicBezTo>
                <a:cubicBezTo>
                  <a:pt x="1595" y="1342"/>
                  <a:pt x="1587" y="1342"/>
                  <a:pt x="1587" y="1342"/>
                </a:cubicBezTo>
                <a:cubicBezTo>
                  <a:pt x="1587" y="1342"/>
                  <a:pt x="1587" y="1342"/>
                  <a:pt x="1587" y="1342"/>
                </a:cubicBezTo>
                <a:cubicBezTo>
                  <a:pt x="1587" y="1342"/>
                  <a:pt x="1587" y="1342"/>
                  <a:pt x="1587" y="1342"/>
                </a:cubicBezTo>
                <a:cubicBezTo>
                  <a:pt x="1587" y="1335"/>
                  <a:pt x="1587" y="1335"/>
                  <a:pt x="1587" y="1342"/>
                </a:cubicBezTo>
                <a:cubicBezTo>
                  <a:pt x="1595" y="1350"/>
                  <a:pt x="1587" y="1342"/>
                  <a:pt x="1595" y="1350"/>
                </a:cubicBezTo>
                <a:cubicBezTo>
                  <a:pt x="1595" y="1350"/>
                  <a:pt x="1595" y="1350"/>
                  <a:pt x="1595" y="1358"/>
                </a:cubicBezTo>
                <a:cubicBezTo>
                  <a:pt x="1595" y="1366"/>
                  <a:pt x="1595" y="1366"/>
                  <a:pt x="1595" y="1366"/>
                </a:cubicBezTo>
                <a:cubicBezTo>
                  <a:pt x="1595" y="1358"/>
                  <a:pt x="1595" y="1366"/>
                  <a:pt x="1587" y="1358"/>
                </a:cubicBezTo>
                <a:cubicBezTo>
                  <a:pt x="1587" y="1358"/>
                  <a:pt x="1595" y="1366"/>
                  <a:pt x="1595" y="1389"/>
                </a:cubicBezTo>
                <a:cubicBezTo>
                  <a:pt x="1595" y="1389"/>
                  <a:pt x="1595" y="1389"/>
                  <a:pt x="1595" y="1382"/>
                </a:cubicBezTo>
                <a:cubicBezTo>
                  <a:pt x="1595" y="1389"/>
                  <a:pt x="1595" y="1397"/>
                  <a:pt x="1595" y="1397"/>
                </a:cubicBezTo>
                <a:cubicBezTo>
                  <a:pt x="1595" y="1397"/>
                  <a:pt x="1595" y="1397"/>
                  <a:pt x="1595" y="1397"/>
                </a:cubicBezTo>
                <a:cubicBezTo>
                  <a:pt x="1595" y="1397"/>
                  <a:pt x="1595" y="1397"/>
                  <a:pt x="1595" y="1413"/>
                </a:cubicBezTo>
                <a:cubicBezTo>
                  <a:pt x="1595" y="1421"/>
                  <a:pt x="1595" y="1421"/>
                  <a:pt x="1595" y="1429"/>
                </a:cubicBezTo>
                <a:cubicBezTo>
                  <a:pt x="1595" y="1444"/>
                  <a:pt x="1595" y="1444"/>
                  <a:pt x="1595" y="1444"/>
                </a:cubicBezTo>
                <a:cubicBezTo>
                  <a:pt x="1595" y="1444"/>
                  <a:pt x="1595" y="1444"/>
                  <a:pt x="1595" y="1444"/>
                </a:cubicBezTo>
                <a:cubicBezTo>
                  <a:pt x="1595" y="1444"/>
                  <a:pt x="1595" y="1444"/>
                  <a:pt x="1595" y="1452"/>
                </a:cubicBezTo>
                <a:cubicBezTo>
                  <a:pt x="1595" y="1452"/>
                  <a:pt x="1595" y="1452"/>
                  <a:pt x="1595" y="1452"/>
                </a:cubicBezTo>
                <a:cubicBezTo>
                  <a:pt x="1595" y="1452"/>
                  <a:pt x="1595" y="1452"/>
                  <a:pt x="1595" y="1452"/>
                </a:cubicBezTo>
                <a:cubicBezTo>
                  <a:pt x="1587" y="1452"/>
                  <a:pt x="1587" y="1460"/>
                  <a:pt x="1587" y="1460"/>
                </a:cubicBezTo>
                <a:cubicBezTo>
                  <a:pt x="1587" y="1460"/>
                  <a:pt x="1587" y="1460"/>
                  <a:pt x="1587" y="1460"/>
                </a:cubicBezTo>
                <a:cubicBezTo>
                  <a:pt x="1587" y="1468"/>
                  <a:pt x="1587" y="1468"/>
                  <a:pt x="1587" y="1468"/>
                </a:cubicBezTo>
                <a:cubicBezTo>
                  <a:pt x="1571" y="1484"/>
                  <a:pt x="1556" y="1499"/>
                  <a:pt x="1548" y="1507"/>
                </a:cubicBezTo>
                <a:cubicBezTo>
                  <a:pt x="1548" y="1507"/>
                  <a:pt x="1548" y="1507"/>
                  <a:pt x="1548" y="1507"/>
                </a:cubicBezTo>
                <a:cubicBezTo>
                  <a:pt x="1540" y="1507"/>
                  <a:pt x="1540" y="1507"/>
                  <a:pt x="1540" y="1507"/>
                </a:cubicBezTo>
                <a:cubicBezTo>
                  <a:pt x="1540" y="1507"/>
                  <a:pt x="1540" y="1507"/>
                  <a:pt x="1540" y="1507"/>
                </a:cubicBezTo>
                <a:cubicBezTo>
                  <a:pt x="1532" y="1507"/>
                  <a:pt x="1517" y="1515"/>
                  <a:pt x="1509" y="1523"/>
                </a:cubicBezTo>
                <a:cubicBezTo>
                  <a:pt x="1509" y="1523"/>
                  <a:pt x="1509" y="1523"/>
                  <a:pt x="1501" y="1523"/>
                </a:cubicBezTo>
                <a:cubicBezTo>
                  <a:pt x="1517" y="1523"/>
                  <a:pt x="1501" y="1523"/>
                  <a:pt x="1517" y="1523"/>
                </a:cubicBezTo>
                <a:cubicBezTo>
                  <a:pt x="1517" y="1523"/>
                  <a:pt x="1517" y="1523"/>
                  <a:pt x="1517" y="1523"/>
                </a:cubicBezTo>
                <a:cubicBezTo>
                  <a:pt x="1517" y="1523"/>
                  <a:pt x="1517" y="1523"/>
                  <a:pt x="1517" y="1523"/>
                </a:cubicBezTo>
                <a:cubicBezTo>
                  <a:pt x="1509" y="1523"/>
                  <a:pt x="1509" y="1523"/>
                  <a:pt x="1509" y="1523"/>
                </a:cubicBezTo>
                <a:cubicBezTo>
                  <a:pt x="1493" y="1531"/>
                  <a:pt x="1493" y="1531"/>
                  <a:pt x="1485" y="1531"/>
                </a:cubicBezTo>
                <a:cubicBezTo>
                  <a:pt x="1485" y="1531"/>
                  <a:pt x="1485" y="1531"/>
                  <a:pt x="1493" y="1531"/>
                </a:cubicBezTo>
                <a:cubicBezTo>
                  <a:pt x="1501" y="1531"/>
                  <a:pt x="1517" y="1523"/>
                  <a:pt x="1532" y="1523"/>
                </a:cubicBezTo>
                <a:cubicBezTo>
                  <a:pt x="1517" y="1531"/>
                  <a:pt x="1509" y="1531"/>
                  <a:pt x="1501" y="1531"/>
                </a:cubicBezTo>
                <a:cubicBezTo>
                  <a:pt x="1509" y="1531"/>
                  <a:pt x="1517" y="1531"/>
                  <a:pt x="1525" y="1531"/>
                </a:cubicBezTo>
                <a:cubicBezTo>
                  <a:pt x="1517" y="1531"/>
                  <a:pt x="1517" y="1531"/>
                  <a:pt x="1517" y="1531"/>
                </a:cubicBezTo>
                <a:close/>
                <a:moveTo>
                  <a:pt x="1587" y="1468"/>
                </a:moveTo>
                <a:cubicBezTo>
                  <a:pt x="1587" y="1468"/>
                  <a:pt x="1587" y="1468"/>
                  <a:pt x="1587" y="1468"/>
                </a:cubicBezTo>
                <a:cubicBezTo>
                  <a:pt x="1587" y="1460"/>
                  <a:pt x="1595" y="1452"/>
                  <a:pt x="1595" y="1452"/>
                </a:cubicBezTo>
                <a:cubicBezTo>
                  <a:pt x="1595" y="1444"/>
                  <a:pt x="1595" y="1444"/>
                  <a:pt x="1595" y="1444"/>
                </a:cubicBezTo>
                <a:cubicBezTo>
                  <a:pt x="1595" y="1452"/>
                  <a:pt x="1595" y="1452"/>
                  <a:pt x="1595" y="1460"/>
                </a:cubicBezTo>
                <a:cubicBezTo>
                  <a:pt x="1587" y="1468"/>
                  <a:pt x="1587" y="1468"/>
                  <a:pt x="1587" y="1476"/>
                </a:cubicBezTo>
                <a:cubicBezTo>
                  <a:pt x="1587" y="1476"/>
                  <a:pt x="1587" y="1476"/>
                  <a:pt x="1579" y="1484"/>
                </a:cubicBezTo>
                <a:cubicBezTo>
                  <a:pt x="1579" y="1476"/>
                  <a:pt x="1579" y="1476"/>
                  <a:pt x="1587" y="1468"/>
                </a:cubicBezTo>
                <a:close/>
                <a:moveTo>
                  <a:pt x="1571" y="1484"/>
                </a:moveTo>
                <a:cubicBezTo>
                  <a:pt x="1571" y="1484"/>
                  <a:pt x="1579" y="1476"/>
                  <a:pt x="1579" y="1476"/>
                </a:cubicBezTo>
                <a:cubicBezTo>
                  <a:pt x="1579" y="1476"/>
                  <a:pt x="1579" y="1484"/>
                  <a:pt x="1571" y="1492"/>
                </a:cubicBezTo>
                <a:cubicBezTo>
                  <a:pt x="1571" y="1492"/>
                  <a:pt x="1571" y="1492"/>
                  <a:pt x="1571" y="1492"/>
                </a:cubicBezTo>
                <a:cubicBezTo>
                  <a:pt x="1571" y="1484"/>
                  <a:pt x="1571" y="1492"/>
                  <a:pt x="1571" y="1484"/>
                </a:cubicBezTo>
                <a:close/>
                <a:moveTo>
                  <a:pt x="1556" y="1507"/>
                </a:moveTo>
                <a:cubicBezTo>
                  <a:pt x="1548" y="1515"/>
                  <a:pt x="1540" y="1515"/>
                  <a:pt x="1532" y="1515"/>
                </a:cubicBezTo>
                <a:cubicBezTo>
                  <a:pt x="1540" y="1515"/>
                  <a:pt x="1548" y="1515"/>
                  <a:pt x="1556" y="1507"/>
                </a:cubicBezTo>
                <a:close/>
                <a:moveTo>
                  <a:pt x="1478" y="1076"/>
                </a:moveTo>
                <a:cubicBezTo>
                  <a:pt x="1478" y="1076"/>
                  <a:pt x="1478" y="1076"/>
                  <a:pt x="1478" y="1076"/>
                </a:cubicBezTo>
                <a:cubicBezTo>
                  <a:pt x="1478" y="1076"/>
                  <a:pt x="1478" y="1076"/>
                  <a:pt x="1485" y="1091"/>
                </a:cubicBezTo>
                <a:cubicBezTo>
                  <a:pt x="1485" y="1099"/>
                  <a:pt x="1485" y="1099"/>
                  <a:pt x="1485" y="1099"/>
                </a:cubicBezTo>
                <a:cubicBezTo>
                  <a:pt x="1485" y="1091"/>
                  <a:pt x="1478" y="1083"/>
                  <a:pt x="1478" y="1083"/>
                </a:cubicBezTo>
                <a:cubicBezTo>
                  <a:pt x="1485" y="1083"/>
                  <a:pt x="1478" y="1083"/>
                  <a:pt x="1485" y="1083"/>
                </a:cubicBezTo>
                <a:cubicBezTo>
                  <a:pt x="1485" y="1083"/>
                  <a:pt x="1485" y="1083"/>
                  <a:pt x="1478" y="1076"/>
                </a:cubicBezTo>
                <a:close/>
                <a:moveTo>
                  <a:pt x="1564" y="1515"/>
                </a:moveTo>
                <a:cubicBezTo>
                  <a:pt x="1571" y="1507"/>
                  <a:pt x="1571" y="1507"/>
                  <a:pt x="1571" y="1507"/>
                </a:cubicBezTo>
                <a:cubicBezTo>
                  <a:pt x="1564" y="1507"/>
                  <a:pt x="1564" y="1507"/>
                  <a:pt x="1564" y="1507"/>
                </a:cubicBezTo>
                <a:lnTo>
                  <a:pt x="1564" y="1515"/>
                </a:lnTo>
                <a:close/>
                <a:moveTo>
                  <a:pt x="1540" y="1523"/>
                </a:moveTo>
                <a:cubicBezTo>
                  <a:pt x="1540" y="1523"/>
                  <a:pt x="1548" y="1523"/>
                  <a:pt x="1548" y="1523"/>
                </a:cubicBezTo>
                <a:cubicBezTo>
                  <a:pt x="1548" y="1523"/>
                  <a:pt x="1548" y="1523"/>
                  <a:pt x="1548" y="1523"/>
                </a:cubicBezTo>
                <a:lnTo>
                  <a:pt x="1540" y="1523"/>
                </a:lnTo>
                <a:close/>
                <a:moveTo>
                  <a:pt x="1564" y="1225"/>
                </a:moveTo>
                <a:cubicBezTo>
                  <a:pt x="1564" y="1233"/>
                  <a:pt x="1564" y="1240"/>
                  <a:pt x="1571" y="1240"/>
                </a:cubicBezTo>
                <a:cubicBezTo>
                  <a:pt x="1571" y="1233"/>
                  <a:pt x="1564" y="1233"/>
                  <a:pt x="1564" y="1233"/>
                </a:cubicBezTo>
                <a:cubicBezTo>
                  <a:pt x="1564" y="1225"/>
                  <a:pt x="1564" y="1225"/>
                  <a:pt x="1564" y="1225"/>
                </a:cubicBezTo>
                <a:close/>
                <a:moveTo>
                  <a:pt x="1571" y="1248"/>
                </a:moveTo>
                <a:cubicBezTo>
                  <a:pt x="1571" y="1248"/>
                  <a:pt x="1571" y="1248"/>
                  <a:pt x="1571" y="1240"/>
                </a:cubicBezTo>
                <a:cubicBezTo>
                  <a:pt x="1571" y="1240"/>
                  <a:pt x="1571" y="1240"/>
                  <a:pt x="1571" y="1240"/>
                </a:cubicBezTo>
                <a:cubicBezTo>
                  <a:pt x="1571" y="1240"/>
                  <a:pt x="1571" y="1248"/>
                  <a:pt x="1571" y="1248"/>
                </a:cubicBezTo>
                <a:close/>
                <a:moveTo>
                  <a:pt x="1579" y="1272"/>
                </a:moveTo>
                <a:cubicBezTo>
                  <a:pt x="1579" y="1272"/>
                  <a:pt x="1579" y="1272"/>
                  <a:pt x="1579" y="1272"/>
                </a:cubicBezTo>
                <a:cubicBezTo>
                  <a:pt x="1579" y="1264"/>
                  <a:pt x="1579" y="1264"/>
                  <a:pt x="1579" y="1264"/>
                </a:cubicBezTo>
                <a:cubicBezTo>
                  <a:pt x="1579" y="1264"/>
                  <a:pt x="1579" y="1264"/>
                  <a:pt x="1579" y="1264"/>
                </a:cubicBezTo>
                <a:cubicBezTo>
                  <a:pt x="1579" y="1256"/>
                  <a:pt x="1579" y="1256"/>
                  <a:pt x="1579" y="1256"/>
                </a:cubicBezTo>
                <a:cubicBezTo>
                  <a:pt x="1579" y="1256"/>
                  <a:pt x="1579" y="1256"/>
                  <a:pt x="1579" y="1264"/>
                </a:cubicBezTo>
                <a:cubicBezTo>
                  <a:pt x="1571" y="1256"/>
                  <a:pt x="1571" y="1248"/>
                  <a:pt x="1571" y="1248"/>
                </a:cubicBezTo>
                <a:cubicBezTo>
                  <a:pt x="1571" y="1256"/>
                  <a:pt x="1579" y="1256"/>
                  <a:pt x="1579" y="1272"/>
                </a:cubicBezTo>
                <a:cubicBezTo>
                  <a:pt x="1579" y="1272"/>
                  <a:pt x="1579" y="1272"/>
                  <a:pt x="1579" y="1272"/>
                </a:cubicBezTo>
                <a:close/>
                <a:moveTo>
                  <a:pt x="1603" y="1335"/>
                </a:moveTo>
                <a:cubicBezTo>
                  <a:pt x="1603" y="1335"/>
                  <a:pt x="1603" y="1335"/>
                  <a:pt x="1595" y="1327"/>
                </a:cubicBezTo>
                <a:cubicBezTo>
                  <a:pt x="1603" y="1342"/>
                  <a:pt x="1603" y="1342"/>
                  <a:pt x="1603" y="1342"/>
                </a:cubicBezTo>
                <a:cubicBezTo>
                  <a:pt x="1603" y="1342"/>
                  <a:pt x="1610" y="1342"/>
                  <a:pt x="1603" y="1335"/>
                </a:cubicBezTo>
                <a:close/>
                <a:moveTo>
                  <a:pt x="1603" y="1342"/>
                </a:moveTo>
                <a:cubicBezTo>
                  <a:pt x="1610" y="1350"/>
                  <a:pt x="1603" y="1342"/>
                  <a:pt x="1603" y="1342"/>
                </a:cubicBezTo>
                <a:close/>
                <a:moveTo>
                  <a:pt x="1501" y="1107"/>
                </a:moveTo>
                <a:cubicBezTo>
                  <a:pt x="1501" y="1107"/>
                  <a:pt x="1501" y="1107"/>
                  <a:pt x="1501" y="1107"/>
                </a:cubicBezTo>
                <a:cubicBezTo>
                  <a:pt x="1501" y="1099"/>
                  <a:pt x="1501" y="1099"/>
                  <a:pt x="1501" y="1099"/>
                </a:cubicBezTo>
                <a:cubicBezTo>
                  <a:pt x="1501" y="1107"/>
                  <a:pt x="1501" y="1107"/>
                  <a:pt x="1501" y="1107"/>
                </a:cubicBezTo>
                <a:cubicBezTo>
                  <a:pt x="1501" y="1107"/>
                  <a:pt x="1501" y="1107"/>
                  <a:pt x="1501" y="1107"/>
                </a:cubicBezTo>
                <a:close/>
                <a:moveTo>
                  <a:pt x="1462" y="1029"/>
                </a:moveTo>
                <a:cubicBezTo>
                  <a:pt x="1454" y="1029"/>
                  <a:pt x="1454" y="1029"/>
                  <a:pt x="1446" y="1021"/>
                </a:cubicBezTo>
                <a:cubicBezTo>
                  <a:pt x="1446" y="1021"/>
                  <a:pt x="1446" y="1021"/>
                  <a:pt x="1454" y="1029"/>
                </a:cubicBezTo>
                <a:lnTo>
                  <a:pt x="1462" y="1029"/>
                </a:lnTo>
                <a:close/>
                <a:moveTo>
                  <a:pt x="1478" y="1052"/>
                </a:moveTo>
                <a:cubicBezTo>
                  <a:pt x="1478" y="1052"/>
                  <a:pt x="1478" y="1052"/>
                  <a:pt x="1478" y="1052"/>
                </a:cubicBezTo>
                <a:cubicBezTo>
                  <a:pt x="1470" y="1044"/>
                  <a:pt x="1470" y="1044"/>
                  <a:pt x="1462" y="1036"/>
                </a:cubicBezTo>
                <a:cubicBezTo>
                  <a:pt x="1470" y="1060"/>
                  <a:pt x="1470" y="1060"/>
                  <a:pt x="1470" y="1060"/>
                </a:cubicBezTo>
                <a:cubicBezTo>
                  <a:pt x="1470" y="1060"/>
                  <a:pt x="1470" y="1060"/>
                  <a:pt x="1478" y="1060"/>
                </a:cubicBezTo>
                <a:cubicBezTo>
                  <a:pt x="1478" y="1060"/>
                  <a:pt x="1478" y="1060"/>
                  <a:pt x="1478" y="1060"/>
                </a:cubicBezTo>
                <a:lnTo>
                  <a:pt x="1478" y="1052"/>
                </a:lnTo>
                <a:close/>
                <a:moveTo>
                  <a:pt x="1454" y="1013"/>
                </a:moveTo>
                <a:cubicBezTo>
                  <a:pt x="1454" y="1021"/>
                  <a:pt x="1454" y="1021"/>
                  <a:pt x="1454" y="1021"/>
                </a:cubicBezTo>
                <a:cubicBezTo>
                  <a:pt x="1462" y="1021"/>
                  <a:pt x="1454" y="1021"/>
                  <a:pt x="1454" y="1013"/>
                </a:cubicBezTo>
                <a:close/>
                <a:moveTo>
                  <a:pt x="884" y="1578"/>
                </a:moveTo>
                <a:cubicBezTo>
                  <a:pt x="884" y="1578"/>
                  <a:pt x="884" y="1578"/>
                  <a:pt x="891" y="1570"/>
                </a:cubicBezTo>
                <a:cubicBezTo>
                  <a:pt x="891" y="1570"/>
                  <a:pt x="891" y="1570"/>
                  <a:pt x="884" y="1578"/>
                </a:cubicBezTo>
                <a:close/>
                <a:moveTo>
                  <a:pt x="907" y="1578"/>
                </a:moveTo>
                <a:cubicBezTo>
                  <a:pt x="891" y="1578"/>
                  <a:pt x="891" y="1578"/>
                  <a:pt x="884" y="1578"/>
                </a:cubicBezTo>
                <a:cubicBezTo>
                  <a:pt x="891" y="1578"/>
                  <a:pt x="891" y="1578"/>
                  <a:pt x="907" y="1578"/>
                </a:cubicBezTo>
                <a:close/>
                <a:moveTo>
                  <a:pt x="884" y="1586"/>
                </a:moveTo>
                <a:cubicBezTo>
                  <a:pt x="884" y="1578"/>
                  <a:pt x="891" y="1578"/>
                  <a:pt x="884" y="1578"/>
                </a:cubicBezTo>
                <a:cubicBezTo>
                  <a:pt x="876" y="1586"/>
                  <a:pt x="876" y="1586"/>
                  <a:pt x="860" y="1594"/>
                </a:cubicBezTo>
                <a:lnTo>
                  <a:pt x="884" y="1586"/>
                </a:lnTo>
                <a:close/>
                <a:moveTo>
                  <a:pt x="884" y="1578"/>
                </a:moveTo>
                <a:cubicBezTo>
                  <a:pt x="884" y="1578"/>
                  <a:pt x="884" y="1578"/>
                  <a:pt x="884" y="1578"/>
                </a:cubicBezTo>
                <a:cubicBezTo>
                  <a:pt x="884" y="1578"/>
                  <a:pt x="884" y="1578"/>
                  <a:pt x="884" y="1578"/>
                </a:cubicBezTo>
                <a:cubicBezTo>
                  <a:pt x="884" y="1578"/>
                  <a:pt x="884" y="1578"/>
                  <a:pt x="884" y="1578"/>
                </a:cubicBezTo>
                <a:close/>
                <a:moveTo>
                  <a:pt x="907" y="1570"/>
                </a:moveTo>
                <a:cubicBezTo>
                  <a:pt x="907" y="1570"/>
                  <a:pt x="907" y="1578"/>
                  <a:pt x="907" y="1578"/>
                </a:cubicBezTo>
                <a:cubicBezTo>
                  <a:pt x="907" y="1578"/>
                  <a:pt x="907" y="1578"/>
                  <a:pt x="907" y="1570"/>
                </a:cubicBezTo>
                <a:close/>
                <a:moveTo>
                  <a:pt x="915" y="1570"/>
                </a:moveTo>
                <a:cubicBezTo>
                  <a:pt x="915" y="1570"/>
                  <a:pt x="907" y="1570"/>
                  <a:pt x="907" y="1570"/>
                </a:cubicBezTo>
                <a:cubicBezTo>
                  <a:pt x="907" y="1570"/>
                  <a:pt x="907" y="1570"/>
                  <a:pt x="907" y="1570"/>
                </a:cubicBezTo>
                <a:cubicBezTo>
                  <a:pt x="907" y="1570"/>
                  <a:pt x="907" y="1570"/>
                  <a:pt x="907" y="1570"/>
                </a:cubicBezTo>
                <a:cubicBezTo>
                  <a:pt x="915" y="1570"/>
                  <a:pt x="923" y="1570"/>
                  <a:pt x="931" y="1570"/>
                </a:cubicBezTo>
                <a:cubicBezTo>
                  <a:pt x="931" y="1570"/>
                  <a:pt x="931" y="1570"/>
                  <a:pt x="923" y="1570"/>
                </a:cubicBezTo>
                <a:cubicBezTo>
                  <a:pt x="923" y="1570"/>
                  <a:pt x="915" y="1570"/>
                  <a:pt x="915" y="1570"/>
                </a:cubicBezTo>
                <a:close/>
                <a:moveTo>
                  <a:pt x="907" y="1578"/>
                </a:moveTo>
                <a:cubicBezTo>
                  <a:pt x="907" y="1578"/>
                  <a:pt x="907" y="1578"/>
                  <a:pt x="907" y="1570"/>
                </a:cubicBezTo>
                <a:cubicBezTo>
                  <a:pt x="907" y="1578"/>
                  <a:pt x="907" y="1578"/>
                  <a:pt x="907" y="1578"/>
                </a:cubicBezTo>
                <a:close/>
                <a:moveTo>
                  <a:pt x="884" y="1586"/>
                </a:moveTo>
                <a:cubicBezTo>
                  <a:pt x="884" y="1586"/>
                  <a:pt x="884" y="1586"/>
                  <a:pt x="876" y="1594"/>
                </a:cubicBezTo>
                <a:cubicBezTo>
                  <a:pt x="876" y="1594"/>
                  <a:pt x="876" y="1594"/>
                  <a:pt x="884" y="1586"/>
                </a:cubicBezTo>
                <a:close/>
                <a:moveTo>
                  <a:pt x="884" y="1594"/>
                </a:moveTo>
                <a:cubicBezTo>
                  <a:pt x="876" y="1594"/>
                  <a:pt x="884" y="1594"/>
                  <a:pt x="876" y="1594"/>
                </a:cubicBezTo>
                <a:cubicBezTo>
                  <a:pt x="876" y="1594"/>
                  <a:pt x="876" y="1594"/>
                  <a:pt x="868" y="1594"/>
                </a:cubicBezTo>
                <a:cubicBezTo>
                  <a:pt x="860" y="1594"/>
                  <a:pt x="860" y="1601"/>
                  <a:pt x="860" y="1601"/>
                </a:cubicBezTo>
                <a:cubicBezTo>
                  <a:pt x="876" y="1594"/>
                  <a:pt x="868" y="1594"/>
                  <a:pt x="876" y="1594"/>
                </a:cubicBezTo>
                <a:cubicBezTo>
                  <a:pt x="876" y="1594"/>
                  <a:pt x="876" y="1594"/>
                  <a:pt x="884" y="1594"/>
                </a:cubicBezTo>
                <a:close/>
                <a:moveTo>
                  <a:pt x="899" y="1586"/>
                </a:moveTo>
                <a:cubicBezTo>
                  <a:pt x="907" y="1586"/>
                  <a:pt x="907" y="1586"/>
                  <a:pt x="907" y="1586"/>
                </a:cubicBezTo>
                <a:cubicBezTo>
                  <a:pt x="899" y="1586"/>
                  <a:pt x="899" y="1586"/>
                  <a:pt x="899" y="1586"/>
                </a:cubicBezTo>
                <a:cubicBezTo>
                  <a:pt x="915" y="1578"/>
                  <a:pt x="915" y="1578"/>
                  <a:pt x="915" y="1578"/>
                </a:cubicBezTo>
                <a:cubicBezTo>
                  <a:pt x="915" y="1578"/>
                  <a:pt x="915" y="1578"/>
                  <a:pt x="915" y="1578"/>
                </a:cubicBezTo>
                <a:cubicBezTo>
                  <a:pt x="915" y="1578"/>
                  <a:pt x="915" y="1578"/>
                  <a:pt x="915" y="1578"/>
                </a:cubicBezTo>
                <a:cubicBezTo>
                  <a:pt x="915" y="1578"/>
                  <a:pt x="915" y="1578"/>
                  <a:pt x="899" y="1586"/>
                </a:cubicBezTo>
                <a:cubicBezTo>
                  <a:pt x="899" y="1586"/>
                  <a:pt x="899" y="1586"/>
                  <a:pt x="899" y="1586"/>
                </a:cubicBezTo>
                <a:close/>
                <a:moveTo>
                  <a:pt x="915" y="1586"/>
                </a:moveTo>
                <a:cubicBezTo>
                  <a:pt x="915" y="1578"/>
                  <a:pt x="915" y="1578"/>
                  <a:pt x="915" y="1578"/>
                </a:cubicBezTo>
                <a:cubicBezTo>
                  <a:pt x="907" y="1586"/>
                  <a:pt x="907" y="1586"/>
                  <a:pt x="907" y="1586"/>
                </a:cubicBezTo>
                <a:lnTo>
                  <a:pt x="915" y="1586"/>
                </a:lnTo>
                <a:close/>
                <a:moveTo>
                  <a:pt x="907" y="1594"/>
                </a:moveTo>
                <a:cubicBezTo>
                  <a:pt x="907" y="1594"/>
                  <a:pt x="899" y="1594"/>
                  <a:pt x="899" y="1594"/>
                </a:cubicBezTo>
                <a:cubicBezTo>
                  <a:pt x="899" y="1594"/>
                  <a:pt x="907" y="1594"/>
                  <a:pt x="915" y="1594"/>
                </a:cubicBezTo>
                <a:cubicBezTo>
                  <a:pt x="923" y="1586"/>
                  <a:pt x="923" y="1586"/>
                  <a:pt x="923" y="1586"/>
                </a:cubicBezTo>
                <a:cubicBezTo>
                  <a:pt x="915" y="1586"/>
                  <a:pt x="915" y="1586"/>
                  <a:pt x="907" y="1594"/>
                </a:cubicBezTo>
                <a:cubicBezTo>
                  <a:pt x="915" y="1586"/>
                  <a:pt x="915" y="1586"/>
                  <a:pt x="915" y="1586"/>
                </a:cubicBezTo>
                <a:cubicBezTo>
                  <a:pt x="907" y="1594"/>
                  <a:pt x="907" y="1594"/>
                  <a:pt x="907" y="1594"/>
                </a:cubicBezTo>
                <a:close/>
                <a:moveTo>
                  <a:pt x="962" y="1578"/>
                </a:moveTo>
                <a:cubicBezTo>
                  <a:pt x="954" y="1578"/>
                  <a:pt x="946" y="1578"/>
                  <a:pt x="946" y="1578"/>
                </a:cubicBezTo>
                <a:cubicBezTo>
                  <a:pt x="954" y="1578"/>
                  <a:pt x="962" y="1578"/>
                  <a:pt x="962" y="1578"/>
                </a:cubicBezTo>
                <a:close/>
                <a:moveTo>
                  <a:pt x="899" y="1594"/>
                </a:moveTo>
                <a:cubicBezTo>
                  <a:pt x="899" y="1594"/>
                  <a:pt x="891" y="1594"/>
                  <a:pt x="891" y="1594"/>
                </a:cubicBezTo>
                <a:cubicBezTo>
                  <a:pt x="899" y="1594"/>
                  <a:pt x="899" y="1594"/>
                  <a:pt x="899" y="1594"/>
                </a:cubicBezTo>
                <a:close/>
                <a:moveTo>
                  <a:pt x="899" y="1594"/>
                </a:moveTo>
                <a:cubicBezTo>
                  <a:pt x="899" y="1594"/>
                  <a:pt x="899" y="1594"/>
                  <a:pt x="891" y="1594"/>
                </a:cubicBezTo>
                <a:cubicBezTo>
                  <a:pt x="899" y="1594"/>
                  <a:pt x="899" y="1594"/>
                  <a:pt x="899" y="1594"/>
                </a:cubicBezTo>
                <a:close/>
                <a:moveTo>
                  <a:pt x="970" y="1578"/>
                </a:moveTo>
                <a:cubicBezTo>
                  <a:pt x="977" y="1578"/>
                  <a:pt x="977" y="1578"/>
                  <a:pt x="977" y="1578"/>
                </a:cubicBezTo>
                <a:cubicBezTo>
                  <a:pt x="970" y="1578"/>
                  <a:pt x="970" y="1578"/>
                  <a:pt x="970" y="1578"/>
                </a:cubicBezTo>
                <a:close/>
                <a:moveTo>
                  <a:pt x="970" y="1578"/>
                </a:moveTo>
                <a:cubicBezTo>
                  <a:pt x="970" y="1578"/>
                  <a:pt x="970" y="1578"/>
                  <a:pt x="962" y="1578"/>
                </a:cubicBezTo>
                <a:cubicBezTo>
                  <a:pt x="962" y="1578"/>
                  <a:pt x="962" y="1578"/>
                  <a:pt x="962" y="1578"/>
                </a:cubicBezTo>
                <a:cubicBezTo>
                  <a:pt x="962" y="1578"/>
                  <a:pt x="954" y="1578"/>
                  <a:pt x="954" y="1578"/>
                </a:cubicBezTo>
                <a:cubicBezTo>
                  <a:pt x="946" y="1578"/>
                  <a:pt x="946" y="1578"/>
                  <a:pt x="946" y="1578"/>
                </a:cubicBezTo>
                <a:cubicBezTo>
                  <a:pt x="946" y="1586"/>
                  <a:pt x="946" y="1578"/>
                  <a:pt x="946" y="1586"/>
                </a:cubicBezTo>
                <a:cubicBezTo>
                  <a:pt x="946" y="1586"/>
                  <a:pt x="938" y="1586"/>
                  <a:pt x="938" y="1586"/>
                </a:cubicBezTo>
                <a:cubicBezTo>
                  <a:pt x="938" y="1586"/>
                  <a:pt x="938" y="1586"/>
                  <a:pt x="946" y="1586"/>
                </a:cubicBezTo>
                <a:cubicBezTo>
                  <a:pt x="946" y="1586"/>
                  <a:pt x="946" y="1586"/>
                  <a:pt x="946" y="1586"/>
                </a:cubicBezTo>
                <a:cubicBezTo>
                  <a:pt x="946" y="1586"/>
                  <a:pt x="946" y="1586"/>
                  <a:pt x="970" y="1578"/>
                </a:cubicBezTo>
                <a:cubicBezTo>
                  <a:pt x="970" y="1578"/>
                  <a:pt x="970" y="1578"/>
                  <a:pt x="977" y="1578"/>
                </a:cubicBezTo>
                <a:cubicBezTo>
                  <a:pt x="977" y="1578"/>
                  <a:pt x="977" y="1578"/>
                  <a:pt x="977" y="1578"/>
                </a:cubicBezTo>
                <a:cubicBezTo>
                  <a:pt x="970" y="1578"/>
                  <a:pt x="970" y="1578"/>
                  <a:pt x="970" y="1578"/>
                </a:cubicBezTo>
                <a:close/>
                <a:moveTo>
                  <a:pt x="946" y="1586"/>
                </a:moveTo>
                <a:cubicBezTo>
                  <a:pt x="954" y="1586"/>
                  <a:pt x="954" y="1586"/>
                  <a:pt x="954" y="1586"/>
                </a:cubicBezTo>
                <a:cubicBezTo>
                  <a:pt x="954" y="1586"/>
                  <a:pt x="946" y="1586"/>
                  <a:pt x="946" y="1586"/>
                </a:cubicBezTo>
                <a:close/>
                <a:moveTo>
                  <a:pt x="931" y="1594"/>
                </a:moveTo>
                <a:cubicBezTo>
                  <a:pt x="931" y="1594"/>
                  <a:pt x="931" y="1594"/>
                  <a:pt x="931" y="1594"/>
                </a:cubicBezTo>
                <a:cubicBezTo>
                  <a:pt x="931" y="1594"/>
                  <a:pt x="931" y="1594"/>
                  <a:pt x="915" y="1594"/>
                </a:cubicBezTo>
                <a:cubicBezTo>
                  <a:pt x="907" y="1594"/>
                  <a:pt x="907" y="1594"/>
                  <a:pt x="907" y="1594"/>
                </a:cubicBezTo>
                <a:cubicBezTo>
                  <a:pt x="915" y="1594"/>
                  <a:pt x="923" y="1594"/>
                  <a:pt x="931" y="1594"/>
                </a:cubicBezTo>
                <a:close/>
                <a:moveTo>
                  <a:pt x="946" y="1594"/>
                </a:moveTo>
                <a:cubicBezTo>
                  <a:pt x="946" y="1586"/>
                  <a:pt x="946" y="1586"/>
                  <a:pt x="946" y="1586"/>
                </a:cubicBezTo>
                <a:cubicBezTo>
                  <a:pt x="946" y="1594"/>
                  <a:pt x="946" y="1586"/>
                  <a:pt x="946" y="1594"/>
                </a:cubicBezTo>
                <a:close/>
                <a:moveTo>
                  <a:pt x="876" y="1609"/>
                </a:moveTo>
                <a:cubicBezTo>
                  <a:pt x="876" y="1609"/>
                  <a:pt x="876" y="1609"/>
                  <a:pt x="876" y="1609"/>
                </a:cubicBezTo>
                <a:cubicBezTo>
                  <a:pt x="876" y="1609"/>
                  <a:pt x="876" y="1609"/>
                  <a:pt x="884" y="1609"/>
                </a:cubicBezTo>
                <a:cubicBezTo>
                  <a:pt x="884" y="1609"/>
                  <a:pt x="884" y="1609"/>
                  <a:pt x="884" y="1609"/>
                </a:cubicBezTo>
                <a:cubicBezTo>
                  <a:pt x="884" y="1609"/>
                  <a:pt x="884" y="1609"/>
                  <a:pt x="876" y="1609"/>
                </a:cubicBezTo>
                <a:close/>
                <a:moveTo>
                  <a:pt x="884" y="1609"/>
                </a:moveTo>
                <a:cubicBezTo>
                  <a:pt x="884" y="1609"/>
                  <a:pt x="884" y="1609"/>
                  <a:pt x="899" y="1609"/>
                </a:cubicBezTo>
                <a:cubicBezTo>
                  <a:pt x="891" y="1609"/>
                  <a:pt x="899" y="1609"/>
                  <a:pt x="891" y="1609"/>
                </a:cubicBezTo>
                <a:lnTo>
                  <a:pt x="884" y="1609"/>
                </a:lnTo>
                <a:close/>
                <a:moveTo>
                  <a:pt x="962" y="1594"/>
                </a:moveTo>
                <a:cubicBezTo>
                  <a:pt x="962" y="1594"/>
                  <a:pt x="962" y="1594"/>
                  <a:pt x="962" y="1594"/>
                </a:cubicBezTo>
                <a:cubicBezTo>
                  <a:pt x="970" y="1594"/>
                  <a:pt x="970" y="1594"/>
                  <a:pt x="970" y="1594"/>
                </a:cubicBezTo>
                <a:cubicBezTo>
                  <a:pt x="962" y="1594"/>
                  <a:pt x="962" y="1594"/>
                  <a:pt x="962" y="1594"/>
                </a:cubicBezTo>
                <a:close/>
                <a:moveTo>
                  <a:pt x="1650" y="1240"/>
                </a:moveTo>
                <a:cubicBezTo>
                  <a:pt x="1650" y="1240"/>
                  <a:pt x="1650" y="1240"/>
                  <a:pt x="1650" y="1240"/>
                </a:cubicBezTo>
                <a:cubicBezTo>
                  <a:pt x="1657" y="1256"/>
                  <a:pt x="1657" y="1256"/>
                  <a:pt x="1657" y="1256"/>
                </a:cubicBezTo>
                <a:lnTo>
                  <a:pt x="1650" y="1240"/>
                </a:lnTo>
                <a:close/>
                <a:moveTo>
                  <a:pt x="1618" y="1162"/>
                </a:moveTo>
                <a:cubicBezTo>
                  <a:pt x="1618" y="1170"/>
                  <a:pt x="1618" y="1170"/>
                  <a:pt x="1618" y="1170"/>
                </a:cubicBezTo>
                <a:cubicBezTo>
                  <a:pt x="1618" y="1162"/>
                  <a:pt x="1618" y="1162"/>
                  <a:pt x="1618" y="1162"/>
                </a:cubicBezTo>
                <a:close/>
                <a:moveTo>
                  <a:pt x="1251" y="1641"/>
                </a:moveTo>
                <a:cubicBezTo>
                  <a:pt x="1251" y="1641"/>
                  <a:pt x="1251" y="1641"/>
                  <a:pt x="1259" y="1641"/>
                </a:cubicBezTo>
                <a:cubicBezTo>
                  <a:pt x="1259" y="1641"/>
                  <a:pt x="1259" y="1641"/>
                  <a:pt x="1251" y="1633"/>
                </a:cubicBezTo>
                <a:cubicBezTo>
                  <a:pt x="1251" y="1633"/>
                  <a:pt x="1243" y="1633"/>
                  <a:pt x="1243" y="1633"/>
                </a:cubicBezTo>
                <a:cubicBezTo>
                  <a:pt x="1243" y="1633"/>
                  <a:pt x="1243" y="1633"/>
                  <a:pt x="1251" y="1641"/>
                </a:cubicBezTo>
                <a:close/>
                <a:moveTo>
                  <a:pt x="1642" y="1209"/>
                </a:moveTo>
                <a:cubicBezTo>
                  <a:pt x="1642" y="1209"/>
                  <a:pt x="1642" y="1209"/>
                  <a:pt x="1642" y="1209"/>
                </a:cubicBezTo>
                <a:cubicBezTo>
                  <a:pt x="1642" y="1209"/>
                  <a:pt x="1642" y="1217"/>
                  <a:pt x="1642" y="1217"/>
                </a:cubicBezTo>
                <a:cubicBezTo>
                  <a:pt x="1642" y="1217"/>
                  <a:pt x="1642" y="1217"/>
                  <a:pt x="1642" y="1209"/>
                </a:cubicBezTo>
                <a:close/>
                <a:moveTo>
                  <a:pt x="1634" y="1209"/>
                </a:moveTo>
                <a:cubicBezTo>
                  <a:pt x="1634" y="1209"/>
                  <a:pt x="1634" y="1209"/>
                  <a:pt x="1634" y="1209"/>
                </a:cubicBezTo>
                <a:cubicBezTo>
                  <a:pt x="1642" y="1209"/>
                  <a:pt x="1642" y="1209"/>
                  <a:pt x="1642" y="1209"/>
                </a:cubicBezTo>
                <a:cubicBezTo>
                  <a:pt x="1634" y="1209"/>
                  <a:pt x="1634" y="1209"/>
                  <a:pt x="1634" y="1209"/>
                </a:cubicBezTo>
                <a:close/>
                <a:moveTo>
                  <a:pt x="1532" y="1013"/>
                </a:moveTo>
                <a:cubicBezTo>
                  <a:pt x="1532" y="1013"/>
                  <a:pt x="1532" y="1013"/>
                  <a:pt x="1532" y="1005"/>
                </a:cubicBezTo>
                <a:cubicBezTo>
                  <a:pt x="1532" y="1005"/>
                  <a:pt x="1532" y="1005"/>
                  <a:pt x="1532" y="1005"/>
                </a:cubicBezTo>
                <a:cubicBezTo>
                  <a:pt x="1532" y="1005"/>
                  <a:pt x="1532" y="1005"/>
                  <a:pt x="1532" y="1013"/>
                </a:cubicBezTo>
                <a:cubicBezTo>
                  <a:pt x="1540" y="1013"/>
                  <a:pt x="1532" y="1013"/>
                  <a:pt x="1532" y="1013"/>
                </a:cubicBezTo>
                <a:close/>
                <a:moveTo>
                  <a:pt x="1548" y="1029"/>
                </a:moveTo>
                <a:cubicBezTo>
                  <a:pt x="1548" y="1029"/>
                  <a:pt x="1548" y="1029"/>
                  <a:pt x="1548" y="1029"/>
                </a:cubicBezTo>
                <a:cubicBezTo>
                  <a:pt x="1548" y="1029"/>
                  <a:pt x="1548" y="1029"/>
                  <a:pt x="1548" y="1029"/>
                </a:cubicBezTo>
                <a:close/>
                <a:moveTo>
                  <a:pt x="1642" y="1209"/>
                </a:moveTo>
                <a:cubicBezTo>
                  <a:pt x="1642" y="1209"/>
                  <a:pt x="1642" y="1209"/>
                  <a:pt x="1642" y="1209"/>
                </a:cubicBezTo>
                <a:cubicBezTo>
                  <a:pt x="1642" y="1209"/>
                  <a:pt x="1642" y="1209"/>
                  <a:pt x="1642" y="1209"/>
                </a:cubicBezTo>
                <a:cubicBezTo>
                  <a:pt x="1642" y="1209"/>
                  <a:pt x="1642" y="1209"/>
                  <a:pt x="1642" y="1209"/>
                </a:cubicBezTo>
                <a:close/>
                <a:moveTo>
                  <a:pt x="1642" y="1225"/>
                </a:moveTo>
                <a:cubicBezTo>
                  <a:pt x="1642" y="1217"/>
                  <a:pt x="1642" y="1217"/>
                  <a:pt x="1642" y="1217"/>
                </a:cubicBezTo>
                <a:cubicBezTo>
                  <a:pt x="1642" y="1217"/>
                  <a:pt x="1642" y="1217"/>
                  <a:pt x="1642" y="1217"/>
                </a:cubicBezTo>
                <a:cubicBezTo>
                  <a:pt x="1642" y="1217"/>
                  <a:pt x="1642" y="1217"/>
                  <a:pt x="1642" y="1225"/>
                </a:cubicBezTo>
                <a:close/>
                <a:moveTo>
                  <a:pt x="1642" y="1225"/>
                </a:moveTo>
                <a:cubicBezTo>
                  <a:pt x="1650" y="1225"/>
                  <a:pt x="1650" y="1225"/>
                  <a:pt x="1650" y="1225"/>
                </a:cubicBezTo>
                <a:cubicBezTo>
                  <a:pt x="1650" y="1225"/>
                  <a:pt x="1650" y="1225"/>
                  <a:pt x="1642" y="1225"/>
                </a:cubicBezTo>
                <a:close/>
                <a:moveTo>
                  <a:pt x="1650" y="1225"/>
                </a:moveTo>
                <a:cubicBezTo>
                  <a:pt x="1642" y="1209"/>
                  <a:pt x="1650" y="1217"/>
                  <a:pt x="1642" y="1209"/>
                </a:cubicBezTo>
                <a:cubicBezTo>
                  <a:pt x="1642" y="1209"/>
                  <a:pt x="1642" y="1217"/>
                  <a:pt x="1642" y="1217"/>
                </a:cubicBezTo>
                <a:cubicBezTo>
                  <a:pt x="1650" y="1217"/>
                  <a:pt x="1642" y="1217"/>
                  <a:pt x="1650" y="1225"/>
                </a:cubicBezTo>
                <a:close/>
                <a:moveTo>
                  <a:pt x="1650" y="1240"/>
                </a:moveTo>
                <a:cubicBezTo>
                  <a:pt x="1650" y="1225"/>
                  <a:pt x="1650" y="1233"/>
                  <a:pt x="1650" y="1225"/>
                </a:cubicBezTo>
                <a:cubicBezTo>
                  <a:pt x="1650" y="1233"/>
                  <a:pt x="1650" y="1233"/>
                  <a:pt x="1650" y="1233"/>
                </a:cubicBezTo>
                <a:cubicBezTo>
                  <a:pt x="1650" y="1233"/>
                  <a:pt x="1650" y="1233"/>
                  <a:pt x="1650" y="1240"/>
                </a:cubicBezTo>
                <a:close/>
                <a:moveTo>
                  <a:pt x="1564" y="1044"/>
                </a:moveTo>
                <a:cubicBezTo>
                  <a:pt x="1556" y="1044"/>
                  <a:pt x="1556" y="1044"/>
                  <a:pt x="1556" y="1044"/>
                </a:cubicBezTo>
                <a:cubicBezTo>
                  <a:pt x="1556" y="1044"/>
                  <a:pt x="1556" y="1044"/>
                  <a:pt x="1564" y="1044"/>
                </a:cubicBezTo>
                <a:close/>
                <a:moveTo>
                  <a:pt x="1564" y="1060"/>
                </a:moveTo>
                <a:cubicBezTo>
                  <a:pt x="1564" y="1060"/>
                  <a:pt x="1564" y="1060"/>
                  <a:pt x="1564" y="1060"/>
                </a:cubicBezTo>
                <a:cubicBezTo>
                  <a:pt x="1564" y="1052"/>
                  <a:pt x="1564" y="1052"/>
                  <a:pt x="1564" y="1052"/>
                </a:cubicBezTo>
                <a:cubicBezTo>
                  <a:pt x="1564" y="1044"/>
                  <a:pt x="1564" y="1044"/>
                  <a:pt x="1564" y="1044"/>
                </a:cubicBezTo>
                <a:cubicBezTo>
                  <a:pt x="1556" y="1044"/>
                  <a:pt x="1556" y="1044"/>
                  <a:pt x="1556" y="1044"/>
                </a:cubicBezTo>
                <a:lnTo>
                  <a:pt x="1564" y="1060"/>
                </a:lnTo>
                <a:close/>
                <a:moveTo>
                  <a:pt x="1415" y="1641"/>
                </a:moveTo>
                <a:cubicBezTo>
                  <a:pt x="1415" y="1641"/>
                  <a:pt x="1415" y="1641"/>
                  <a:pt x="1415" y="1641"/>
                </a:cubicBezTo>
                <a:cubicBezTo>
                  <a:pt x="1407" y="1641"/>
                  <a:pt x="1407" y="1641"/>
                  <a:pt x="1407" y="1641"/>
                </a:cubicBezTo>
                <a:cubicBezTo>
                  <a:pt x="1399" y="1641"/>
                  <a:pt x="1399" y="1641"/>
                  <a:pt x="1399" y="1641"/>
                </a:cubicBezTo>
                <a:cubicBezTo>
                  <a:pt x="1399" y="1641"/>
                  <a:pt x="1399" y="1641"/>
                  <a:pt x="1392" y="1641"/>
                </a:cubicBezTo>
                <a:cubicBezTo>
                  <a:pt x="1392" y="1641"/>
                  <a:pt x="1392" y="1641"/>
                  <a:pt x="1392" y="1641"/>
                </a:cubicBezTo>
                <a:cubicBezTo>
                  <a:pt x="1384" y="1641"/>
                  <a:pt x="1376" y="1641"/>
                  <a:pt x="1368" y="1641"/>
                </a:cubicBezTo>
                <a:cubicBezTo>
                  <a:pt x="1376" y="1641"/>
                  <a:pt x="1392" y="1641"/>
                  <a:pt x="1392" y="1641"/>
                </a:cubicBezTo>
                <a:cubicBezTo>
                  <a:pt x="1399" y="1641"/>
                  <a:pt x="1392" y="1641"/>
                  <a:pt x="1399" y="1641"/>
                </a:cubicBezTo>
                <a:cubicBezTo>
                  <a:pt x="1399" y="1641"/>
                  <a:pt x="1399" y="1641"/>
                  <a:pt x="1399" y="1641"/>
                </a:cubicBezTo>
                <a:cubicBezTo>
                  <a:pt x="1415" y="1641"/>
                  <a:pt x="1431" y="1641"/>
                  <a:pt x="1415" y="1641"/>
                </a:cubicBezTo>
                <a:close/>
                <a:moveTo>
                  <a:pt x="1525" y="1617"/>
                </a:moveTo>
                <a:cubicBezTo>
                  <a:pt x="1525" y="1617"/>
                  <a:pt x="1525" y="1617"/>
                  <a:pt x="1509" y="1625"/>
                </a:cubicBezTo>
                <a:cubicBezTo>
                  <a:pt x="1509" y="1625"/>
                  <a:pt x="1501" y="1625"/>
                  <a:pt x="1501" y="1625"/>
                </a:cubicBezTo>
                <a:cubicBezTo>
                  <a:pt x="1501" y="1625"/>
                  <a:pt x="1493" y="1625"/>
                  <a:pt x="1485" y="1625"/>
                </a:cubicBezTo>
                <a:cubicBezTo>
                  <a:pt x="1493" y="1625"/>
                  <a:pt x="1493" y="1625"/>
                  <a:pt x="1493" y="1625"/>
                </a:cubicBezTo>
                <a:cubicBezTo>
                  <a:pt x="1485" y="1625"/>
                  <a:pt x="1478" y="1633"/>
                  <a:pt x="1478" y="1633"/>
                </a:cubicBezTo>
                <a:cubicBezTo>
                  <a:pt x="1485" y="1625"/>
                  <a:pt x="1493" y="1625"/>
                  <a:pt x="1501" y="1625"/>
                </a:cubicBezTo>
                <a:cubicBezTo>
                  <a:pt x="1501" y="1625"/>
                  <a:pt x="1501" y="1625"/>
                  <a:pt x="1509" y="1625"/>
                </a:cubicBezTo>
                <a:cubicBezTo>
                  <a:pt x="1509" y="1625"/>
                  <a:pt x="1509" y="1625"/>
                  <a:pt x="1517" y="1625"/>
                </a:cubicBezTo>
                <a:cubicBezTo>
                  <a:pt x="1517" y="1625"/>
                  <a:pt x="1509" y="1625"/>
                  <a:pt x="1509" y="1625"/>
                </a:cubicBezTo>
                <a:cubicBezTo>
                  <a:pt x="1509" y="1625"/>
                  <a:pt x="1509" y="1625"/>
                  <a:pt x="1517" y="1625"/>
                </a:cubicBezTo>
                <a:cubicBezTo>
                  <a:pt x="1517" y="1625"/>
                  <a:pt x="1517" y="1625"/>
                  <a:pt x="1525" y="1617"/>
                </a:cubicBezTo>
                <a:close/>
                <a:moveTo>
                  <a:pt x="1618" y="1578"/>
                </a:moveTo>
                <a:cubicBezTo>
                  <a:pt x="1618" y="1578"/>
                  <a:pt x="1618" y="1578"/>
                  <a:pt x="1618" y="1578"/>
                </a:cubicBezTo>
                <a:cubicBezTo>
                  <a:pt x="1626" y="1570"/>
                  <a:pt x="1626" y="1570"/>
                  <a:pt x="1618" y="1578"/>
                </a:cubicBezTo>
                <a:close/>
                <a:moveTo>
                  <a:pt x="1696" y="1460"/>
                </a:moveTo>
                <a:cubicBezTo>
                  <a:pt x="1696" y="1460"/>
                  <a:pt x="1696" y="1460"/>
                  <a:pt x="1696" y="1460"/>
                </a:cubicBezTo>
                <a:cubicBezTo>
                  <a:pt x="1696" y="1452"/>
                  <a:pt x="1696" y="1444"/>
                  <a:pt x="1696" y="1460"/>
                </a:cubicBezTo>
                <a:close/>
                <a:moveTo>
                  <a:pt x="1431" y="1641"/>
                </a:moveTo>
                <a:cubicBezTo>
                  <a:pt x="1423" y="1641"/>
                  <a:pt x="1423" y="1641"/>
                  <a:pt x="1415" y="1641"/>
                </a:cubicBezTo>
                <a:cubicBezTo>
                  <a:pt x="1415" y="1641"/>
                  <a:pt x="1415" y="1641"/>
                  <a:pt x="1423" y="1641"/>
                </a:cubicBezTo>
                <a:cubicBezTo>
                  <a:pt x="1431" y="1641"/>
                  <a:pt x="1423" y="1641"/>
                  <a:pt x="1439" y="1641"/>
                </a:cubicBezTo>
                <a:cubicBezTo>
                  <a:pt x="1439" y="1641"/>
                  <a:pt x="1439" y="1641"/>
                  <a:pt x="1431" y="1641"/>
                </a:cubicBezTo>
                <a:cubicBezTo>
                  <a:pt x="1431" y="1641"/>
                  <a:pt x="1431" y="1641"/>
                  <a:pt x="1431" y="1641"/>
                </a:cubicBezTo>
                <a:close/>
                <a:moveTo>
                  <a:pt x="1532" y="1617"/>
                </a:moveTo>
                <a:cubicBezTo>
                  <a:pt x="1525" y="1625"/>
                  <a:pt x="1525" y="1625"/>
                  <a:pt x="1525" y="1625"/>
                </a:cubicBezTo>
                <a:cubicBezTo>
                  <a:pt x="1525" y="1625"/>
                  <a:pt x="1525" y="1625"/>
                  <a:pt x="1540" y="1617"/>
                </a:cubicBezTo>
                <a:cubicBezTo>
                  <a:pt x="1548" y="1617"/>
                  <a:pt x="1564" y="1609"/>
                  <a:pt x="1571" y="1609"/>
                </a:cubicBezTo>
                <a:cubicBezTo>
                  <a:pt x="1548" y="1617"/>
                  <a:pt x="1548" y="1609"/>
                  <a:pt x="1532" y="1617"/>
                </a:cubicBezTo>
                <a:cubicBezTo>
                  <a:pt x="1532" y="1617"/>
                  <a:pt x="1532" y="1617"/>
                  <a:pt x="1532" y="1617"/>
                </a:cubicBezTo>
                <a:close/>
                <a:moveTo>
                  <a:pt x="1642" y="1201"/>
                </a:moveTo>
                <a:cubicBezTo>
                  <a:pt x="1642" y="1209"/>
                  <a:pt x="1642" y="1209"/>
                  <a:pt x="1642" y="1209"/>
                </a:cubicBezTo>
                <a:cubicBezTo>
                  <a:pt x="1650" y="1209"/>
                  <a:pt x="1650" y="1209"/>
                  <a:pt x="1650" y="1209"/>
                </a:cubicBezTo>
                <a:lnTo>
                  <a:pt x="1642" y="1201"/>
                </a:lnTo>
                <a:close/>
                <a:moveTo>
                  <a:pt x="1345" y="1648"/>
                </a:moveTo>
                <a:cubicBezTo>
                  <a:pt x="1360" y="1648"/>
                  <a:pt x="1360" y="1648"/>
                  <a:pt x="1360" y="1648"/>
                </a:cubicBezTo>
                <a:cubicBezTo>
                  <a:pt x="1360" y="1641"/>
                  <a:pt x="1360" y="1641"/>
                  <a:pt x="1360" y="1641"/>
                </a:cubicBezTo>
                <a:cubicBezTo>
                  <a:pt x="1353" y="1641"/>
                  <a:pt x="1353" y="1641"/>
                  <a:pt x="1353" y="1641"/>
                </a:cubicBezTo>
                <a:lnTo>
                  <a:pt x="1345" y="1648"/>
                </a:lnTo>
                <a:close/>
                <a:moveTo>
                  <a:pt x="1665" y="1531"/>
                </a:moveTo>
                <a:cubicBezTo>
                  <a:pt x="1673" y="1523"/>
                  <a:pt x="1673" y="1523"/>
                  <a:pt x="1673" y="1523"/>
                </a:cubicBezTo>
                <a:cubicBezTo>
                  <a:pt x="1665" y="1539"/>
                  <a:pt x="1665" y="1539"/>
                  <a:pt x="1665" y="1539"/>
                </a:cubicBezTo>
                <a:lnTo>
                  <a:pt x="1665" y="1531"/>
                </a:lnTo>
                <a:close/>
                <a:moveTo>
                  <a:pt x="1681" y="1515"/>
                </a:moveTo>
                <a:cubicBezTo>
                  <a:pt x="1689" y="1507"/>
                  <a:pt x="1689" y="1507"/>
                  <a:pt x="1689" y="1507"/>
                </a:cubicBezTo>
                <a:cubicBezTo>
                  <a:pt x="1681" y="1523"/>
                  <a:pt x="1681" y="1523"/>
                  <a:pt x="1681" y="1523"/>
                </a:cubicBezTo>
                <a:lnTo>
                  <a:pt x="1681" y="1515"/>
                </a:lnTo>
                <a:close/>
              </a:path>
            </a:pathLst>
          </a:custGeom>
          <a:solidFill>
            <a:srgbClr val="080808"/>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Tree>
    <p:extLst>
      <p:ext uri="{BB962C8B-B14F-4D97-AF65-F5344CB8AC3E}">
        <p14:creationId xmlns:p14="http://schemas.microsoft.com/office/powerpoint/2010/main" val="26717192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对健康元的启示：合生元案例，执行层面有很多可借鉴的经验，也</a:t>
            </a:r>
            <a:r>
              <a:rPr lang="zh-CN" altLang="en-US"/>
              <a:t>要</a:t>
            </a:r>
            <a:r>
              <a:rPr lang="zh-CN" altLang="en-US" smtClean="0"/>
              <a:t>“量体裁衣”不能照搬</a:t>
            </a:r>
            <a:endParaRPr 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3_89 5_89</a:t>
            </a:r>
            <a:endParaRPr lang="en-US" sz="100" err="1" smtClean="0">
              <a:solidFill>
                <a:srgbClr val="FFFFFF"/>
              </a:solidFill>
            </a:endParaRPr>
          </a:p>
        </p:txBody>
      </p:sp>
      <p:sp>
        <p:nvSpPr>
          <p:cNvPr id="8" name="TextBox 7"/>
          <p:cNvSpPr txBox="1"/>
          <p:nvPr>
            <p:custDataLst>
              <p:tags r:id="rId2"/>
            </p:custDataLst>
          </p:nvPr>
        </p:nvSpPr>
        <p:spPr>
          <a:xfrm>
            <a:off x="355600" y="1418555"/>
            <a:ext cx="4646613" cy="397545"/>
          </a:xfrm>
          <a:prstGeom prst="rect">
            <a:avLst/>
          </a:prstGeom>
          <a:blipFill dpi="0" rotWithShape="1">
            <a:blip r:embed="rId3"/>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cap="all" smtClean="0"/>
              <a:t>可“合理借鉴”的经验</a:t>
            </a:r>
            <a:endParaRPr lang="en-US" sz="2000" b="1" cap="all" smtClean="0"/>
          </a:p>
        </p:txBody>
      </p:sp>
      <p:sp>
        <p:nvSpPr>
          <p:cNvPr id="9" name="TextBox 8"/>
          <p:cNvSpPr txBox="1"/>
          <p:nvPr>
            <p:custDataLst>
              <p:tags r:id="rId4"/>
            </p:custDataLst>
          </p:nvPr>
        </p:nvSpPr>
        <p:spPr>
          <a:xfrm>
            <a:off x="5357813" y="1418555"/>
            <a:ext cx="4646613" cy="397545"/>
          </a:xfrm>
          <a:prstGeom prst="rect">
            <a:avLst/>
          </a:prstGeom>
          <a:blipFill dpi="0" rotWithShape="1">
            <a:blip r:embed="rId3"/>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cap="all" smtClean="0"/>
              <a:t>需“量体裁衣”的</a:t>
            </a:r>
            <a:r>
              <a:rPr lang="zh-CN" altLang="en-US" sz="2000" b="1" cap="all"/>
              <a:t>改进</a:t>
            </a:r>
            <a:endParaRPr lang="en-US" sz="2000" b="1" cap="all" smtClean="0"/>
          </a:p>
        </p:txBody>
      </p:sp>
      <p:sp>
        <p:nvSpPr>
          <p:cNvPr id="3" name="TextBox 2"/>
          <p:cNvSpPr txBox="1"/>
          <p:nvPr>
            <p:custDataLst>
              <p:tags r:id="rId5"/>
            </p:custDataLst>
          </p:nvPr>
        </p:nvSpPr>
        <p:spPr>
          <a:xfrm>
            <a:off x="401378" y="1970066"/>
            <a:ext cx="4555056" cy="4449808"/>
          </a:xfrm>
          <a:prstGeom prst="rect">
            <a:avLst/>
          </a:prstGeom>
          <a:noFill/>
        </p:spPr>
        <p:txBody>
          <a:bodyPr vert="horz" wrap="square" lIns="36000" tIns="36000" rIns="36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6435"/>
              </a:spcBef>
              <a:buSzTx/>
              <a:buFont typeface="Verdana"/>
              <a:buChar char="•"/>
            </a:pPr>
            <a:r>
              <a:rPr lang="zh-CN" altLang="en-US" b="1" u="sng" smtClean="0"/>
              <a:t>先试点，后推广</a:t>
            </a:r>
            <a:r>
              <a:rPr lang="zh-CN" altLang="en-US" smtClean="0"/>
              <a:t>：新</a:t>
            </a:r>
            <a:r>
              <a:rPr lang="en-US" altLang="zh-CN" smtClean="0"/>
              <a:t>CRM</a:t>
            </a:r>
            <a:r>
              <a:rPr lang="zh-CN" altLang="en-US" smtClean="0"/>
              <a:t>系统或新业务模式通行全国之前在</a:t>
            </a:r>
            <a:r>
              <a:rPr lang="zh-CN" altLang="en-US" b="1" smtClean="0"/>
              <a:t>关键省份或地区进行试点</a:t>
            </a:r>
            <a:r>
              <a:rPr lang="zh-CN" altLang="en-US" smtClean="0"/>
              <a:t>，发现</a:t>
            </a:r>
            <a:r>
              <a:rPr lang="zh-CN" altLang="en-US" b="1" smtClean="0"/>
              <a:t>可优化的环节</a:t>
            </a:r>
            <a:endParaRPr lang="en-US" altLang="zh-CN" b="1" smtClean="0"/>
          </a:p>
          <a:p>
            <a:pPr marL="182563" indent="-182563">
              <a:spcBef>
                <a:spcPts val="6435"/>
              </a:spcBef>
              <a:buSzTx/>
              <a:buFont typeface="Verdana"/>
              <a:buChar char="•"/>
            </a:pPr>
            <a:r>
              <a:rPr lang="zh-CN" altLang="en-US" b="1" u="sng" smtClean="0"/>
              <a:t>分层级激励</a:t>
            </a:r>
            <a:r>
              <a:rPr lang="zh-CN" altLang="en-US" smtClean="0"/>
              <a:t>：针对</a:t>
            </a:r>
            <a:r>
              <a:rPr lang="zh-CN" altLang="en-US" b="1" smtClean="0"/>
              <a:t>消费者、零售终端</a:t>
            </a:r>
            <a:r>
              <a:rPr lang="zh-CN" altLang="en-US" smtClean="0"/>
              <a:t>和</a:t>
            </a:r>
            <a:r>
              <a:rPr lang="zh-CN" altLang="en-US" b="1" smtClean="0"/>
              <a:t>前线销售人员</a:t>
            </a:r>
            <a:r>
              <a:rPr lang="zh-CN" altLang="en-US" smtClean="0"/>
              <a:t>，设计分层级的有效的激励机制确保客户资料的有效收集和会员制的逐步推行</a:t>
            </a:r>
            <a:endParaRPr lang="en-US" altLang="zh-CN" smtClean="0"/>
          </a:p>
          <a:p>
            <a:pPr marL="182563" indent="-182563">
              <a:spcBef>
                <a:spcPts val="6435"/>
              </a:spcBef>
              <a:buSzTx/>
              <a:buFont typeface="Verdana"/>
              <a:buChar char="•"/>
            </a:pPr>
            <a:r>
              <a:rPr lang="zh-CN" altLang="en-US" b="1" u="sng" smtClean="0"/>
              <a:t>基层培训</a:t>
            </a:r>
            <a:r>
              <a:rPr lang="zh-CN" altLang="en-US" smtClean="0"/>
              <a:t>：建立内训师制度，定期对办事处管理层和前线人员进行培训，加强专业能力，分享成功销售服务经验</a:t>
            </a:r>
            <a:endParaRPr lang="en-US" altLang="zh-CN" smtClean="0"/>
          </a:p>
        </p:txBody>
      </p:sp>
      <p:sp>
        <p:nvSpPr>
          <p:cNvPr id="5" name="TextBox 4"/>
          <p:cNvSpPr txBox="1"/>
          <p:nvPr>
            <p:custDataLst>
              <p:tags r:id="rId6"/>
            </p:custDataLst>
          </p:nvPr>
        </p:nvSpPr>
        <p:spPr>
          <a:xfrm>
            <a:off x="5403591" y="1970066"/>
            <a:ext cx="4555056" cy="4449808"/>
          </a:xfrm>
          <a:prstGeom prst="rect">
            <a:avLst/>
          </a:prstGeom>
          <a:noFill/>
        </p:spPr>
        <p:txBody>
          <a:bodyPr vert="horz" wrap="square" lIns="36000" tIns="36000" rIns="36000" bIns="3600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1904"/>
              </a:spcBef>
              <a:buSzTx/>
              <a:buFont typeface="Verdana"/>
              <a:buChar char="•"/>
            </a:pPr>
            <a:r>
              <a:rPr lang="en-US" altLang="zh-CN" b="1" u="sng"/>
              <a:t>POS</a:t>
            </a:r>
            <a:r>
              <a:rPr lang="zh-CN" altLang="en-US" b="1" u="sng"/>
              <a:t>可能已过时</a:t>
            </a:r>
            <a:r>
              <a:rPr lang="zh-CN" altLang="en-US"/>
              <a:t>：使用</a:t>
            </a:r>
            <a:r>
              <a:rPr lang="en-US" altLang="zh-CN"/>
              <a:t>POS</a:t>
            </a:r>
            <a:r>
              <a:rPr lang="zh-CN" altLang="en-US"/>
              <a:t>机收集客户资料并对接</a:t>
            </a:r>
            <a:r>
              <a:rPr lang="en-US" altLang="zh-CN"/>
              <a:t>CRM</a:t>
            </a:r>
            <a:r>
              <a:rPr lang="zh-CN" altLang="en-US"/>
              <a:t>并</a:t>
            </a:r>
            <a:r>
              <a:rPr lang="zh-CN" altLang="en-US" b="1"/>
              <a:t>不一定是健康元现有的最优解决方案</a:t>
            </a:r>
            <a:endParaRPr lang="en-US" altLang="zh-CN" b="1"/>
          </a:p>
          <a:p>
            <a:pPr marL="449263" lvl="1" indent="-182563">
              <a:spcBef>
                <a:spcPts val="571"/>
              </a:spcBef>
              <a:buSzTx/>
              <a:buFont typeface="Verdana"/>
              <a:buChar char="-"/>
            </a:pPr>
            <a:r>
              <a:rPr lang="en-US" altLang="zh-CN" sz="1600"/>
              <a:t>POS</a:t>
            </a:r>
            <a:r>
              <a:rPr lang="zh-CN" altLang="en-US" sz="1600"/>
              <a:t>机成本高，缺少灵活性</a:t>
            </a:r>
            <a:endParaRPr lang="en-US" altLang="zh-CN" sz="1600"/>
          </a:p>
          <a:p>
            <a:pPr marL="449263" lvl="1" indent="-182563">
              <a:spcBef>
                <a:spcPts val="571"/>
              </a:spcBef>
              <a:buSzTx/>
              <a:buFont typeface="Verdana"/>
              <a:buChar char="-"/>
            </a:pPr>
            <a:r>
              <a:rPr lang="zh-CN" altLang="en-US" sz="1600"/>
              <a:t>手机</a:t>
            </a:r>
            <a:r>
              <a:rPr lang="en-US" altLang="zh-CN" sz="1600"/>
              <a:t>APP</a:t>
            </a:r>
            <a:r>
              <a:rPr lang="zh-CN" altLang="en-US" sz="1600"/>
              <a:t>等利用现代移动科技的替代品更加方便快捷</a:t>
            </a:r>
            <a:endParaRPr lang="en-US" altLang="zh-CN" sz="1600"/>
          </a:p>
          <a:p>
            <a:pPr marL="182563" indent="-182563">
              <a:spcBef>
                <a:spcPts val="1904"/>
              </a:spcBef>
              <a:buSzTx/>
              <a:buFont typeface="Verdana"/>
              <a:buChar char="•"/>
            </a:pPr>
            <a:r>
              <a:rPr lang="zh-CN" altLang="en-US" smtClean="0"/>
              <a:t>“</a:t>
            </a:r>
            <a:r>
              <a:rPr lang="zh-CN" altLang="en-US" b="1" u="sng" smtClean="0"/>
              <a:t>每店一</a:t>
            </a:r>
            <a:r>
              <a:rPr lang="zh-CN" altLang="en-US" b="1" u="sng"/>
              <a:t>长促</a:t>
            </a:r>
            <a:r>
              <a:rPr lang="zh-CN" altLang="en-US" b="1" u="sng" smtClean="0"/>
              <a:t>”不可照搬</a:t>
            </a:r>
            <a:r>
              <a:rPr lang="zh-CN" altLang="en-US" smtClean="0"/>
              <a:t>：目前健康元促销人员大多</a:t>
            </a:r>
            <a:r>
              <a:rPr lang="zh-CN" altLang="en-US" b="1" smtClean="0"/>
              <a:t>流动性覆盖几个或十几个售点</a:t>
            </a:r>
            <a:r>
              <a:rPr lang="zh-CN" altLang="en-US" smtClean="0"/>
              <a:t>，</a:t>
            </a:r>
            <a:r>
              <a:rPr lang="zh-CN" altLang="en-US"/>
              <a:t>极</a:t>
            </a:r>
            <a:r>
              <a:rPr lang="zh-CN" altLang="en-US" smtClean="0"/>
              <a:t>少有人常驻</a:t>
            </a:r>
            <a:r>
              <a:rPr lang="zh-CN" altLang="en-US"/>
              <a:t>某一售</a:t>
            </a:r>
            <a:r>
              <a:rPr lang="zh-CN" altLang="en-US" smtClean="0"/>
              <a:t>点，</a:t>
            </a:r>
            <a:r>
              <a:rPr lang="zh-CN" altLang="en-US"/>
              <a:t>不具备</a:t>
            </a:r>
            <a:r>
              <a:rPr lang="zh-CN" altLang="en-US" smtClean="0"/>
              <a:t>长期驻店的人力资源和资源配备</a:t>
            </a:r>
            <a:endParaRPr lang="en-US" altLang="zh-CN" smtClean="0"/>
          </a:p>
          <a:p>
            <a:pPr marL="182563" indent="-182563">
              <a:spcBef>
                <a:spcPts val="1904"/>
              </a:spcBef>
              <a:buSzTx/>
              <a:buFont typeface="Verdana"/>
              <a:buChar char="•"/>
            </a:pPr>
            <a:r>
              <a:rPr lang="en-US" altLang="zh-CN" b="1" u="sng" smtClean="0"/>
              <a:t>O2O</a:t>
            </a:r>
            <a:r>
              <a:rPr lang="zh-CN" altLang="en-US" b="1" u="sng" smtClean="0"/>
              <a:t>体系下送货上门成本高</a:t>
            </a:r>
            <a:r>
              <a:rPr lang="zh-CN" altLang="en-US" smtClean="0"/>
              <a:t>：自有销售人员送货上门服务虽然对带动销售行之有效，但同时会</a:t>
            </a:r>
            <a:r>
              <a:rPr lang="zh-CN" altLang="en-US" b="1" smtClean="0"/>
              <a:t>占用大量人力和物力资源</a:t>
            </a:r>
            <a:r>
              <a:rPr lang="zh-CN" altLang="en-US" smtClean="0"/>
              <a:t>，会给健康元造成</a:t>
            </a:r>
            <a:r>
              <a:rPr lang="zh-CN" altLang="en-US" b="1" smtClean="0"/>
              <a:t>较大成本压力</a:t>
            </a:r>
            <a:endParaRPr lang="en-US" b="1" smtClean="0"/>
          </a:p>
        </p:txBody>
      </p:sp>
    </p:spTree>
    <p:extLst>
      <p:ext uri="{BB962C8B-B14F-4D97-AF65-F5344CB8AC3E}">
        <p14:creationId xmlns:p14="http://schemas.microsoft.com/office/powerpoint/2010/main" val="293784217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7" name="TextBox 6"/>
          <p:cNvSpPr txBox="1"/>
          <p:nvPr>
            <p:custDataLst>
              <p:tags r:id="rId3"/>
            </p:custDataLst>
          </p:nvPr>
        </p:nvSpPr>
        <p:spPr>
          <a:xfrm>
            <a:off x="368301" y="2283552"/>
            <a:ext cx="4667696" cy="1932187"/>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zh-CN" altLang="en-US" smtClean="0"/>
              <a:t>消费者：</a:t>
            </a:r>
            <a:endParaRPr lang="en-US" altLang="zh-CN" smtClean="0"/>
          </a:p>
          <a:p>
            <a:pPr marL="449263" lvl="1" indent="-182563">
              <a:spcBef>
                <a:spcPts val="384"/>
              </a:spcBef>
              <a:buSzTx/>
              <a:buFont typeface="Verdana"/>
              <a:buChar char="-"/>
            </a:pPr>
            <a:r>
              <a:rPr lang="zh-CN" altLang="en-US" sz="1600" smtClean="0"/>
              <a:t>妈妈产后，容易长黄褐斑，如何解决</a:t>
            </a:r>
            <a:endParaRPr lang="en-US" altLang="zh-CN" sz="1600" smtClean="0"/>
          </a:p>
          <a:p>
            <a:pPr marL="449263" lvl="1" indent="-182563">
              <a:spcBef>
                <a:spcPts val="384"/>
              </a:spcBef>
              <a:buSzTx/>
              <a:buFont typeface="Verdana"/>
              <a:buChar char="-"/>
            </a:pPr>
            <a:r>
              <a:rPr lang="zh-CN" altLang="en-US" sz="1600"/>
              <a:t>断奶</a:t>
            </a:r>
            <a:r>
              <a:rPr lang="zh-CN" altLang="en-US" sz="1600" smtClean="0"/>
              <a:t>后，如何继续维系和妈妈的关系</a:t>
            </a:r>
            <a:endParaRPr lang="en-US" altLang="zh-CN" sz="1600" smtClean="0"/>
          </a:p>
          <a:p>
            <a:pPr marL="182563" indent="-182563">
              <a:spcBef>
                <a:spcPts val="864"/>
              </a:spcBef>
              <a:buSzTx/>
              <a:buFont typeface="Verdana"/>
              <a:buChar char="•"/>
            </a:pPr>
            <a:r>
              <a:rPr lang="zh-CN" altLang="en-US" smtClean="0"/>
              <a:t>产品线：</a:t>
            </a:r>
            <a:endParaRPr lang="en-US" altLang="zh-CN" smtClean="0"/>
          </a:p>
          <a:p>
            <a:pPr marL="449263" lvl="1" indent="-182563">
              <a:spcBef>
                <a:spcPts val="384"/>
              </a:spcBef>
              <a:buSzTx/>
              <a:buFont typeface="Verdana"/>
              <a:buChar char="-"/>
            </a:pPr>
            <a:r>
              <a:rPr lang="zh-CN" altLang="en-US" sz="1600"/>
              <a:t>主要</a:t>
            </a:r>
            <a:r>
              <a:rPr lang="zh-CN" altLang="en-US" sz="1600" smtClean="0"/>
              <a:t>只有针对婴幼儿，缺乏妈妈关怀产品</a:t>
            </a:r>
            <a:endParaRPr lang="en-US" altLang="zh-CN" sz="1600"/>
          </a:p>
          <a:p>
            <a:pPr marL="449263" lvl="1" indent="-182563">
              <a:spcBef>
                <a:spcPts val="384"/>
              </a:spcBef>
              <a:buSzTx/>
              <a:buFont typeface="Verdana"/>
              <a:buChar char="-"/>
            </a:pPr>
            <a:r>
              <a:rPr lang="zh-CN" altLang="en-US" sz="1600" smtClean="0"/>
              <a:t>缺乏产后调理和美容产品</a:t>
            </a:r>
            <a:endParaRPr lang="en-US" altLang="zh-CN" sz="1600" smtClean="0"/>
          </a:p>
        </p:txBody>
      </p:sp>
      <p:sp>
        <p:nvSpPr>
          <p:cNvPr id="2" name="Title 1"/>
          <p:cNvSpPr>
            <a:spLocks noGrp="1"/>
          </p:cNvSpPr>
          <p:nvPr>
            <p:ph type="title"/>
          </p:nvPr>
        </p:nvSpPr>
        <p:spPr/>
        <p:txBody>
          <a:bodyPr/>
          <a:lstStyle/>
          <a:p>
            <a:r>
              <a:rPr lang="zh-CN" altLang="en-US" smtClean="0"/>
              <a:t>太太</a:t>
            </a:r>
            <a:r>
              <a:rPr lang="en-US" altLang="zh-CN" smtClean="0"/>
              <a:t>/</a:t>
            </a:r>
            <a:r>
              <a:rPr lang="zh-CN" altLang="en-US" smtClean="0"/>
              <a:t>静心和合生元有战略互补性 </a:t>
            </a:r>
            <a:r>
              <a:rPr lang="en-US" altLang="zh-CN" smtClean="0"/>
              <a:t>– </a:t>
            </a:r>
            <a:r>
              <a:rPr lang="zh-CN" altLang="en-US" smtClean="0"/>
              <a:t>尤其是“太太”，可能是合生元为扩充产品线急需的产品</a:t>
            </a:r>
            <a:endParaRPr lang="en-US"/>
          </a:p>
        </p:txBody>
      </p:sp>
      <p:sp>
        <p:nvSpPr>
          <p:cNvPr id="4" name="BainBulletsConfiguration" hidden="1"/>
          <p:cNvSpPr txBox="1"/>
          <p:nvPr/>
        </p:nvSpPr>
        <p:spPr>
          <a:xfrm>
            <a:off x="12700" y="12700"/>
            <a:ext cx="8890000" cy="88092"/>
          </a:xfrm>
          <a:prstGeom prst="rect">
            <a:avLst/>
          </a:prstGeom>
          <a:noFill/>
        </p:spPr>
        <p:txBody>
          <a:bodyPr vert="horz" wrap="square" lIns="36000" tIns="36000" rIns="36000" b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 smtClean="0">
                <a:solidFill>
                  <a:srgbClr val="FFFFFF"/>
                </a:solidFill>
              </a:rPr>
              <a:t>7_85 11_85 23_85 25_85</a:t>
            </a:r>
            <a:endParaRPr lang="en-US" sz="100" err="1" smtClean="0">
              <a:solidFill>
                <a:srgbClr val="FFFFFF"/>
              </a:solidFill>
            </a:endParaRPr>
          </a:p>
        </p:txBody>
      </p:sp>
      <p:sp>
        <p:nvSpPr>
          <p:cNvPr id="6" name="Rectangle 5"/>
          <p:cNvSpPr/>
          <p:nvPr/>
        </p:nvSpPr>
        <p:spPr>
          <a:xfrm>
            <a:off x="355476" y="1811362"/>
            <a:ext cx="4680520" cy="472189"/>
          </a:xfrm>
          <a:prstGeom prst="rect">
            <a:avLst/>
          </a:prstGeom>
          <a:solidFill>
            <a:srgbClr val="CC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mtClean="0">
                <a:solidFill>
                  <a:srgbClr val="FFFFFF"/>
                </a:solidFill>
              </a:rPr>
              <a:t>需要的</a:t>
            </a:r>
            <a:endParaRPr lang="en-US" smtClean="0">
              <a:solidFill>
                <a:srgbClr val="FFFFFF"/>
              </a:solidFill>
            </a:endParaRPr>
          </a:p>
        </p:txBody>
      </p:sp>
      <p:sp>
        <p:nvSpPr>
          <p:cNvPr id="10" name="Rectangle 9"/>
          <p:cNvSpPr/>
          <p:nvPr/>
        </p:nvSpPr>
        <p:spPr>
          <a:xfrm>
            <a:off x="5468043" y="1811362"/>
            <a:ext cx="4680520" cy="472189"/>
          </a:xfrm>
          <a:prstGeom prst="rect">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mtClean="0">
                <a:solidFill>
                  <a:srgbClr val="FFFFFF"/>
                </a:solidFill>
              </a:rPr>
              <a:t>需要的</a:t>
            </a:r>
            <a:endParaRPr lang="en-US" smtClean="0">
              <a:solidFill>
                <a:srgbClr val="FFFFFF"/>
              </a:solidFill>
            </a:endParaRPr>
          </a:p>
        </p:txBody>
      </p:sp>
      <p:sp>
        <p:nvSpPr>
          <p:cNvPr id="11" name="TextBox 10"/>
          <p:cNvSpPr txBox="1"/>
          <p:nvPr>
            <p:custDataLst>
              <p:tags r:id="rId4"/>
            </p:custDataLst>
          </p:nvPr>
        </p:nvSpPr>
        <p:spPr>
          <a:xfrm>
            <a:off x="5480867" y="2283552"/>
            <a:ext cx="4667696" cy="1583373"/>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zh-CN" altLang="en-US" smtClean="0"/>
              <a:t>消费者：</a:t>
            </a:r>
            <a:endParaRPr lang="en-US" altLang="zh-CN" smtClean="0"/>
          </a:p>
          <a:p>
            <a:pPr marL="449263" lvl="1" indent="-182563">
              <a:spcBef>
                <a:spcPts val="384"/>
              </a:spcBef>
              <a:buSzTx/>
              <a:buFont typeface="Verdana"/>
              <a:buChar char="-"/>
            </a:pPr>
            <a:r>
              <a:rPr lang="zh-CN" altLang="en-US" sz="1600"/>
              <a:t>扩大</a:t>
            </a:r>
            <a:r>
              <a:rPr lang="zh-CN" altLang="en-US" sz="1600" smtClean="0"/>
              <a:t>太太的潜在消费群，很多是</a:t>
            </a:r>
            <a:r>
              <a:rPr lang="en-US" altLang="zh-CN" sz="1600" smtClean="0"/>
              <a:t>30</a:t>
            </a:r>
            <a:r>
              <a:rPr lang="zh-CN" altLang="en-US" sz="1600" smtClean="0"/>
              <a:t>～</a:t>
            </a:r>
            <a:r>
              <a:rPr lang="en-US" altLang="zh-CN" sz="1600" smtClean="0"/>
              <a:t>35</a:t>
            </a:r>
            <a:r>
              <a:rPr lang="zh-CN" altLang="en-US" sz="1600" smtClean="0"/>
              <a:t>左右的新妈妈</a:t>
            </a:r>
            <a:endParaRPr lang="en-US" altLang="zh-CN" sz="1600" smtClean="0"/>
          </a:p>
          <a:p>
            <a:pPr marL="182563" indent="-182563">
              <a:spcBef>
                <a:spcPts val="864"/>
              </a:spcBef>
              <a:buSzTx/>
              <a:buFont typeface="Verdana"/>
              <a:buChar char="•"/>
            </a:pPr>
            <a:r>
              <a:rPr lang="zh-CN" altLang="en-US" smtClean="0"/>
              <a:t>渠道</a:t>
            </a:r>
            <a:endParaRPr lang="en-US" altLang="zh-CN" smtClean="0"/>
          </a:p>
          <a:p>
            <a:pPr marL="449263" lvl="1" indent="-182563">
              <a:spcBef>
                <a:spcPts val="384"/>
              </a:spcBef>
              <a:buSzTx/>
              <a:buFont typeface="Verdana"/>
              <a:buChar char="-"/>
            </a:pPr>
            <a:r>
              <a:rPr lang="zh-CN" altLang="en-US" sz="1600" smtClean="0"/>
              <a:t>扩展渠道，提高前线产出</a:t>
            </a:r>
            <a:endParaRPr lang="en-US" sz="1600" smtClean="0"/>
          </a:p>
        </p:txBody>
      </p:sp>
      <p:sp>
        <p:nvSpPr>
          <p:cNvPr id="12" name="Rectangle 11"/>
          <p:cNvSpPr/>
          <p:nvPr/>
        </p:nvSpPr>
        <p:spPr>
          <a:xfrm>
            <a:off x="355476" y="4331642"/>
            <a:ext cx="4693346" cy="472189"/>
          </a:xfrm>
          <a:prstGeom prst="rect">
            <a:avLst/>
          </a:prstGeom>
          <a:solidFill>
            <a:srgbClr val="00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mtClean="0">
                <a:solidFill>
                  <a:srgbClr val="FFFFFF"/>
                </a:solidFill>
              </a:rPr>
              <a:t>现有的</a:t>
            </a:r>
            <a:endParaRPr lang="en-US" smtClean="0">
              <a:solidFill>
                <a:srgbClr val="FFFFFF"/>
              </a:solidFill>
            </a:endParaRPr>
          </a:p>
        </p:txBody>
      </p:sp>
      <p:sp>
        <p:nvSpPr>
          <p:cNvPr id="13" name="Rectangle 12"/>
          <p:cNvSpPr/>
          <p:nvPr/>
        </p:nvSpPr>
        <p:spPr>
          <a:xfrm>
            <a:off x="5468043" y="4331642"/>
            <a:ext cx="4680520" cy="472189"/>
          </a:xfrm>
          <a:prstGeom prst="rect">
            <a:avLst/>
          </a:prstGeom>
          <a:solidFill>
            <a:srgbClr val="CC0000"/>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r>
              <a:rPr lang="zh-CN" altLang="en-US" smtClean="0">
                <a:solidFill>
                  <a:srgbClr val="FFFFFF"/>
                </a:solidFill>
              </a:rPr>
              <a:t>现有的</a:t>
            </a:r>
            <a:endParaRPr lang="en-US" smtClean="0">
              <a:solidFill>
                <a:srgbClr val="FFFFFF"/>
              </a:solidFill>
            </a:endParaRPr>
          </a:p>
        </p:txBody>
      </p:sp>
      <p:sp>
        <p:nvSpPr>
          <p:cNvPr id="14" name="TextBox 13"/>
          <p:cNvSpPr txBox="1"/>
          <p:nvPr>
            <p:custDataLst>
              <p:tags r:id="rId5"/>
            </p:custDataLst>
          </p:nvPr>
        </p:nvSpPr>
        <p:spPr>
          <a:xfrm>
            <a:off x="355600" y="1372587"/>
            <a:ext cx="4646613" cy="366767"/>
          </a:xfrm>
          <a:prstGeom prst="rect">
            <a:avLst/>
          </a:prstGeom>
          <a:blipFill dpi="0" rotWithShape="1">
            <a:blip r:embed="rId6"/>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cap="all"/>
              <a:t>合生元</a:t>
            </a:r>
            <a:endParaRPr lang="en-US" b="1" cap="all" smtClean="0"/>
          </a:p>
        </p:txBody>
      </p:sp>
      <p:sp>
        <p:nvSpPr>
          <p:cNvPr id="15" name="TextBox 14"/>
          <p:cNvSpPr txBox="1"/>
          <p:nvPr>
            <p:custDataLst>
              <p:tags r:id="rId7"/>
            </p:custDataLst>
          </p:nvPr>
        </p:nvSpPr>
        <p:spPr>
          <a:xfrm>
            <a:off x="5468044" y="1372587"/>
            <a:ext cx="4680519" cy="366767"/>
          </a:xfrm>
          <a:prstGeom prst="rect">
            <a:avLst/>
          </a:prstGeom>
          <a:blipFill dpi="0" rotWithShape="1">
            <a:blip r:embed="rId6"/>
            <a:tile tx="0" ty="0" sx="100000" sy="100000" flip="xy" algn="b"/>
          </a:blipFill>
        </p:spPr>
        <p:txBody>
          <a:bodyPr vert="horz" wrap="square" lIns="0" tIns="0" rIns="0" bIns="8890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cap="all" smtClean="0"/>
              <a:t>健康元</a:t>
            </a:r>
            <a:endParaRPr lang="en-US" b="1" cap="all" smtClean="0"/>
          </a:p>
        </p:txBody>
      </p:sp>
      <p:sp>
        <p:nvSpPr>
          <p:cNvPr id="16" name="Rectangle 15"/>
          <p:cNvSpPr/>
          <p:nvPr/>
        </p:nvSpPr>
        <p:spPr>
          <a:xfrm>
            <a:off x="355476" y="2283552"/>
            <a:ext cx="4680521" cy="1932188"/>
          </a:xfrm>
          <a:prstGeom prst="rect">
            <a:avLst/>
          </a:prstGeom>
          <a:noFill/>
          <a:ln w="12700">
            <a:solidFill>
              <a:srgbClr val="08080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0" name="Rectangle 19"/>
          <p:cNvSpPr/>
          <p:nvPr/>
        </p:nvSpPr>
        <p:spPr>
          <a:xfrm>
            <a:off x="5468043" y="2283552"/>
            <a:ext cx="4680521" cy="1932188"/>
          </a:xfrm>
          <a:prstGeom prst="rect">
            <a:avLst/>
          </a:prstGeom>
          <a:noFill/>
          <a:ln w="12700">
            <a:solidFill>
              <a:srgbClr val="08080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1" name="Rectangle 20"/>
          <p:cNvSpPr/>
          <p:nvPr/>
        </p:nvSpPr>
        <p:spPr>
          <a:xfrm>
            <a:off x="5468043" y="4803830"/>
            <a:ext cx="4680521" cy="1912757"/>
          </a:xfrm>
          <a:prstGeom prst="rect">
            <a:avLst/>
          </a:prstGeom>
          <a:noFill/>
          <a:ln w="12700">
            <a:solidFill>
              <a:srgbClr val="08080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2" name="Rectangle 21"/>
          <p:cNvSpPr/>
          <p:nvPr/>
        </p:nvSpPr>
        <p:spPr>
          <a:xfrm>
            <a:off x="368301" y="4803830"/>
            <a:ext cx="4680521" cy="1912757"/>
          </a:xfrm>
          <a:prstGeom prst="rect">
            <a:avLst/>
          </a:prstGeom>
          <a:noFill/>
          <a:ln w="12700">
            <a:solidFill>
              <a:srgbClr val="08080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914400" rtl="0" eaLnBrk="1" latinLnBrk="0" hangingPunct="1">
              <a:defRPr sz="1800" kern="1200">
                <a:solidFill>
                  <a:srgbClr val="DDDDDD"/>
                </a:solidFill>
                <a:latin typeface="Verdana"/>
                <a:ea typeface="+mn-ea"/>
                <a:cs typeface="+mn-cs"/>
              </a:defRPr>
            </a:lvl1pPr>
            <a:lvl2pPr marL="457200" algn="l" defTabSz="914400" rtl="0" eaLnBrk="1" latinLnBrk="0" hangingPunct="1">
              <a:defRPr sz="1800" kern="1200">
                <a:solidFill>
                  <a:srgbClr val="DDDDDD"/>
                </a:solidFill>
                <a:latin typeface="Verdana"/>
                <a:ea typeface="+mn-ea"/>
                <a:cs typeface="+mn-cs"/>
              </a:defRPr>
            </a:lvl2pPr>
            <a:lvl3pPr marL="914400" algn="l" defTabSz="914400" rtl="0" eaLnBrk="1" latinLnBrk="0" hangingPunct="1">
              <a:defRPr sz="1800" kern="1200">
                <a:solidFill>
                  <a:srgbClr val="DDDDDD"/>
                </a:solidFill>
                <a:latin typeface="Verdana"/>
                <a:ea typeface="+mn-ea"/>
                <a:cs typeface="+mn-cs"/>
              </a:defRPr>
            </a:lvl3pPr>
            <a:lvl4pPr marL="1371600" algn="l" defTabSz="914400" rtl="0" eaLnBrk="1" latinLnBrk="0" hangingPunct="1">
              <a:defRPr sz="1800" kern="1200">
                <a:solidFill>
                  <a:srgbClr val="DDDDDD"/>
                </a:solidFill>
                <a:latin typeface="Verdana"/>
                <a:ea typeface="+mn-ea"/>
                <a:cs typeface="+mn-cs"/>
              </a:defRPr>
            </a:lvl4pPr>
            <a:lvl5pPr marL="1828800" algn="l" defTabSz="914400" rtl="0" eaLnBrk="1" latinLnBrk="0" hangingPunct="1">
              <a:defRPr sz="1800" kern="1200">
                <a:solidFill>
                  <a:srgbClr val="DDDDDD"/>
                </a:solidFill>
                <a:latin typeface="Verdana"/>
                <a:ea typeface="+mn-ea"/>
                <a:cs typeface="+mn-cs"/>
              </a:defRPr>
            </a:lvl5pPr>
            <a:lvl6pPr marL="2286000" algn="l" defTabSz="914400" rtl="0" eaLnBrk="1" latinLnBrk="0" hangingPunct="1">
              <a:defRPr sz="1800" kern="1200">
                <a:solidFill>
                  <a:srgbClr val="DDDDDD"/>
                </a:solidFill>
                <a:latin typeface="Verdana"/>
                <a:ea typeface="+mn-ea"/>
                <a:cs typeface="+mn-cs"/>
              </a:defRPr>
            </a:lvl6pPr>
            <a:lvl7pPr marL="2743200" algn="l" defTabSz="914400" rtl="0" eaLnBrk="1" latinLnBrk="0" hangingPunct="1">
              <a:defRPr sz="1800" kern="1200">
                <a:solidFill>
                  <a:srgbClr val="DDDDDD"/>
                </a:solidFill>
                <a:latin typeface="Verdana"/>
                <a:ea typeface="+mn-ea"/>
                <a:cs typeface="+mn-cs"/>
              </a:defRPr>
            </a:lvl7pPr>
            <a:lvl8pPr marL="3200400" algn="l" defTabSz="914400" rtl="0" eaLnBrk="1" latinLnBrk="0" hangingPunct="1">
              <a:defRPr sz="1800" kern="1200">
                <a:solidFill>
                  <a:srgbClr val="DDDDDD"/>
                </a:solidFill>
                <a:latin typeface="Verdana"/>
                <a:ea typeface="+mn-ea"/>
                <a:cs typeface="+mn-cs"/>
              </a:defRPr>
            </a:lvl8pPr>
            <a:lvl9pPr marL="3657600" algn="l" defTabSz="914400" rtl="0" eaLnBrk="1" latinLnBrk="0" hangingPunct="1">
              <a:defRPr sz="1800" kern="1200">
                <a:solidFill>
                  <a:srgbClr val="DDDDDD"/>
                </a:solidFill>
                <a:latin typeface="Verdana"/>
                <a:ea typeface="+mn-ea"/>
                <a:cs typeface="+mn-cs"/>
              </a:defRPr>
            </a:lvl9pPr>
          </a:lstStyle>
          <a:p>
            <a:pPr algn="ctr"/>
            <a:endParaRPr lang="en-US" sz="2000" smtClean="0">
              <a:solidFill>
                <a:schemeClr val="tx1"/>
              </a:solidFill>
            </a:endParaRPr>
          </a:p>
        </p:txBody>
      </p:sp>
      <p:sp>
        <p:nvSpPr>
          <p:cNvPr id="23" name="TextBox 22"/>
          <p:cNvSpPr txBox="1"/>
          <p:nvPr>
            <p:custDataLst>
              <p:tags r:id="rId8"/>
            </p:custDataLst>
          </p:nvPr>
        </p:nvSpPr>
        <p:spPr>
          <a:xfrm>
            <a:off x="5480867" y="4835698"/>
            <a:ext cx="4667696" cy="1337152"/>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zh-CN" altLang="en-US"/>
              <a:t>产品</a:t>
            </a:r>
            <a:r>
              <a:rPr lang="zh-CN" altLang="en-US" smtClean="0"/>
              <a:t>：</a:t>
            </a:r>
            <a:endParaRPr lang="en-US" altLang="zh-CN" smtClean="0"/>
          </a:p>
          <a:p>
            <a:pPr marL="449263" lvl="1" indent="-182563">
              <a:spcBef>
                <a:spcPts val="384"/>
              </a:spcBef>
              <a:buSzTx/>
              <a:buFont typeface="Verdana"/>
              <a:buChar char="-"/>
            </a:pPr>
            <a:r>
              <a:rPr lang="zh-CN" altLang="en-US" sz="1600" smtClean="0"/>
              <a:t>太太是专门针对“黄褐斑”的解决方案</a:t>
            </a:r>
            <a:endParaRPr lang="en-US" altLang="zh-CN" sz="1600" smtClean="0"/>
          </a:p>
          <a:p>
            <a:pPr marL="182563" indent="-182563">
              <a:spcBef>
                <a:spcPts val="864"/>
              </a:spcBef>
              <a:buSzTx/>
              <a:buFont typeface="Verdana"/>
              <a:buChar char="•"/>
            </a:pPr>
            <a:r>
              <a:rPr lang="zh-CN" altLang="en-US"/>
              <a:t>品牌</a:t>
            </a:r>
            <a:r>
              <a:rPr lang="zh-CN" altLang="en-US" smtClean="0"/>
              <a:t>：</a:t>
            </a:r>
            <a:endParaRPr lang="en-US" altLang="zh-CN" smtClean="0"/>
          </a:p>
          <a:p>
            <a:pPr marL="449263" lvl="1" indent="-182563">
              <a:spcBef>
                <a:spcPts val="384"/>
              </a:spcBef>
              <a:buSzTx/>
              <a:buFont typeface="Verdana"/>
              <a:buChar char="-"/>
            </a:pPr>
            <a:r>
              <a:rPr lang="zh-CN" altLang="en-US" sz="1600"/>
              <a:t>高</a:t>
            </a:r>
            <a:r>
              <a:rPr lang="zh-CN" altLang="en-US" sz="1600" smtClean="0"/>
              <a:t>知名度的产品品牌</a:t>
            </a:r>
            <a:endParaRPr lang="en-US" sz="1600" smtClean="0"/>
          </a:p>
        </p:txBody>
      </p:sp>
      <p:sp>
        <p:nvSpPr>
          <p:cNvPr id="24" name="RedArrow4"/>
          <p:cNvSpPr>
            <a:spLocks noEditPoints="1"/>
          </p:cNvSpPr>
          <p:nvPr/>
        </p:nvSpPr>
        <p:spPr bwMode="auto">
          <a:xfrm rot="9310224">
            <a:off x="4931154" y="3496869"/>
            <a:ext cx="504825" cy="1669546"/>
          </a:xfrm>
          <a:custGeom>
            <a:gdLst>
              <a:gd name="T0" fmla="*/ 495 w 848"/>
              <a:gd name="T1" fmla="*/ 2427 h 2528"/>
              <a:gd name="T2" fmla="*/ 244 w 848"/>
              <a:gd name="T3" fmla="*/ 2129 h 2528"/>
              <a:gd name="T4" fmla="*/ 118 w 848"/>
              <a:gd name="T5" fmla="*/ 1981 h 2528"/>
              <a:gd name="T6" fmla="*/ 275 w 848"/>
              <a:gd name="T7" fmla="*/ 2176 h 2528"/>
              <a:gd name="T8" fmla="*/ 550 w 848"/>
              <a:gd name="T9" fmla="*/ 2372 h 2528"/>
              <a:gd name="T10" fmla="*/ 55 w 848"/>
              <a:gd name="T11" fmla="*/ 1949 h 2528"/>
              <a:gd name="T12" fmla="*/ 142 w 848"/>
              <a:gd name="T13" fmla="*/ 2012 h 2528"/>
              <a:gd name="T14" fmla="*/ 212 w 848"/>
              <a:gd name="T15" fmla="*/ 2106 h 2528"/>
              <a:gd name="T16" fmla="*/ 32 w 848"/>
              <a:gd name="T17" fmla="*/ 1941 h 2528"/>
              <a:gd name="T18" fmla="*/ 841 w 848"/>
              <a:gd name="T19" fmla="*/ 1926 h 2528"/>
              <a:gd name="T20" fmla="*/ 118 w 848"/>
              <a:gd name="T21" fmla="*/ 2020 h 2528"/>
              <a:gd name="T22" fmla="*/ 723 w 848"/>
              <a:gd name="T23" fmla="*/ 2145 h 2528"/>
              <a:gd name="T24" fmla="*/ 660 w 848"/>
              <a:gd name="T25" fmla="*/ 2223 h 2528"/>
              <a:gd name="T26" fmla="*/ 519 w 848"/>
              <a:gd name="T27" fmla="*/ 2450 h 2528"/>
              <a:gd name="T28" fmla="*/ 495 w 848"/>
              <a:gd name="T29" fmla="*/ 2435 h 2528"/>
              <a:gd name="T30" fmla="*/ 322 w 848"/>
              <a:gd name="T31" fmla="*/ 2239 h 2528"/>
              <a:gd name="T32" fmla="*/ 440 w 848"/>
              <a:gd name="T33" fmla="*/ 2403 h 2528"/>
              <a:gd name="T34" fmla="*/ 55 w 848"/>
              <a:gd name="T35" fmla="*/ 1957 h 2528"/>
              <a:gd name="T36" fmla="*/ 63 w 848"/>
              <a:gd name="T37" fmla="*/ 1996 h 2528"/>
              <a:gd name="T38" fmla="*/ 150 w 848"/>
              <a:gd name="T39" fmla="*/ 2121 h 2528"/>
              <a:gd name="T40" fmla="*/ 197 w 848"/>
              <a:gd name="T41" fmla="*/ 2215 h 2528"/>
              <a:gd name="T42" fmla="*/ 409 w 848"/>
              <a:gd name="T43" fmla="*/ 2482 h 2528"/>
              <a:gd name="T44" fmla="*/ 668 w 848"/>
              <a:gd name="T45" fmla="*/ 2356 h 2528"/>
              <a:gd name="T46" fmla="*/ 778 w 848"/>
              <a:gd name="T47" fmla="*/ 2161 h 2528"/>
              <a:gd name="T48" fmla="*/ 134 w 848"/>
              <a:gd name="T49" fmla="*/ 2028 h 2528"/>
              <a:gd name="T50" fmla="*/ 511 w 848"/>
              <a:gd name="T51" fmla="*/ 2466 h 2528"/>
              <a:gd name="T52" fmla="*/ 495 w 848"/>
              <a:gd name="T53" fmla="*/ 2466 h 2528"/>
              <a:gd name="T54" fmla="*/ 527 w 848"/>
              <a:gd name="T55" fmla="*/ 2489 h 2528"/>
              <a:gd name="T56" fmla="*/ 691 w 848"/>
              <a:gd name="T57" fmla="*/ 2153 h 2528"/>
              <a:gd name="T58" fmla="*/ 95 w 848"/>
              <a:gd name="T59" fmla="*/ 2082 h 2528"/>
              <a:gd name="T60" fmla="*/ 746 w 848"/>
              <a:gd name="T61" fmla="*/ 2239 h 2528"/>
              <a:gd name="T62" fmla="*/ 597 w 848"/>
              <a:gd name="T63" fmla="*/ 2325 h 2528"/>
              <a:gd name="T64" fmla="*/ 48 w 848"/>
              <a:gd name="T65" fmla="*/ 1973 h 2528"/>
              <a:gd name="T66" fmla="*/ 95 w 848"/>
              <a:gd name="T67" fmla="*/ 2028 h 2528"/>
              <a:gd name="T68" fmla="*/ 87 w 848"/>
              <a:gd name="T69" fmla="*/ 2067 h 2528"/>
              <a:gd name="T70" fmla="*/ 283 w 848"/>
              <a:gd name="T71" fmla="*/ 2341 h 2528"/>
              <a:gd name="T72" fmla="*/ 346 w 848"/>
              <a:gd name="T73" fmla="*/ 2411 h 2528"/>
              <a:gd name="T74" fmla="*/ 260 w 848"/>
              <a:gd name="T75" fmla="*/ 2317 h 2528"/>
              <a:gd name="T76" fmla="*/ 464 w 848"/>
              <a:gd name="T77" fmla="*/ 1668 h 2528"/>
              <a:gd name="T78" fmla="*/ 472 w 848"/>
              <a:gd name="T79" fmla="*/ 1644 h 2528"/>
              <a:gd name="T80" fmla="*/ 456 w 848"/>
              <a:gd name="T81" fmla="*/ 642 h 2528"/>
              <a:gd name="T82" fmla="*/ 487 w 848"/>
              <a:gd name="T83" fmla="*/ 2121 h 2528"/>
              <a:gd name="T84" fmla="*/ 550 w 848"/>
              <a:gd name="T85" fmla="*/ 2090 h 2528"/>
              <a:gd name="T86" fmla="*/ 464 w 848"/>
              <a:gd name="T87" fmla="*/ 611 h 2528"/>
              <a:gd name="T88" fmla="*/ 456 w 848"/>
              <a:gd name="T89" fmla="*/ 454 h 2528"/>
              <a:gd name="T90" fmla="*/ 464 w 848"/>
              <a:gd name="T91" fmla="*/ 658 h 2528"/>
              <a:gd name="T92" fmla="*/ 472 w 848"/>
              <a:gd name="T93" fmla="*/ 1182 h 2528"/>
              <a:gd name="T94" fmla="*/ 479 w 848"/>
              <a:gd name="T95" fmla="*/ 1026 h 2528"/>
              <a:gd name="T96" fmla="*/ 479 w 848"/>
              <a:gd name="T97" fmla="*/ 1691 h 2528"/>
              <a:gd name="T98" fmla="*/ 503 w 848"/>
              <a:gd name="T99" fmla="*/ 2067 h 2528"/>
              <a:gd name="T100" fmla="*/ 519 w 848"/>
              <a:gd name="T101" fmla="*/ 2012 h 2528"/>
              <a:gd name="T102" fmla="*/ 542 w 848"/>
              <a:gd name="T103" fmla="*/ 2043 h 2528"/>
              <a:gd name="T104" fmla="*/ 582 w 848"/>
              <a:gd name="T105" fmla="*/ 1409 h 2528"/>
              <a:gd name="T106" fmla="*/ 534 w 848"/>
              <a:gd name="T107" fmla="*/ 564 h 2528"/>
              <a:gd name="T108" fmla="*/ 440 w 848"/>
              <a:gd name="T109" fmla="*/ 110 h 2528"/>
              <a:gd name="T110" fmla="*/ 424 w 848"/>
              <a:gd name="T111" fmla="*/ 165 h 2528"/>
              <a:gd name="T112" fmla="*/ 487 w 848"/>
              <a:gd name="T113" fmla="*/ 1934 h 2528"/>
              <a:gd name="T114" fmla="*/ 495 w 848"/>
              <a:gd name="T115" fmla="*/ 282 h 2528"/>
              <a:gd name="T116" fmla="*/ 440 w 848"/>
              <a:gd name="T117" fmla="*/ 400 h 2528"/>
              <a:gd name="T118" fmla="*/ 527 w 848"/>
              <a:gd name="T119" fmla="*/ 2153 h 2528"/>
              <a:gd name="T120" fmla="*/ 534 w 848"/>
              <a:gd name="T121" fmla="*/ 2121 h 2528"/>
              <a:gd name="T122" fmla="*/ 542 w 848"/>
              <a:gd name="T123" fmla="*/ 1957 h 2528"/>
              <a:gd name="T124" fmla="*/ 574 w 848"/>
              <a:gd name="T125" fmla="*/ 1652 h 2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46" h="2528">
                <a:moveTo>
                  <a:pt x="684" y="2161"/>
                </a:moveTo>
                <a:cubicBezTo>
                  <a:pt x="684" y="2153"/>
                  <a:pt x="684" y="2153"/>
                  <a:pt x="691" y="2153"/>
                </a:cubicBezTo>
                <a:cubicBezTo>
                  <a:pt x="691" y="2153"/>
                  <a:pt x="691" y="2153"/>
                  <a:pt x="676" y="2145"/>
                </a:cubicBezTo>
                <a:cubicBezTo>
                  <a:pt x="684" y="2145"/>
                  <a:pt x="684" y="2153"/>
                  <a:pt x="684" y="2161"/>
                </a:cubicBezTo>
                <a:close/>
                <a:moveTo>
                  <a:pt x="205" y="2075"/>
                </a:moveTo>
                <a:cubicBezTo>
                  <a:pt x="205" y="2067"/>
                  <a:pt x="205" y="2067"/>
                  <a:pt x="205" y="2067"/>
                </a:cubicBezTo>
                <a:cubicBezTo>
                  <a:pt x="212" y="2075"/>
                  <a:pt x="212" y="2082"/>
                  <a:pt x="212" y="2082"/>
                </a:cubicBezTo>
                <a:cubicBezTo>
                  <a:pt x="212" y="2075"/>
                  <a:pt x="212" y="2075"/>
                  <a:pt x="205" y="2075"/>
                </a:cubicBezTo>
                <a:close/>
                <a:moveTo>
                  <a:pt x="228" y="2098"/>
                </a:moveTo>
                <a:cubicBezTo>
                  <a:pt x="228" y="2098"/>
                  <a:pt x="228" y="2098"/>
                  <a:pt x="212" y="2082"/>
                </a:cubicBezTo>
                <a:cubicBezTo>
                  <a:pt x="212" y="2082"/>
                  <a:pt x="212" y="2082"/>
                  <a:pt x="212" y="2082"/>
                </a:cubicBezTo>
                <a:cubicBezTo>
                  <a:pt x="212" y="2082"/>
                  <a:pt x="220" y="2090"/>
                  <a:pt x="220" y="2090"/>
                </a:cubicBezTo>
                <a:cubicBezTo>
                  <a:pt x="220" y="2090"/>
                  <a:pt x="220" y="2090"/>
                  <a:pt x="228" y="2098"/>
                </a:cubicBezTo>
                <a:close/>
                <a:moveTo>
                  <a:pt x="644" y="2247"/>
                </a:moveTo>
                <a:cubicBezTo>
                  <a:pt x="636" y="2255"/>
                  <a:pt x="636" y="2255"/>
                  <a:pt x="636" y="2255"/>
                </a:cubicBezTo>
                <a:cubicBezTo>
                  <a:pt x="629" y="2255"/>
                  <a:pt x="629" y="2255"/>
                  <a:pt x="629" y="2255"/>
                </a:cubicBezTo>
                <a:cubicBezTo>
                  <a:pt x="629" y="2262"/>
                  <a:pt x="629" y="2270"/>
                  <a:pt x="621" y="2270"/>
                </a:cubicBezTo>
                <a:cubicBezTo>
                  <a:pt x="621" y="2278"/>
                  <a:pt x="621" y="2278"/>
                  <a:pt x="613" y="2286"/>
                </a:cubicBezTo>
                <a:cubicBezTo>
                  <a:pt x="613" y="2286"/>
                  <a:pt x="621" y="2286"/>
                  <a:pt x="621" y="2286"/>
                </a:cubicBezTo>
                <a:cubicBezTo>
                  <a:pt x="613" y="2286"/>
                  <a:pt x="613" y="2294"/>
                  <a:pt x="605" y="2301"/>
                </a:cubicBezTo>
                <a:cubicBezTo>
                  <a:pt x="613" y="2301"/>
                  <a:pt x="613" y="2301"/>
                  <a:pt x="613" y="2301"/>
                </a:cubicBezTo>
                <a:cubicBezTo>
                  <a:pt x="613" y="2301"/>
                  <a:pt x="613" y="2301"/>
                  <a:pt x="613" y="2301"/>
                </a:cubicBezTo>
                <a:cubicBezTo>
                  <a:pt x="613" y="2301"/>
                  <a:pt x="613" y="2301"/>
                  <a:pt x="613" y="2294"/>
                </a:cubicBezTo>
                <a:cubicBezTo>
                  <a:pt x="613" y="2286"/>
                  <a:pt x="613" y="2286"/>
                  <a:pt x="621" y="2286"/>
                </a:cubicBezTo>
                <a:cubicBezTo>
                  <a:pt x="621" y="2286"/>
                  <a:pt x="621" y="2286"/>
                  <a:pt x="621" y="2286"/>
                </a:cubicBezTo>
                <a:cubicBezTo>
                  <a:pt x="621" y="2286"/>
                  <a:pt x="621" y="2286"/>
                  <a:pt x="621" y="2278"/>
                </a:cubicBezTo>
                <a:cubicBezTo>
                  <a:pt x="621" y="2278"/>
                  <a:pt x="621" y="2278"/>
                  <a:pt x="629" y="2278"/>
                </a:cubicBezTo>
                <a:cubicBezTo>
                  <a:pt x="629" y="2278"/>
                  <a:pt x="629" y="2278"/>
                  <a:pt x="629" y="2278"/>
                </a:cubicBezTo>
                <a:cubicBezTo>
                  <a:pt x="629" y="2270"/>
                  <a:pt x="629" y="2270"/>
                  <a:pt x="629" y="2270"/>
                </a:cubicBezTo>
                <a:cubicBezTo>
                  <a:pt x="636" y="2255"/>
                  <a:pt x="636" y="2262"/>
                  <a:pt x="644" y="2255"/>
                </a:cubicBezTo>
                <a:cubicBezTo>
                  <a:pt x="644" y="2255"/>
                  <a:pt x="644" y="2255"/>
                  <a:pt x="636" y="2255"/>
                </a:cubicBezTo>
                <a:cubicBezTo>
                  <a:pt x="636" y="2255"/>
                  <a:pt x="636" y="2247"/>
                  <a:pt x="644" y="2247"/>
                </a:cubicBezTo>
                <a:cubicBezTo>
                  <a:pt x="644" y="2255"/>
                  <a:pt x="644" y="2255"/>
                  <a:pt x="644" y="2255"/>
                </a:cubicBezTo>
                <a:cubicBezTo>
                  <a:pt x="644" y="2247"/>
                  <a:pt x="644" y="2247"/>
                  <a:pt x="644" y="2247"/>
                </a:cubicBezTo>
                <a:cubicBezTo>
                  <a:pt x="644" y="2247"/>
                  <a:pt x="644" y="2247"/>
                  <a:pt x="644" y="2247"/>
                </a:cubicBezTo>
                <a:cubicBezTo>
                  <a:pt x="644" y="2239"/>
                  <a:pt x="652" y="2239"/>
                  <a:pt x="652" y="2223"/>
                </a:cubicBezTo>
                <a:cubicBezTo>
                  <a:pt x="652" y="2223"/>
                  <a:pt x="652" y="2223"/>
                  <a:pt x="644" y="2239"/>
                </a:cubicBezTo>
                <a:cubicBezTo>
                  <a:pt x="644" y="2239"/>
                  <a:pt x="644" y="2239"/>
                  <a:pt x="644" y="2247"/>
                </a:cubicBezTo>
                <a:close/>
                <a:moveTo>
                  <a:pt x="597" y="2317"/>
                </a:moveTo>
                <a:cubicBezTo>
                  <a:pt x="597" y="2317"/>
                  <a:pt x="597" y="2317"/>
                  <a:pt x="597" y="2317"/>
                </a:cubicBezTo>
                <a:cubicBezTo>
                  <a:pt x="597" y="2317"/>
                  <a:pt x="597" y="2309"/>
                  <a:pt x="605" y="2309"/>
                </a:cubicBezTo>
                <a:cubicBezTo>
                  <a:pt x="597" y="2317"/>
                  <a:pt x="597" y="2317"/>
                  <a:pt x="597" y="2317"/>
                </a:cubicBezTo>
                <a:close/>
                <a:moveTo>
                  <a:pt x="589" y="2333"/>
                </a:moveTo>
                <a:cubicBezTo>
                  <a:pt x="589" y="2325"/>
                  <a:pt x="589" y="2325"/>
                  <a:pt x="589" y="2325"/>
                </a:cubicBezTo>
                <a:cubicBezTo>
                  <a:pt x="589" y="2325"/>
                  <a:pt x="589" y="2325"/>
                  <a:pt x="597" y="2317"/>
                </a:cubicBezTo>
                <a:cubicBezTo>
                  <a:pt x="589" y="2325"/>
                  <a:pt x="589" y="2325"/>
                  <a:pt x="582" y="2333"/>
                </a:cubicBezTo>
                <a:cubicBezTo>
                  <a:pt x="582" y="2341"/>
                  <a:pt x="582" y="2333"/>
                  <a:pt x="589" y="2333"/>
                </a:cubicBezTo>
                <a:close/>
                <a:moveTo>
                  <a:pt x="652" y="2215"/>
                </a:moveTo>
                <a:cubicBezTo>
                  <a:pt x="644" y="2223"/>
                  <a:pt x="652" y="2223"/>
                  <a:pt x="652" y="2223"/>
                </a:cubicBezTo>
                <a:cubicBezTo>
                  <a:pt x="644" y="2231"/>
                  <a:pt x="644" y="2231"/>
                  <a:pt x="652" y="2223"/>
                </a:cubicBezTo>
                <a:cubicBezTo>
                  <a:pt x="652" y="2223"/>
                  <a:pt x="652" y="2223"/>
                  <a:pt x="660" y="2223"/>
                </a:cubicBezTo>
                <a:cubicBezTo>
                  <a:pt x="660" y="2223"/>
                  <a:pt x="660" y="2223"/>
                  <a:pt x="660" y="2223"/>
                </a:cubicBezTo>
                <a:cubicBezTo>
                  <a:pt x="660" y="2223"/>
                  <a:pt x="660" y="2223"/>
                  <a:pt x="652" y="2215"/>
                </a:cubicBezTo>
                <a:close/>
                <a:moveTo>
                  <a:pt x="495" y="2427"/>
                </a:moveTo>
                <a:cubicBezTo>
                  <a:pt x="495" y="2427"/>
                  <a:pt x="495" y="2435"/>
                  <a:pt x="495" y="2435"/>
                </a:cubicBezTo>
                <a:cubicBezTo>
                  <a:pt x="495" y="2435"/>
                  <a:pt x="495" y="2435"/>
                  <a:pt x="495" y="2435"/>
                </a:cubicBezTo>
                <a:cubicBezTo>
                  <a:pt x="495" y="2435"/>
                  <a:pt x="495" y="2435"/>
                  <a:pt x="495" y="2435"/>
                </a:cubicBezTo>
                <a:cubicBezTo>
                  <a:pt x="495" y="2435"/>
                  <a:pt x="495" y="2435"/>
                  <a:pt x="495" y="2427"/>
                </a:cubicBezTo>
                <a:cubicBezTo>
                  <a:pt x="495" y="2427"/>
                  <a:pt x="495" y="2427"/>
                  <a:pt x="495" y="2427"/>
                </a:cubicBezTo>
                <a:close/>
                <a:moveTo>
                  <a:pt x="495" y="2427"/>
                </a:moveTo>
                <a:cubicBezTo>
                  <a:pt x="495" y="2427"/>
                  <a:pt x="495" y="2427"/>
                  <a:pt x="495" y="2427"/>
                </a:cubicBezTo>
                <a:cubicBezTo>
                  <a:pt x="495" y="2427"/>
                  <a:pt x="495" y="2435"/>
                  <a:pt x="495" y="2435"/>
                </a:cubicBezTo>
                <a:cubicBezTo>
                  <a:pt x="495" y="2427"/>
                  <a:pt x="495" y="2427"/>
                  <a:pt x="495" y="2427"/>
                </a:cubicBezTo>
                <a:close/>
                <a:moveTo>
                  <a:pt x="644" y="2223"/>
                </a:moveTo>
                <a:cubicBezTo>
                  <a:pt x="644" y="2223"/>
                  <a:pt x="644" y="2223"/>
                  <a:pt x="652" y="2223"/>
                </a:cubicBezTo>
                <a:cubicBezTo>
                  <a:pt x="644" y="2223"/>
                  <a:pt x="652" y="2223"/>
                  <a:pt x="644" y="2223"/>
                </a:cubicBezTo>
                <a:cubicBezTo>
                  <a:pt x="644" y="2223"/>
                  <a:pt x="644" y="2223"/>
                  <a:pt x="644" y="2223"/>
                </a:cubicBezTo>
                <a:close/>
                <a:moveTo>
                  <a:pt x="660" y="2231"/>
                </a:moveTo>
                <a:cubicBezTo>
                  <a:pt x="660" y="2231"/>
                  <a:pt x="660" y="2231"/>
                  <a:pt x="660" y="2223"/>
                </a:cubicBezTo>
                <a:cubicBezTo>
                  <a:pt x="652" y="2231"/>
                  <a:pt x="652" y="2231"/>
                  <a:pt x="660" y="2231"/>
                </a:cubicBezTo>
                <a:close/>
                <a:moveTo>
                  <a:pt x="636" y="2262"/>
                </a:moveTo>
                <a:cubicBezTo>
                  <a:pt x="636" y="2262"/>
                  <a:pt x="636" y="2262"/>
                  <a:pt x="629" y="2270"/>
                </a:cubicBezTo>
                <a:cubicBezTo>
                  <a:pt x="629" y="2270"/>
                  <a:pt x="629" y="2270"/>
                  <a:pt x="629" y="2278"/>
                </a:cubicBezTo>
                <a:cubicBezTo>
                  <a:pt x="629" y="2270"/>
                  <a:pt x="629" y="2270"/>
                  <a:pt x="636" y="2262"/>
                </a:cubicBezTo>
                <a:close/>
                <a:moveTo>
                  <a:pt x="479" y="2411"/>
                </a:moveTo>
                <a:cubicBezTo>
                  <a:pt x="479" y="2419"/>
                  <a:pt x="479" y="2419"/>
                  <a:pt x="479" y="2419"/>
                </a:cubicBezTo>
                <a:cubicBezTo>
                  <a:pt x="487" y="2419"/>
                  <a:pt x="487" y="2419"/>
                  <a:pt x="487" y="2419"/>
                </a:cubicBezTo>
                <a:cubicBezTo>
                  <a:pt x="487" y="2419"/>
                  <a:pt x="487" y="2419"/>
                  <a:pt x="479" y="2411"/>
                </a:cubicBezTo>
                <a:close/>
                <a:moveTo>
                  <a:pt x="621" y="2286"/>
                </a:moveTo>
                <a:cubicBezTo>
                  <a:pt x="621" y="2286"/>
                  <a:pt x="613" y="2294"/>
                  <a:pt x="613" y="2301"/>
                </a:cubicBezTo>
                <a:cubicBezTo>
                  <a:pt x="621" y="2286"/>
                  <a:pt x="621" y="2286"/>
                  <a:pt x="621" y="2286"/>
                </a:cubicBezTo>
                <a:close/>
                <a:moveTo>
                  <a:pt x="511" y="2427"/>
                </a:moveTo>
                <a:cubicBezTo>
                  <a:pt x="503" y="2427"/>
                  <a:pt x="503" y="2427"/>
                  <a:pt x="503" y="2435"/>
                </a:cubicBezTo>
                <a:cubicBezTo>
                  <a:pt x="511" y="2427"/>
                  <a:pt x="511" y="2427"/>
                  <a:pt x="511" y="2427"/>
                </a:cubicBezTo>
                <a:close/>
                <a:moveTo>
                  <a:pt x="503" y="2435"/>
                </a:moveTo>
                <a:cubicBezTo>
                  <a:pt x="503" y="2435"/>
                  <a:pt x="503" y="2435"/>
                  <a:pt x="503" y="2435"/>
                </a:cubicBezTo>
                <a:cubicBezTo>
                  <a:pt x="503" y="2435"/>
                  <a:pt x="503" y="2435"/>
                  <a:pt x="503" y="2435"/>
                </a:cubicBezTo>
                <a:close/>
                <a:moveTo>
                  <a:pt x="252" y="2137"/>
                </a:moveTo>
                <a:cubicBezTo>
                  <a:pt x="252" y="2129"/>
                  <a:pt x="252" y="2129"/>
                  <a:pt x="252" y="2129"/>
                </a:cubicBezTo>
                <a:cubicBezTo>
                  <a:pt x="252" y="2129"/>
                  <a:pt x="252" y="2137"/>
                  <a:pt x="252" y="2137"/>
                </a:cubicBezTo>
                <a:cubicBezTo>
                  <a:pt x="252" y="2137"/>
                  <a:pt x="252" y="2137"/>
                  <a:pt x="252" y="2137"/>
                </a:cubicBezTo>
                <a:close/>
                <a:moveTo>
                  <a:pt x="244" y="2129"/>
                </a:moveTo>
                <a:cubicBezTo>
                  <a:pt x="244" y="2121"/>
                  <a:pt x="244" y="2121"/>
                  <a:pt x="244" y="2121"/>
                </a:cubicBezTo>
                <a:cubicBezTo>
                  <a:pt x="244" y="2121"/>
                  <a:pt x="244" y="2121"/>
                  <a:pt x="244" y="2121"/>
                </a:cubicBezTo>
                <a:cubicBezTo>
                  <a:pt x="244" y="2121"/>
                  <a:pt x="244" y="2121"/>
                  <a:pt x="244" y="2129"/>
                </a:cubicBezTo>
                <a:close/>
                <a:moveTo>
                  <a:pt x="283" y="2176"/>
                </a:moveTo>
                <a:cubicBezTo>
                  <a:pt x="283" y="2176"/>
                  <a:pt x="283" y="2176"/>
                  <a:pt x="275" y="2161"/>
                </a:cubicBezTo>
                <a:cubicBezTo>
                  <a:pt x="260" y="2145"/>
                  <a:pt x="260" y="2145"/>
                  <a:pt x="260" y="2145"/>
                </a:cubicBezTo>
                <a:cubicBezTo>
                  <a:pt x="260" y="2145"/>
                  <a:pt x="260" y="2145"/>
                  <a:pt x="267" y="2153"/>
                </a:cubicBezTo>
                <a:cubicBezTo>
                  <a:pt x="260" y="2145"/>
                  <a:pt x="260" y="2145"/>
                  <a:pt x="252" y="2137"/>
                </a:cubicBezTo>
                <a:cubicBezTo>
                  <a:pt x="252" y="2137"/>
                  <a:pt x="267" y="2161"/>
                  <a:pt x="275" y="2168"/>
                </a:cubicBezTo>
                <a:cubicBezTo>
                  <a:pt x="275" y="2168"/>
                  <a:pt x="275" y="2168"/>
                  <a:pt x="283" y="2176"/>
                </a:cubicBezTo>
                <a:close/>
                <a:moveTo>
                  <a:pt x="252" y="2129"/>
                </a:moveTo>
                <a:cubicBezTo>
                  <a:pt x="252" y="2129"/>
                  <a:pt x="252" y="2129"/>
                  <a:pt x="244" y="2129"/>
                </a:cubicBezTo>
                <a:cubicBezTo>
                  <a:pt x="244" y="2129"/>
                  <a:pt x="244" y="2129"/>
                  <a:pt x="244" y="2129"/>
                </a:cubicBezTo>
                <a:cubicBezTo>
                  <a:pt x="244" y="2129"/>
                  <a:pt x="244" y="2129"/>
                  <a:pt x="252" y="2129"/>
                </a:cubicBezTo>
                <a:close/>
                <a:moveTo>
                  <a:pt x="244" y="2129"/>
                </a:moveTo>
                <a:cubicBezTo>
                  <a:pt x="244" y="2129"/>
                  <a:pt x="244" y="2129"/>
                  <a:pt x="244" y="2129"/>
                </a:cubicBezTo>
                <a:cubicBezTo>
                  <a:pt x="244" y="2129"/>
                  <a:pt x="244" y="2129"/>
                  <a:pt x="244" y="2129"/>
                </a:cubicBezTo>
                <a:close/>
                <a:moveTo>
                  <a:pt x="236" y="2114"/>
                </a:moveTo>
                <a:cubicBezTo>
                  <a:pt x="236" y="2114"/>
                  <a:pt x="236" y="2114"/>
                  <a:pt x="236" y="2114"/>
                </a:cubicBezTo>
                <a:cubicBezTo>
                  <a:pt x="244" y="2121"/>
                  <a:pt x="236" y="2121"/>
                  <a:pt x="244" y="2121"/>
                </a:cubicBezTo>
                <a:cubicBezTo>
                  <a:pt x="244" y="2121"/>
                  <a:pt x="244" y="2121"/>
                  <a:pt x="236" y="2121"/>
                </a:cubicBezTo>
                <a:cubicBezTo>
                  <a:pt x="236" y="2121"/>
                  <a:pt x="236" y="2121"/>
                  <a:pt x="244" y="2121"/>
                </a:cubicBezTo>
                <a:cubicBezTo>
                  <a:pt x="236" y="2114"/>
                  <a:pt x="228" y="2106"/>
                  <a:pt x="228" y="2106"/>
                </a:cubicBezTo>
                <a:cubicBezTo>
                  <a:pt x="228" y="2106"/>
                  <a:pt x="236" y="2114"/>
                  <a:pt x="236" y="2114"/>
                </a:cubicBezTo>
                <a:close/>
                <a:moveTo>
                  <a:pt x="346" y="2255"/>
                </a:moveTo>
                <a:cubicBezTo>
                  <a:pt x="346" y="2255"/>
                  <a:pt x="346" y="2255"/>
                  <a:pt x="346" y="2255"/>
                </a:cubicBezTo>
                <a:cubicBezTo>
                  <a:pt x="346" y="2255"/>
                  <a:pt x="346" y="2255"/>
                  <a:pt x="346" y="2262"/>
                </a:cubicBezTo>
                <a:cubicBezTo>
                  <a:pt x="346" y="2255"/>
                  <a:pt x="346" y="2255"/>
                  <a:pt x="346" y="2255"/>
                </a:cubicBezTo>
                <a:close/>
                <a:moveTo>
                  <a:pt x="354" y="2262"/>
                </a:moveTo>
                <a:cubicBezTo>
                  <a:pt x="354" y="2262"/>
                  <a:pt x="354" y="2262"/>
                  <a:pt x="346" y="2262"/>
                </a:cubicBezTo>
                <a:cubicBezTo>
                  <a:pt x="346" y="2262"/>
                  <a:pt x="354" y="2262"/>
                  <a:pt x="354" y="2262"/>
                </a:cubicBezTo>
                <a:cubicBezTo>
                  <a:pt x="354" y="2262"/>
                  <a:pt x="354" y="2262"/>
                  <a:pt x="354" y="2262"/>
                </a:cubicBezTo>
                <a:close/>
                <a:moveTo>
                  <a:pt x="354" y="2262"/>
                </a:moveTo>
                <a:cubicBezTo>
                  <a:pt x="354" y="2262"/>
                  <a:pt x="354" y="2262"/>
                  <a:pt x="354" y="2262"/>
                </a:cubicBezTo>
                <a:cubicBezTo>
                  <a:pt x="346" y="2262"/>
                  <a:pt x="346" y="2262"/>
                  <a:pt x="346" y="2262"/>
                </a:cubicBezTo>
                <a:cubicBezTo>
                  <a:pt x="354" y="2262"/>
                  <a:pt x="354" y="2262"/>
                  <a:pt x="354" y="2262"/>
                </a:cubicBezTo>
                <a:close/>
                <a:moveTo>
                  <a:pt x="354" y="2262"/>
                </a:moveTo>
                <a:cubicBezTo>
                  <a:pt x="354" y="2262"/>
                  <a:pt x="354" y="2262"/>
                  <a:pt x="354" y="2270"/>
                </a:cubicBezTo>
                <a:cubicBezTo>
                  <a:pt x="354" y="2262"/>
                  <a:pt x="354" y="2262"/>
                  <a:pt x="354" y="2262"/>
                </a:cubicBezTo>
                <a:close/>
                <a:moveTo>
                  <a:pt x="424" y="2348"/>
                </a:moveTo>
                <a:cubicBezTo>
                  <a:pt x="424" y="2341"/>
                  <a:pt x="424" y="2348"/>
                  <a:pt x="424" y="2341"/>
                </a:cubicBezTo>
                <a:cubicBezTo>
                  <a:pt x="424" y="2341"/>
                  <a:pt x="424" y="2341"/>
                  <a:pt x="417" y="2341"/>
                </a:cubicBezTo>
                <a:cubicBezTo>
                  <a:pt x="424" y="2341"/>
                  <a:pt x="424" y="2356"/>
                  <a:pt x="424" y="2348"/>
                </a:cubicBezTo>
                <a:cubicBezTo>
                  <a:pt x="424" y="2348"/>
                  <a:pt x="424" y="2348"/>
                  <a:pt x="424" y="2356"/>
                </a:cubicBezTo>
                <a:cubicBezTo>
                  <a:pt x="424" y="2356"/>
                  <a:pt x="424" y="2356"/>
                  <a:pt x="440" y="2364"/>
                </a:cubicBezTo>
                <a:cubicBezTo>
                  <a:pt x="440" y="2356"/>
                  <a:pt x="440" y="2356"/>
                  <a:pt x="432" y="2356"/>
                </a:cubicBezTo>
                <a:cubicBezTo>
                  <a:pt x="432" y="2356"/>
                  <a:pt x="432" y="2356"/>
                  <a:pt x="424" y="2348"/>
                </a:cubicBezTo>
                <a:close/>
                <a:moveTo>
                  <a:pt x="676" y="2161"/>
                </a:moveTo>
                <a:cubicBezTo>
                  <a:pt x="676" y="2161"/>
                  <a:pt x="676" y="2161"/>
                  <a:pt x="668" y="2168"/>
                </a:cubicBezTo>
                <a:cubicBezTo>
                  <a:pt x="676" y="2168"/>
                  <a:pt x="668" y="2168"/>
                  <a:pt x="676" y="2161"/>
                </a:cubicBezTo>
                <a:close/>
                <a:moveTo>
                  <a:pt x="236" y="2114"/>
                </a:moveTo>
                <a:cubicBezTo>
                  <a:pt x="244" y="2114"/>
                  <a:pt x="236" y="2114"/>
                  <a:pt x="244" y="2114"/>
                </a:cubicBezTo>
                <a:cubicBezTo>
                  <a:pt x="236" y="2114"/>
                  <a:pt x="236" y="2114"/>
                  <a:pt x="236" y="2114"/>
                </a:cubicBezTo>
                <a:close/>
                <a:moveTo>
                  <a:pt x="244" y="2114"/>
                </a:moveTo>
                <a:cubicBezTo>
                  <a:pt x="244" y="2114"/>
                  <a:pt x="244" y="2114"/>
                  <a:pt x="244" y="2114"/>
                </a:cubicBezTo>
                <a:cubicBezTo>
                  <a:pt x="244" y="2114"/>
                  <a:pt x="244" y="2114"/>
                  <a:pt x="244" y="2114"/>
                </a:cubicBezTo>
                <a:close/>
                <a:moveTo>
                  <a:pt x="228" y="2129"/>
                </a:moveTo>
                <a:cubicBezTo>
                  <a:pt x="228" y="2121"/>
                  <a:pt x="228" y="2121"/>
                  <a:pt x="228" y="2121"/>
                </a:cubicBezTo>
                <a:cubicBezTo>
                  <a:pt x="228" y="2121"/>
                  <a:pt x="228" y="2121"/>
                  <a:pt x="228" y="2121"/>
                </a:cubicBezTo>
                <a:cubicBezTo>
                  <a:pt x="228" y="2121"/>
                  <a:pt x="228" y="2121"/>
                  <a:pt x="228" y="2121"/>
                </a:cubicBezTo>
                <a:cubicBezTo>
                  <a:pt x="228" y="2121"/>
                  <a:pt x="228" y="2121"/>
                  <a:pt x="228" y="2129"/>
                </a:cubicBezTo>
                <a:close/>
                <a:moveTo>
                  <a:pt x="401" y="2333"/>
                </a:moveTo>
                <a:cubicBezTo>
                  <a:pt x="401" y="2341"/>
                  <a:pt x="401" y="2341"/>
                  <a:pt x="409" y="2341"/>
                </a:cubicBezTo>
                <a:cubicBezTo>
                  <a:pt x="401" y="2333"/>
                  <a:pt x="401" y="2333"/>
                  <a:pt x="401" y="2333"/>
                </a:cubicBezTo>
                <a:close/>
                <a:moveTo>
                  <a:pt x="79" y="1949"/>
                </a:moveTo>
                <a:cubicBezTo>
                  <a:pt x="79" y="1949"/>
                  <a:pt x="79" y="1949"/>
                  <a:pt x="71" y="1941"/>
                </a:cubicBezTo>
                <a:cubicBezTo>
                  <a:pt x="71" y="1941"/>
                  <a:pt x="71" y="1941"/>
                  <a:pt x="71" y="1941"/>
                </a:cubicBezTo>
                <a:cubicBezTo>
                  <a:pt x="71" y="1941"/>
                  <a:pt x="71" y="1941"/>
                  <a:pt x="71" y="1941"/>
                </a:cubicBezTo>
                <a:cubicBezTo>
                  <a:pt x="71" y="1941"/>
                  <a:pt x="71" y="1941"/>
                  <a:pt x="79" y="1949"/>
                </a:cubicBezTo>
                <a:close/>
                <a:moveTo>
                  <a:pt x="118" y="1981"/>
                </a:moveTo>
                <a:cubicBezTo>
                  <a:pt x="118" y="1981"/>
                  <a:pt x="126" y="1981"/>
                  <a:pt x="126" y="1981"/>
                </a:cubicBezTo>
                <a:cubicBezTo>
                  <a:pt x="126" y="1981"/>
                  <a:pt x="126" y="1988"/>
                  <a:pt x="126" y="1988"/>
                </a:cubicBezTo>
                <a:cubicBezTo>
                  <a:pt x="118" y="1981"/>
                  <a:pt x="118" y="1981"/>
                  <a:pt x="118" y="1981"/>
                </a:cubicBezTo>
                <a:close/>
                <a:moveTo>
                  <a:pt x="134" y="1988"/>
                </a:moveTo>
                <a:cubicBezTo>
                  <a:pt x="126" y="1988"/>
                  <a:pt x="126" y="1988"/>
                  <a:pt x="126" y="1981"/>
                </a:cubicBezTo>
                <a:cubicBezTo>
                  <a:pt x="126" y="1981"/>
                  <a:pt x="118" y="1981"/>
                  <a:pt x="110" y="1973"/>
                </a:cubicBezTo>
                <a:cubicBezTo>
                  <a:pt x="118" y="1981"/>
                  <a:pt x="126" y="1988"/>
                  <a:pt x="134" y="1988"/>
                </a:cubicBezTo>
                <a:close/>
                <a:moveTo>
                  <a:pt x="134" y="1996"/>
                </a:moveTo>
                <a:cubicBezTo>
                  <a:pt x="134" y="1996"/>
                  <a:pt x="134" y="1996"/>
                  <a:pt x="134" y="1996"/>
                </a:cubicBezTo>
                <a:cubicBezTo>
                  <a:pt x="142" y="1996"/>
                  <a:pt x="142" y="2004"/>
                  <a:pt x="142" y="2004"/>
                </a:cubicBezTo>
                <a:cubicBezTo>
                  <a:pt x="142" y="2004"/>
                  <a:pt x="142" y="2004"/>
                  <a:pt x="134" y="1996"/>
                </a:cubicBezTo>
                <a:close/>
                <a:moveTo>
                  <a:pt x="134" y="1996"/>
                </a:moveTo>
                <a:cubicBezTo>
                  <a:pt x="134" y="1996"/>
                  <a:pt x="134" y="1996"/>
                  <a:pt x="134" y="1988"/>
                </a:cubicBezTo>
                <a:cubicBezTo>
                  <a:pt x="134" y="1996"/>
                  <a:pt x="134" y="1996"/>
                  <a:pt x="134" y="1996"/>
                </a:cubicBezTo>
                <a:cubicBezTo>
                  <a:pt x="134" y="1996"/>
                  <a:pt x="134" y="1996"/>
                  <a:pt x="134" y="1996"/>
                </a:cubicBezTo>
                <a:close/>
                <a:moveTo>
                  <a:pt x="236" y="2114"/>
                </a:moveTo>
                <a:cubicBezTo>
                  <a:pt x="236" y="2114"/>
                  <a:pt x="236" y="2114"/>
                  <a:pt x="228" y="2114"/>
                </a:cubicBezTo>
                <a:cubicBezTo>
                  <a:pt x="236" y="2114"/>
                  <a:pt x="236" y="2114"/>
                  <a:pt x="236" y="2114"/>
                </a:cubicBezTo>
                <a:close/>
                <a:moveTo>
                  <a:pt x="409" y="2333"/>
                </a:moveTo>
                <a:cubicBezTo>
                  <a:pt x="401" y="2317"/>
                  <a:pt x="401" y="2317"/>
                  <a:pt x="401" y="2317"/>
                </a:cubicBezTo>
                <a:cubicBezTo>
                  <a:pt x="401" y="2325"/>
                  <a:pt x="409" y="2325"/>
                  <a:pt x="409" y="2341"/>
                </a:cubicBezTo>
                <a:cubicBezTo>
                  <a:pt x="409" y="2341"/>
                  <a:pt x="409" y="2341"/>
                  <a:pt x="409" y="2333"/>
                </a:cubicBezTo>
                <a:close/>
                <a:moveTo>
                  <a:pt x="550" y="2372"/>
                </a:moveTo>
                <a:cubicBezTo>
                  <a:pt x="550" y="2372"/>
                  <a:pt x="550" y="2372"/>
                  <a:pt x="550" y="2372"/>
                </a:cubicBezTo>
                <a:cubicBezTo>
                  <a:pt x="550" y="2372"/>
                  <a:pt x="550" y="2372"/>
                  <a:pt x="550" y="2372"/>
                </a:cubicBezTo>
                <a:cubicBezTo>
                  <a:pt x="550" y="2372"/>
                  <a:pt x="550" y="2372"/>
                  <a:pt x="550" y="2372"/>
                </a:cubicBezTo>
                <a:close/>
                <a:moveTo>
                  <a:pt x="582" y="2325"/>
                </a:moveTo>
                <a:cubicBezTo>
                  <a:pt x="574" y="2341"/>
                  <a:pt x="566" y="2341"/>
                  <a:pt x="566" y="2348"/>
                </a:cubicBezTo>
                <a:cubicBezTo>
                  <a:pt x="566" y="2356"/>
                  <a:pt x="566" y="2356"/>
                  <a:pt x="566" y="2356"/>
                </a:cubicBezTo>
                <a:cubicBezTo>
                  <a:pt x="574" y="2341"/>
                  <a:pt x="582" y="2333"/>
                  <a:pt x="582" y="2333"/>
                </a:cubicBezTo>
                <a:cubicBezTo>
                  <a:pt x="582" y="2325"/>
                  <a:pt x="582" y="2325"/>
                  <a:pt x="582" y="2325"/>
                </a:cubicBezTo>
                <a:close/>
                <a:moveTo>
                  <a:pt x="582" y="2333"/>
                </a:moveTo>
                <a:cubicBezTo>
                  <a:pt x="582" y="2333"/>
                  <a:pt x="582" y="2341"/>
                  <a:pt x="574" y="2341"/>
                </a:cubicBezTo>
                <a:cubicBezTo>
                  <a:pt x="582" y="2341"/>
                  <a:pt x="582" y="2341"/>
                  <a:pt x="582" y="2341"/>
                </a:cubicBezTo>
                <a:cubicBezTo>
                  <a:pt x="582" y="2333"/>
                  <a:pt x="582" y="2333"/>
                  <a:pt x="582" y="2333"/>
                </a:cubicBezTo>
                <a:close/>
                <a:moveTo>
                  <a:pt x="566" y="2348"/>
                </a:moveTo>
                <a:cubicBezTo>
                  <a:pt x="558" y="2356"/>
                  <a:pt x="566" y="2356"/>
                  <a:pt x="566" y="2364"/>
                </a:cubicBezTo>
                <a:cubicBezTo>
                  <a:pt x="566" y="2364"/>
                  <a:pt x="566" y="2364"/>
                  <a:pt x="566" y="2356"/>
                </a:cubicBezTo>
                <a:cubicBezTo>
                  <a:pt x="566" y="2356"/>
                  <a:pt x="566" y="2356"/>
                  <a:pt x="566" y="2348"/>
                </a:cubicBezTo>
                <a:close/>
                <a:moveTo>
                  <a:pt x="574" y="2341"/>
                </a:moveTo>
                <a:cubicBezTo>
                  <a:pt x="574" y="2341"/>
                  <a:pt x="574" y="2348"/>
                  <a:pt x="566" y="2348"/>
                </a:cubicBezTo>
                <a:cubicBezTo>
                  <a:pt x="574" y="2348"/>
                  <a:pt x="574" y="2341"/>
                  <a:pt x="574" y="2341"/>
                </a:cubicBezTo>
                <a:close/>
                <a:moveTo>
                  <a:pt x="644" y="2215"/>
                </a:moveTo>
                <a:cubicBezTo>
                  <a:pt x="644" y="2223"/>
                  <a:pt x="644" y="2223"/>
                  <a:pt x="644" y="2223"/>
                </a:cubicBezTo>
                <a:cubicBezTo>
                  <a:pt x="644" y="2215"/>
                  <a:pt x="652" y="2208"/>
                  <a:pt x="644" y="2215"/>
                </a:cubicBezTo>
                <a:close/>
                <a:moveTo>
                  <a:pt x="291" y="2184"/>
                </a:moveTo>
                <a:cubicBezTo>
                  <a:pt x="291" y="2192"/>
                  <a:pt x="291" y="2192"/>
                  <a:pt x="291" y="2192"/>
                </a:cubicBezTo>
                <a:cubicBezTo>
                  <a:pt x="291" y="2192"/>
                  <a:pt x="291" y="2192"/>
                  <a:pt x="283" y="2176"/>
                </a:cubicBezTo>
                <a:cubicBezTo>
                  <a:pt x="291" y="2192"/>
                  <a:pt x="291" y="2192"/>
                  <a:pt x="291" y="2200"/>
                </a:cubicBezTo>
                <a:cubicBezTo>
                  <a:pt x="299" y="2200"/>
                  <a:pt x="299" y="2200"/>
                  <a:pt x="299" y="2200"/>
                </a:cubicBezTo>
                <a:cubicBezTo>
                  <a:pt x="291" y="2192"/>
                  <a:pt x="291" y="2192"/>
                  <a:pt x="291" y="2184"/>
                </a:cubicBezTo>
                <a:close/>
                <a:moveTo>
                  <a:pt x="275" y="2176"/>
                </a:moveTo>
                <a:cubicBezTo>
                  <a:pt x="275" y="2176"/>
                  <a:pt x="283" y="2176"/>
                  <a:pt x="283" y="2176"/>
                </a:cubicBezTo>
                <a:cubicBezTo>
                  <a:pt x="283" y="2176"/>
                  <a:pt x="283" y="2176"/>
                  <a:pt x="275" y="2176"/>
                </a:cubicBezTo>
                <a:close/>
                <a:moveTo>
                  <a:pt x="558" y="2356"/>
                </a:moveTo>
                <a:cubicBezTo>
                  <a:pt x="558" y="2356"/>
                  <a:pt x="558" y="2356"/>
                  <a:pt x="550" y="2364"/>
                </a:cubicBezTo>
                <a:cubicBezTo>
                  <a:pt x="550" y="2372"/>
                  <a:pt x="550" y="2364"/>
                  <a:pt x="558" y="2356"/>
                </a:cubicBezTo>
                <a:close/>
                <a:moveTo>
                  <a:pt x="676" y="2161"/>
                </a:moveTo>
                <a:cubicBezTo>
                  <a:pt x="676" y="2161"/>
                  <a:pt x="676" y="2161"/>
                  <a:pt x="676" y="2161"/>
                </a:cubicBezTo>
                <a:cubicBezTo>
                  <a:pt x="676" y="2161"/>
                  <a:pt x="676" y="2161"/>
                  <a:pt x="676" y="2161"/>
                </a:cubicBezTo>
                <a:cubicBezTo>
                  <a:pt x="676" y="2161"/>
                  <a:pt x="676" y="2161"/>
                  <a:pt x="676" y="2161"/>
                </a:cubicBezTo>
                <a:close/>
                <a:moveTo>
                  <a:pt x="244" y="2129"/>
                </a:moveTo>
                <a:cubicBezTo>
                  <a:pt x="244" y="2129"/>
                  <a:pt x="244" y="2129"/>
                  <a:pt x="260" y="2145"/>
                </a:cubicBezTo>
                <a:cubicBezTo>
                  <a:pt x="260" y="2145"/>
                  <a:pt x="260" y="2145"/>
                  <a:pt x="260" y="2153"/>
                </a:cubicBezTo>
                <a:cubicBezTo>
                  <a:pt x="260" y="2153"/>
                  <a:pt x="260" y="2153"/>
                  <a:pt x="260" y="2145"/>
                </a:cubicBezTo>
                <a:cubicBezTo>
                  <a:pt x="252" y="2137"/>
                  <a:pt x="252" y="2137"/>
                  <a:pt x="244" y="2129"/>
                </a:cubicBezTo>
                <a:cubicBezTo>
                  <a:pt x="244" y="2129"/>
                  <a:pt x="244" y="2129"/>
                  <a:pt x="236" y="2121"/>
                </a:cubicBezTo>
                <a:cubicBezTo>
                  <a:pt x="236" y="2121"/>
                  <a:pt x="244" y="2121"/>
                  <a:pt x="244" y="2129"/>
                </a:cubicBezTo>
                <a:close/>
                <a:moveTo>
                  <a:pt x="597" y="2309"/>
                </a:moveTo>
                <a:cubicBezTo>
                  <a:pt x="597" y="2309"/>
                  <a:pt x="597" y="2301"/>
                  <a:pt x="597" y="2301"/>
                </a:cubicBezTo>
                <a:cubicBezTo>
                  <a:pt x="597" y="2301"/>
                  <a:pt x="597" y="2301"/>
                  <a:pt x="597" y="2301"/>
                </a:cubicBezTo>
                <a:cubicBezTo>
                  <a:pt x="597" y="2309"/>
                  <a:pt x="597" y="2309"/>
                  <a:pt x="597" y="2309"/>
                </a:cubicBezTo>
                <a:close/>
                <a:moveTo>
                  <a:pt x="613" y="2286"/>
                </a:moveTo>
                <a:cubicBezTo>
                  <a:pt x="613" y="2286"/>
                  <a:pt x="613" y="2286"/>
                  <a:pt x="613" y="2270"/>
                </a:cubicBezTo>
                <a:cubicBezTo>
                  <a:pt x="613" y="2270"/>
                  <a:pt x="613" y="2270"/>
                  <a:pt x="613" y="2278"/>
                </a:cubicBezTo>
                <a:cubicBezTo>
                  <a:pt x="613" y="2286"/>
                  <a:pt x="605" y="2294"/>
                  <a:pt x="597" y="2301"/>
                </a:cubicBezTo>
                <a:cubicBezTo>
                  <a:pt x="597" y="2301"/>
                  <a:pt x="597" y="2301"/>
                  <a:pt x="597" y="2301"/>
                </a:cubicBezTo>
                <a:cubicBezTo>
                  <a:pt x="597" y="2301"/>
                  <a:pt x="597" y="2301"/>
                  <a:pt x="597" y="2301"/>
                </a:cubicBezTo>
                <a:cubicBezTo>
                  <a:pt x="597" y="2301"/>
                  <a:pt x="597" y="2301"/>
                  <a:pt x="597" y="2301"/>
                </a:cubicBezTo>
                <a:cubicBezTo>
                  <a:pt x="597" y="2301"/>
                  <a:pt x="597" y="2301"/>
                  <a:pt x="597" y="2301"/>
                </a:cubicBezTo>
                <a:cubicBezTo>
                  <a:pt x="605" y="2294"/>
                  <a:pt x="605" y="2294"/>
                  <a:pt x="613" y="2294"/>
                </a:cubicBezTo>
                <a:cubicBezTo>
                  <a:pt x="613" y="2294"/>
                  <a:pt x="613" y="2294"/>
                  <a:pt x="613" y="2286"/>
                </a:cubicBezTo>
                <a:cubicBezTo>
                  <a:pt x="613" y="2286"/>
                  <a:pt x="613" y="2286"/>
                  <a:pt x="613" y="2286"/>
                </a:cubicBezTo>
                <a:cubicBezTo>
                  <a:pt x="613" y="2286"/>
                  <a:pt x="613" y="2286"/>
                  <a:pt x="613" y="2286"/>
                </a:cubicBezTo>
                <a:cubicBezTo>
                  <a:pt x="613" y="2286"/>
                  <a:pt x="613" y="2286"/>
                  <a:pt x="613" y="2286"/>
                </a:cubicBezTo>
                <a:close/>
                <a:moveTo>
                  <a:pt x="613" y="2286"/>
                </a:moveTo>
                <a:cubicBezTo>
                  <a:pt x="613" y="2286"/>
                  <a:pt x="613" y="2286"/>
                  <a:pt x="613" y="2286"/>
                </a:cubicBezTo>
                <a:cubicBezTo>
                  <a:pt x="613" y="2278"/>
                  <a:pt x="613" y="2278"/>
                  <a:pt x="613" y="2270"/>
                </a:cubicBezTo>
                <a:cubicBezTo>
                  <a:pt x="613" y="2278"/>
                  <a:pt x="613" y="2278"/>
                  <a:pt x="613" y="2286"/>
                </a:cubicBezTo>
                <a:close/>
                <a:moveTo>
                  <a:pt x="629" y="2247"/>
                </a:moveTo>
                <a:cubicBezTo>
                  <a:pt x="636" y="2247"/>
                  <a:pt x="636" y="2239"/>
                  <a:pt x="636" y="2239"/>
                </a:cubicBezTo>
                <a:cubicBezTo>
                  <a:pt x="636" y="2239"/>
                  <a:pt x="636" y="2239"/>
                  <a:pt x="636" y="2239"/>
                </a:cubicBezTo>
                <a:cubicBezTo>
                  <a:pt x="636" y="2239"/>
                  <a:pt x="636" y="2239"/>
                  <a:pt x="636" y="2231"/>
                </a:cubicBezTo>
                <a:cubicBezTo>
                  <a:pt x="636" y="2231"/>
                  <a:pt x="636" y="2231"/>
                  <a:pt x="636" y="2231"/>
                </a:cubicBezTo>
                <a:cubicBezTo>
                  <a:pt x="636" y="2231"/>
                  <a:pt x="636" y="2231"/>
                  <a:pt x="644" y="2231"/>
                </a:cubicBezTo>
                <a:cubicBezTo>
                  <a:pt x="644" y="2231"/>
                  <a:pt x="644" y="2231"/>
                  <a:pt x="644" y="2223"/>
                </a:cubicBezTo>
                <a:cubicBezTo>
                  <a:pt x="644" y="2223"/>
                  <a:pt x="644" y="2223"/>
                  <a:pt x="629" y="2239"/>
                </a:cubicBezTo>
                <a:cubicBezTo>
                  <a:pt x="629" y="2247"/>
                  <a:pt x="629" y="2247"/>
                  <a:pt x="629" y="2247"/>
                </a:cubicBezTo>
                <a:cubicBezTo>
                  <a:pt x="629" y="2247"/>
                  <a:pt x="629" y="2247"/>
                  <a:pt x="629" y="2255"/>
                </a:cubicBezTo>
                <a:cubicBezTo>
                  <a:pt x="629" y="2255"/>
                  <a:pt x="629" y="2255"/>
                  <a:pt x="629" y="2239"/>
                </a:cubicBezTo>
                <a:cubicBezTo>
                  <a:pt x="629" y="2239"/>
                  <a:pt x="629" y="2239"/>
                  <a:pt x="629" y="2247"/>
                </a:cubicBezTo>
                <a:close/>
                <a:moveTo>
                  <a:pt x="550" y="2372"/>
                </a:moveTo>
                <a:cubicBezTo>
                  <a:pt x="550" y="2372"/>
                  <a:pt x="550" y="2372"/>
                  <a:pt x="550" y="2372"/>
                </a:cubicBezTo>
                <a:cubicBezTo>
                  <a:pt x="550" y="2372"/>
                  <a:pt x="550" y="2372"/>
                  <a:pt x="550" y="2372"/>
                </a:cubicBezTo>
                <a:cubicBezTo>
                  <a:pt x="550" y="2372"/>
                  <a:pt x="550" y="2372"/>
                  <a:pt x="550" y="2372"/>
                </a:cubicBezTo>
                <a:cubicBezTo>
                  <a:pt x="550" y="2372"/>
                  <a:pt x="550" y="2372"/>
                  <a:pt x="542" y="2372"/>
                </a:cubicBezTo>
                <a:cubicBezTo>
                  <a:pt x="542" y="2388"/>
                  <a:pt x="542" y="2388"/>
                  <a:pt x="542" y="2388"/>
                </a:cubicBezTo>
                <a:cubicBezTo>
                  <a:pt x="550" y="2372"/>
                  <a:pt x="550" y="2380"/>
                  <a:pt x="550" y="2372"/>
                </a:cubicBezTo>
                <a:close/>
                <a:moveTo>
                  <a:pt x="597" y="2309"/>
                </a:moveTo>
                <a:cubicBezTo>
                  <a:pt x="597" y="2309"/>
                  <a:pt x="597" y="2309"/>
                  <a:pt x="597" y="2309"/>
                </a:cubicBezTo>
                <a:cubicBezTo>
                  <a:pt x="597" y="2309"/>
                  <a:pt x="597" y="2309"/>
                  <a:pt x="597" y="2309"/>
                </a:cubicBezTo>
                <a:cubicBezTo>
                  <a:pt x="597" y="2309"/>
                  <a:pt x="597" y="2309"/>
                  <a:pt x="597" y="2309"/>
                </a:cubicBezTo>
                <a:close/>
                <a:moveTo>
                  <a:pt x="589" y="2317"/>
                </a:moveTo>
                <a:cubicBezTo>
                  <a:pt x="589" y="2317"/>
                  <a:pt x="589" y="2317"/>
                  <a:pt x="597" y="2309"/>
                </a:cubicBezTo>
                <a:cubicBezTo>
                  <a:pt x="589" y="2309"/>
                  <a:pt x="589" y="2309"/>
                  <a:pt x="589" y="2309"/>
                </a:cubicBezTo>
                <a:cubicBezTo>
                  <a:pt x="589" y="2309"/>
                  <a:pt x="589" y="2309"/>
                  <a:pt x="589" y="2317"/>
                </a:cubicBezTo>
                <a:close/>
                <a:moveTo>
                  <a:pt x="40" y="1926"/>
                </a:moveTo>
                <a:cubicBezTo>
                  <a:pt x="32" y="1926"/>
                  <a:pt x="32" y="1926"/>
                  <a:pt x="32" y="1926"/>
                </a:cubicBezTo>
                <a:cubicBezTo>
                  <a:pt x="40" y="1934"/>
                  <a:pt x="40" y="1934"/>
                  <a:pt x="48" y="1941"/>
                </a:cubicBezTo>
                <a:cubicBezTo>
                  <a:pt x="48" y="1941"/>
                  <a:pt x="48" y="1941"/>
                  <a:pt x="40" y="1926"/>
                </a:cubicBezTo>
                <a:close/>
                <a:moveTo>
                  <a:pt x="87" y="1957"/>
                </a:moveTo>
                <a:cubicBezTo>
                  <a:pt x="87" y="1965"/>
                  <a:pt x="87" y="1965"/>
                  <a:pt x="87" y="1965"/>
                </a:cubicBezTo>
                <a:cubicBezTo>
                  <a:pt x="95" y="1965"/>
                  <a:pt x="95" y="1965"/>
                  <a:pt x="95" y="1965"/>
                </a:cubicBezTo>
                <a:lnTo>
                  <a:pt x="87" y="1957"/>
                </a:lnTo>
                <a:close/>
                <a:moveTo>
                  <a:pt x="644" y="2223"/>
                </a:moveTo>
                <a:cubicBezTo>
                  <a:pt x="652" y="2215"/>
                  <a:pt x="652" y="2215"/>
                  <a:pt x="652" y="2215"/>
                </a:cubicBezTo>
                <a:cubicBezTo>
                  <a:pt x="644" y="2215"/>
                  <a:pt x="652" y="2215"/>
                  <a:pt x="644" y="2223"/>
                </a:cubicBezTo>
                <a:close/>
                <a:moveTo>
                  <a:pt x="220" y="2098"/>
                </a:moveTo>
                <a:cubicBezTo>
                  <a:pt x="220" y="2098"/>
                  <a:pt x="220" y="2098"/>
                  <a:pt x="220" y="2106"/>
                </a:cubicBezTo>
                <a:cubicBezTo>
                  <a:pt x="220" y="2098"/>
                  <a:pt x="220" y="2098"/>
                  <a:pt x="220" y="2098"/>
                </a:cubicBezTo>
                <a:close/>
                <a:moveTo>
                  <a:pt x="644" y="2231"/>
                </a:moveTo>
                <a:cubicBezTo>
                  <a:pt x="644" y="2231"/>
                  <a:pt x="636" y="2231"/>
                  <a:pt x="636" y="2231"/>
                </a:cubicBezTo>
                <a:cubicBezTo>
                  <a:pt x="644" y="2231"/>
                  <a:pt x="644" y="2231"/>
                  <a:pt x="644" y="2231"/>
                </a:cubicBezTo>
                <a:close/>
                <a:moveTo>
                  <a:pt x="71" y="1957"/>
                </a:moveTo>
                <a:cubicBezTo>
                  <a:pt x="71" y="1957"/>
                  <a:pt x="79" y="1957"/>
                  <a:pt x="79" y="1957"/>
                </a:cubicBezTo>
                <a:cubicBezTo>
                  <a:pt x="71" y="1957"/>
                  <a:pt x="71" y="1957"/>
                  <a:pt x="71" y="1957"/>
                </a:cubicBezTo>
                <a:close/>
                <a:moveTo>
                  <a:pt x="79" y="1957"/>
                </a:moveTo>
                <a:cubicBezTo>
                  <a:pt x="79" y="1957"/>
                  <a:pt x="79" y="1957"/>
                  <a:pt x="87" y="1957"/>
                </a:cubicBezTo>
                <a:cubicBezTo>
                  <a:pt x="87" y="1957"/>
                  <a:pt x="79" y="1957"/>
                  <a:pt x="79" y="1957"/>
                </a:cubicBezTo>
                <a:close/>
                <a:moveTo>
                  <a:pt x="212" y="2106"/>
                </a:moveTo>
                <a:cubicBezTo>
                  <a:pt x="212" y="2090"/>
                  <a:pt x="212" y="2090"/>
                  <a:pt x="212" y="2090"/>
                </a:cubicBezTo>
                <a:cubicBezTo>
                  <a:pt x="212" y="2098"/>
                  <a:pt x="212" y="2098"/>
                  <a:pt x="212" y="2098"/>
                </a:cubicBezTo>
                <a:cubicBezTo>
                  <a:pt x="212" y="2098"/>
                  <a:pt x="212" y="2098"/>
                  <a:pt x="212" y="2098"/>
                </a:cubicBezTo>
                <a:cubicBezTo>
                  <a:pt x="212" y="2098"/>
                  <a:pt x="212" y="2098"/>
                  <a:pt x="212" y="2098"/>
                </a:cubicBezTo>
                <a:cubicBezTo>
                  <a:pt x="212" y="2098"/>
                  <a:pt x="212" y="2098"/>
                  <a:pt x="212" y="2098"/>
                </a:cubicBezTo>
                <a:cubicBezTo>
                  <a:pt x="212" y="2098"/>
                  <a:pt x="212" y="2098"/>
                  <a:pt x="212" y="2106"/>
                </a:cubicBezTo>
                <a:close/>
                <a:moveTo>
                  <a:pt x="63" y="1949"/>
                </a:moveTo>
                <a:cubicBezTo>
                  <a:pt x="71" y="1957"/>
                  <a:pt x="71" y="1957"/>
                  <a:pt x="71" y="1957"/>
                </a:cubicBezTo>
                <a:cubicBezTo>
                  <a:pt x="71" y="1949"/>
                  <a:pt x="71" y="1949"/>
                  <a:pt x="63" y="1949"/>
                </a:cubicBezTo>
                <a:close/>
                <a:moveTo>
                  <a:pt x="48" y="1941"/>
                </a:moveTo>
                <a:cubicBezTo>
                  <a:pt x="48" y="1941"/>
                  <a:pt x="48" y="1941"/>
                  <a:pt x="55" y="1941"/>
                </a:cubicBezTo>
                <a:cubicBezTo>
                  <a:pt x="55" y="1941"/>
                  <a:pt x="55" y="1941"/>
                  <a:pt x="48" y="1941"/>
                </a:cubicBezTo>
                <a:close/>
                <a:moveTo>
                  <a:pt x="260" y="2161"/>
                </a:moveTo>
                <a:cubicBezTo>
                  <a:pt x="260" y="2153"/>
                  <a:pt x="260" y="2153"/>
                  <a:pt x="252" y="2145"/>
                </a:cubicBezTo>
                <a:lnTo>
                  <a:pt x="260" y="2161"/>
                </a:lnTo>
                <a:close/>
                <a:moveTo>
                  <a:pt x="40" y="1934"/>
                </a:moveTo>
                <a:cubicBezTo>
                  <a:pt x="40" y="1934"/>
                  <a:pt x="40" y="1934"/>
                  <a:pt x="32" y="1934"/>
                </a:cubicBezTo>
                <a:cubicBezTo>
                  <a:pt x="40" y="1934"/>
                  <a:pt x="40" y="1934"/>
                  <a:pt x="40" y="1941"/>
                </a:cubicBezTo>
                <a:cubicBezTo>
                  <a:pt x="40" y="1941"/>
                  <a:pt x="40" y="1941"/>
                  <a:pt x="40" y="1941"/>
                </a:cubicBezTo>
                <a:cubicBezTo>
                  <a:pt x="40" y="1941"/>
                  <a:pt x="48" y="1941"/>
                  <a:pt x="55" y="1949"/>
                </a:cubicBezTo>
                <a:cubicBezTo>
                  <a:pt x="55" y="1949"/>
                  <a:pt x="55" y="1949"/>
                  <a:pt x="55" y="1949"/>
                </a:cubicBezTo>
                <a:cubicBezTo>
                  <a:pt x="55" y="1949"/>
                  <a:pt x="55" y="1949"/>
                  <a:pt x="55" y="1949"/>
                </a:cubicBezTo>
                <a:cubicBezTo>
                  <a:pt x="71" y="1957"/>
                  <a:pt x="55" y="1949"/>
                  <a:pt x="71" y="1957"/>
                </a:cubicBezTo>
                <a:cubicBezTo>
                  <a:pt x="71" y="1957"/>
                  <a:pt x="71" y="1957"/>
                  <a:pt x="87" y="1965"/>
                </a:cubicBezTo>
                <a:cubicBezTo>
                  <a:pt x="87" y="1973"/>
                  <a:pt x="87" y="1973"/>
                  <a:pt x="87" y="1965"/>
                </a:cubicBezTo>
                <a:cubicBezTo>
                  <a:pt x="87" y="1965"/>
                  <a:pt x="87" y="1965"/>
                  <a:pt x="71" y="1957"/>
                </a:cubicBezTo>
                <a:cubicBezTo>
                  <a:pt x="63" y="1949"/>
                  <a:pt x="63" y="1949"/>
                  <a:pt x="55" y="1941"/>
                </a:cubicBezTo>
                <a:cubicBezTo>
                  <a:pt x="55" y="1941"/>
                  <a:pt x="55" y="1941"/>
                  <a:pt x="63" y="1949"/>
                </a:cubicBezTo>
                <a:cubicBezTo>
                  <a:pt x="63" y="1949"/>
                  <a:pt x="63" y="1949"/>
                  <a:pt x="63" y="1949"/>
                </a:cubicBezTo>
                <a:cubicBezTo>
                  <a:pt x="63" y="1949"/>
                  <a:pt x="55" y="1941"/>
                  <a:pt x="55" y="1941"/>
                </a:cubicBezTo>
                <a:cubicBezTo>
                  <a:pt x="55" y="1941"/>
                  <a:pt x="55" y="1941"/>
                  <a:pt x="55" y="1941"/>
                </a:cubicBezTo>
                <a:cubicBezTo>
                  <a:pt x="48" y="1941"/>
                  <a:pt x="40" y="1941"/>
                  <a:pt x="40" y="1934"/>
                </a:cubicBezTo>
                <a:close/>
                <a:moveTo>
                  <a:pt x="644" y="2239"/>
                </a:moveTo>
                <a:cubicBezTo>
                  <a:pt x="644" y="2239"/>
                  <a:pt x="644" y="2239"/>
                  <a:pt x="644" y="2239"/>
                </a:cubicBezTo>
                <a:cubicBezTo>
                  <a:pt x="644" y="2239"/>
                  <a:pt x="644" y="2239"/>
                  <a:pt x="644" y="2239"/>
                </a:cubicBezTo>
                <a:cubicBezTo>
                  <a:pt x="644" y="2231"/>
                  <a:pt x="644" y="2231"/>
                  <a:pt x="644" y="2231"/>
                </a:cubicBezTo>
                <a:cubicBezTo>
                  <a:pt x="644" y="2231"/>
                  <a:pt x="644" y="2231"/>
                  <a:pt x="644" y="2239"/>
                </a:cubicBezTo>
                <a:close/>
                <a:moveTo>
                  <a:pt x="197" y="2075"/>
                </a:moveTo>
                <a:cubicBezTo>
                  <a:pt x="197" y="2082"/>
                  <a:pt x="197" y="2075"/>
                  <a:pt x="197" y="2082"/>
                </a:cubicBezTo>
                <a:cubicBezTo>
                  <a:pt x="197" y="2082"/>
                  <a:pt x="197" y="2082"/>
                  <a:pt x="197" y="2075"/>
                </a:cubicBezTo>
                <a:close/>
                <a:moveTo>
                  <a:pt x="32" y="1926"/>
                </a:moveTo>
                <a:cubicBezTo>
                  <a:pt x="24" y="1926"/>
                  <a:pt x="24" y="1926"/>
                  <a:pt x="24" y="1926"/>
                </a:cubicBezTo>
                <a:cubicBezTo>
                  <a:pt x="32" y="1934"/>
                  <a:pt x="32" y="1934"/>
                  <a:pt x="32" y="1934"/>
                </a:cubicBezTo>
                <a:cubicBezTo>
                  <a:pt x="32" y="1934"/>
                  <a:pt x="32" y="1934"/>
                  <a:pt x="32" y="1926"/>
                </a:cubicBezTo>
                <a:close/>
                <a:moveTo>
                  <a:pt x="32" y="1934"/>
                </a:moveTo>
                <a:cubicBezTo>
                  <a:pt x="32" y="1934"/>
                  <a:pt x="32" y="1934"/>
                  <a:pt x="32" y="1934"/>
                </a:cubicBezTo>
                <a:cubicBezTo>
                  <a:pt x="32" y="1934"/>
                  <a:pt x="32" y="1934"/>
                  <a:pt x="32" y="1934"/>
                </a:cubicBezTo>
                <a:cubicBezTo>
                  <a:pt x="32" y="1934"/>
                  <a:pt x="32" y="1934"/>
                  <a:pt x="32" y="1934"/>
                </a:cubicBezTo>
                <a:close/>
                <a:moveTo>
                  <a:pt x="189" y="2075"/>
                </a:moveTo>
                <a:cubicBezTo>
                  <a:pt x="189" y="2067"/>
                  <a:pt x="189" y="2067"/>
                  <a:pt x="189" y="2067"/>
                </a:cubicBezTo>
                <a:cubicBezTo>
                  <a:pt x="189" y="2059"/>
                  <a:pt x="189" y="2059"/>
                  <a:pt x="189" y="2059"/>
                </a:cubicBezTo>
                <a:cubicBezTo>
                  <a:pt x="181" y="2059"/>
                  <a:pt x="181" y="2059"/>
                  <a:pt x="181" y="2059"/>
                </a:cubicBezTo>
                <a:cubicBezTo>
                  <a:pt x="189" y="2067"/>
                  <a:pt x="189" y="2067"/>
                  <a:pt x="189" y="2067"/>
                </a:cubicBezTo>
                <a:cubicBezTo>
                  <a:pt x="189" y="2067"/>
                  <a:pt x="189" y="2075"/>
                  <a:pt x="197" y="2082"/>
                </a:cubicBezTo>
                <a:cubicBezTo>
                  <a:pt x="197" y="2082"/>
                  <a:pt x="197" y="2082"/>
                  <a:pt x="197" y="2082"/>
                </a:cubicBezTo>
                <a:cubicBezTo>
                  <a:pt x="197" y="2082"/>
                  <a:pt x="197" y="2075"/>
                  <a:pt x="189" y="2075"/>
                </a:cubicBezTo>
                <a:close/>
                <a:moveTo>
                  <a:pt x="205" y="2082"/>
                </a:moveTo>
                <a:cubicBezTo>
                  <a:pt x="197" y="2082"/>
                  <a:pt x="197" y="2082"/>
                  <a:pt x="197" y="2082"/>
                </a:cubicBezTo>
                <a:cubicBezTo>
                  <a:pt x="197" y="2082"/>
                  <a:pt x="205" y="2082"/>
                  <a:pt x="205" y="2082"/>
                </a:cubicBezTo>
                <a:cubicBezTo>
                  <a:pt x="205" y="2082"/>
                  <a:pt x="205" y="2082"/>
                  <a:pt x="205" y="2082"/>
                </a:cubicBezTo>
                <a:close/>
                <a:moveTo>
                  <a:pt x="205" y="2090"/>
                </a:moveTo>
                <a:cubicBezTo>
                  <a:pt x="205" y="2090"/>
                  <a:pt x="205" y="2090"/>
                  <a:pt x="205" y="2090"/>
                </a:cubicBezTo>
                <a:cubicBezTo>
                  <a:pt x="205" y="2090"/>
                  <a:pt x="212" y="2098"/>
                  <a:pt x="212" y="2098"/>
                </a:cubicBezTo>
                <a:cubicBezTo>
                  <a:pt x="212" y="2098"/>
                  <a:pt x="212" y="2098"/>
                  <a:pt x="205" y="2090"/>
                </a:cubicBezTo>
                <a:cubicBezTo>
                  <a:pt x="205" y="2090"/>
                  <a:pt x="205" y="2090"/>
                  <a:pt x="205" y="2090"/>
                </a:cubicBezTo>
                <a:cubicBezTo>
                  <a:pt x="205" y="2090"/>
                  <a:pt x="205" y="2090"/>
                  <a:pt x="205" y="2090"/>
                </a:cubicBezTo>
                <a:cubicBezTo>
                  <a:pt x="205" y="2090"/>
                  <a:pt x="205" y="2090"/>
                  <a:pt x="205" y="2090"/>
                </a:cubicBezTo>
                <a:cubicBezTo>
                  <a:pt x="205" y="2090"/>
                  <a:pt x="205" y="2082"/>
                  <a:pt x="205" y="2082"/>
                </a:cubicBezTo>
                <a:cubicBezTo>
                  <a:pt x="205" y="2082"/>
                  <a:pt x="205" y="2090"/>
                  <a:pt x="205" y="2090"/>
                </a:cubicBezTo>
                <a:cubicBezTo>
                  <a:pt x="205" y="2090"/>
                  <a:pt x="205" y="2090"/>
                  <a:pt x="205" y="2090"/>
                </a:cubicBezTo>
                <a:close/>
                <a:moveTo>
                  <a:pt x="142" y="2012"/>
                </a:moveTo>
                <a:cubicBezTo>
                  <a:pt x="142" y="2012"/>
                  <a:pt x="142" y="2012"/>
                  <a:pt x="142" y="2012"/>
                </a:cubicBezTo>
                <a:cubicBezTo>
                  <a:pt x="150" y="2020"/>
                  <a:pt x="158" y="2035"/>
                  <a:pt x="158" y="2035"/>
                </a:cubicBezTo>
                <a:cubicBezTo>
                  <a:pt x="158" y="2035"/>
                  <a:pt x="165" y="2035"/>
                  <a:pt x="165" y="2035"/>
                </a:cubicBezTo>
                <a:cubicBezTo>
                  <a:pt x="158" y="2028"/>
                  <a:pt x="150" y="2028"/>
                  <a:pt x="142" y="2020"/>
                </a:cubicBezTo>
                <a:cubicBezTo>
                  <a:pt x="142" y="2012"/>
                  <a:pt x="142" y="2012"/>
                  <a:pt x="142" y="2012"/>
                </a:cubicBezTo>
                <a:close/>
                <a:moveTo>
                  <a:pt x="71" y="1957"/>
                </a:moveTo>
                <a:cubicBezTo>
                  <a:pt x="71" y="1957"/>
                  <a:pt x="71" y="1957"/>
                  <a:pt x="71" y="1957"/>
                </a:cubicBezTo>
                <a:cubicBezTo>
                  <a:pt x="71" y="1957"/>
                  <a:pt x="71" y="1957"/>
                  <a:pt x="71" y="1957"/>
                </a:cubicBezTo>
                <a:close/>
                <a:moveTo>
                  <a:pt x="126" y="1996"/>
                </a:moveTo>
                <a:cubicBezTo>
                  <a:pt x="118" y="1996"/>
                  <a:pt x="110" y="1988"/>
                  <a:pt x="103" y="1981"/>
                </a:cubicBezTo>
                <a:cubicBezTo>
                  <a:pt x="110" y="1981"/>
                  <a:pt x="110" y="1988"/>
                  <a:pt x="118" y="1988"/>
                </a:cubicBezTo>
                <a:cubicBezTo>
                  <a:pt x="118" y="1988"/>
                  <a:pt x="118" y="1988"/>
                  <a:pt x="118" y="1988"/>
                </a:cubicBezTo>
                <a:cubicBezTo>
                  <a:pt x="110" y="1988"/>
                  <a:pt x="110" y="1981"/>
                  <a:pt x="103" y="1973"/>
                </a:cubicBezTo>
                <a:cubicBezTo>
                  <a:pt x="95" y="1973"/>
                  <a:pt x="95" y="1973"/>
                  <a:pt x="95" y="1973"/>
                </a:cubicBezTo>
                <a:cubicBezTo>
                  <a:pt x="95" y="1973"/>
                  <a:pt x="95" y="1973"/>
                  <a:pt x="95" y="1973"/>
                </a:cubicBezTo>
                <a:cubicBezTo>
                  <a:pt x="95" y="1973"/>
                  <a:pt x="95" y="1973"/>
                  <a:pt x="95" y="1973"/>
                </a:cubicBezTo>
                <a:cubicBezTo>
                  <a:pt x="87" y="1973"/>
                  <a:pt x="87" y="1973"/>
                  <a:pt x="87" y="1973"/>
                </a:cubicBezTo>
                <a:cubicBezTo>
                  <a:pt x="79" y="1957"/>
                  <a:pt x="87" y="1965"/>
                  <a:pt x="71" y="1957"/>
                </a:cubicBezTo>
                <a:cubicBezTo>
                  <a:pt x="95" y="1973"/>
                  <a:pt x="126" y="1996"/>
                  <a:pt x="142" y="2012"/>
                </a:cubicBezTo>
                <a:cubicBezTo>
                  <a:pt x="134" y="2012"/>
                  <a:pt x="134" y="2012"/>
                  <a:pt x="134" y="2012"/>
                </a:cubicBezTo>
                <a:cubicBezTo>
                  <a:pt x="126" y="1996"/>
                  <a:pt x="126" y="2004"/>
                  <a:pt x="126" y="1996"/>
                </a:cubicBezTo>
                <a:close/>
                <a:moveTo>
                  <a:pt x="676" y="2176"/>
                </a:moveTo>
                <a:cubicBezTo>
                  <a:pt x="676" y="2176"/>
                  <a:pt x="676" y="2176"/>
                  <a:pt x="676" y="2176"/>
                </a:cubicBezTo>
                <a:cubicBezTo>
                  <a:pt x="676" y="2176"/>
                  <a:pt x="684" y="2168"/>
                  <a:pt x="684" y="2168"/>
                </a:cubicBezTo>
                <a:cubicBezTo>
                  <a:pt x="684" y="2168"/>
                  <a:pt x="684" y="2168"/>
                  <a:pt x="684" y="2161"/>
                </a:cubicBezTo>
                <a:cubicBezTo>
                  <a:pt x="684" y="2161"/>
                  <a:pt x="684" y="2161"/>
                  <a:pt x="676" y="2176"/>
                </a:cubicBezTo>
                <a:close/>
                <a:moveTo>
                  <a:pt x="165" y="2043"/>
                </a:moveTo>
                <a:cubicBezTo>
                  <a:pt x="165" y="2051"/>
                  <a:pt x="165" y="2051"/>
                  <a:pt x="165" y="2051"/>
                </a:cubicBezTo>
                <a:cubicBezTo>
                  <a:pt x="165" y="2043"/>
                  <a:pt x="165" y="2043"/>
                  <a:pt x="165" y="2043"/>
                </a:cubicBezTo>
                <a:close/>
                <a:moveTo>
                  <a:pt x="165" y="2043"/>
                </a:moveTo>
                <a:cubicBezTo>
                  <a:pt x="165" y="2043"/>
                  <a:pt x="165" y="2035"/>
                  <a:pt x="165" y="2035"/>
                </a:cubicBezTo>
                <a:cubicBezTo>
                  <a:pt x="165" y="2043"/>
                  <a:pt x="165" y="2043"/>
                  <a:pt x="165" y="2043"/>
                </a:cubicBezTo>
                <a:close/>
                <a:moveTo>
                  <a:pt x="173" y="2051"/>
                </a:moveTo>
                <a:cubicBezTo>
                  <a:pt x="173" y="2051"/>
                  <a:pt x="173" y="2051"/>
                  <a:pt x="173" y="2051"/>
                </a:cubicBezTo>
                <a:cubicBezTo>
                  <a:pt x="173" y="2043"/>
                  <a:pt x="165" y="2043"/>
                  <a:pt x="165" y="2035"/>
                </a:cubicBezTo>
                <a:cubicBezTo>
                  <a:pt x="158" y="2035"/>
                  <a:pt x="165" y="2035"/>
                  <a:pt x="158" y="2028"/>
                </a:cubicBezTo>
                <a:cubicBezTo>
                  <a:pt x="158" y="2028"/>
                  <a:pt x="158" y="2028"/>
                  <a:pt x="165" y="2043"/>
                </a:cubicBezTo>
                <a:cubicBezTo>
                  <a:pt x="165" y="2043"/>
                  <a:pt x="165" y="2043"/>
                  <a:pt x="165" y="2043"/>
                </a:cubicBezTo>
                <a:cubicBezTo>
                  <a:pt x="165" y="2043"/>
                  <a:pt x="165" y="2043"/>
                  <a:pt x="173" y="2043"/>
                </a:cubicBezTo>
                <a:cubicBezTo>
                  <a:pt x="173" y="2051"/>
                  <a:pt x="173" y="2051"/>
                  <a:pt x="173" y="2051"/>
                </a:cubicBezTo>
                <a:cubicBezTo>
                  <a:pt x="165" y="2051"/>
                  <a:pt x="165" y="2051"/>
                  <a:pt x="165" y="2051"/>
                </a:cubicBezTo>
                <a:cubicBezTo>
                  <a:pt x="165" y="2051"/>
                  <a:pt x="165" y="2051"/>
                  <a:pt x="173" y="2051"/>
                </a:cubicBezTo>
                <a:cubicBezTo>
                  <a:pt x="173" y="2051"/>
                  <a:pt x="173" y="2051"/>
                  <a:pt x="173" y="2059"/>
                </a:cubicBezTo>
                <a:cubicBezTo>
                  <a:pt x="173" y="2059"/>
                  <a:pt x="173" y="2059"/>
                  <a:pt x="181" y="2059"/>
                </a:cubicBezTo>
                <a:cubicBezTo>
                  <a:pt x="181" y="2059"/>
                  <a:pt x="181" y="2059"/>
                  <a:pt x="181" y="2059"/>
                </a:cubicBezTo>
                <a:cubicBezTo>
                  <a:pt x="181" y="2059"/>
                  <a:pt x="181" y="2059"/>
                  <a:pt x="173" y="2051"/>
                </a:cubicBezTo>
                <a:cubicBezTo>
                  <a:pt x="173" y="2051"/>
                  <a:pt x="173" y="2051"/>
                  <a:pt x="173" y="2051"/>
                </a:cubicBezTo>
                <a:close/>
                <a:moveTo>
                  <a:pt x="668" y="2208"/>
                </a:moveTo>
                <a:cubicBezTo>
                  <a:pt x="668" y="2208"/>
                  <a:pt x="668" y="2208"/>
                  <a:pt x="668" y="2200"/>
                </a:cubicBezTo>
                <a:cubicBezTo>
                  <a:pt x="668" y="2200"/>
                  <a:pt x="668" y="2200"/>
                  <a:pt x="660" y="2208"/>
                </a:cubicBezTo>
                <a:cubicBezTo>
                  <a:pt x="660" y="2208"/>
                  <a:pt x="660" y="2208"/>
                  <a:pt x="668" y="2208"/>
                </a:cubicBezTo>
                <a:close/>
                <a:moveTo>
                  <a:pt x="212" y="2106"/>
                </a:moveTo>
                <a:cubicBezTo>
                  <a:pt x="212" y="2106"/>
                  <a:pt x="212" y="2106"/>
                  <a:pt x="220" y="2114"/>
                </a:cubicBezTo>
                <a:cubicBezTo>
                  <a:pt x="220" y="2114"/>
                  <a:pt x="220" y="2114"/>
                  <a:pt x="220" y="2114"/>
                </a:cubicBezTo>
                <a:cubicBezTo>
                  <a:pt x="220" y="2114"/>
                  <a:pt x="220" y="2114"/>
                  <a:pt x="220" y="2114"/>
                </a:cubicBezTo>
                <a:cubicBezTo>
                  <a:pt x="220" y="2114"/>
                  <a:pt x="220" y="2114"/>
                  <a:pt x="220" y="2114"/>
                </a:cubicBezTo>
                <a:cubicBezTo>
                  <a:pt x="220" y="2106"/>
                  <a:pt x="220" y="2106"/>
                  <a:pt x="220" y="2106"/>
                </a:cubicBezTo>
                <a:cubicBezTo>
                  <a:pt x="220" y="2106"/>
                  <a:pt x="220" y="2106"/>
                  <a:pt x="220" y="2106"/>
                </a:cubicBezTo>
                <a:cubicBezTo>
                  <a:pt x="220" y="2106"/>
                  <a:pt x="220" y="2106"/>
                  <a:pt x="212" y="2106"/>
                </a:cubicBezTo>
                <a:cubicBezTo>
                  <a:pt x="220" y="2106"/>
                  <a:pt x="220" y="2106"/>
                  <a:pt x="220" y="2106"/>
                </a:cubicBezTo>
                <a:cubicBezTo>
                  <a:pt x="212" y="2106"/>
                  <a:pt x="212" y="2106"/>
                  <a:pt x="212" y="2106"/>
                </a:cubicBezTo>
                <a:close/>
                <a:moveTo>
                  <a:pt x="676" y="2176"/>
                </a:moveTo>
                <a:cubicBezTo>
                  <a:pt x="676" y="2176"/>
                  <a:pt x="676" y="2176"/>
                  <a:pt x="676" y="2184"/>
                </a:cubicBezTo>
                <a:cubicBezTo>
                  <a:pt x="676" y="2184"/>
                  <a:pt x="676" y="2184"/>
                  <a:pt x="676" y="2176"/>
                </a:cubicBezTo>
                <a:close/>
                <a:moveTo>
                  <a:pt x="55" y="2020"/>
                </a:moveTo>
                <a:cubicBezTo>
                  <a:pt x="55" y="2020"/>
                  <a:pt x="55" y="2020"/>
                  <a:pt x="55" y="2020"/>
                </a:cubicBezTo>
                <a:cubicBezTo>
                  <a:pt x="55" y="2020"/>
                  <a:pt x="55" y="2020"/>
                  <a:pt x="55" y="2020"/>
                </a:cubicBezTo>
                <a:cubicBezTo>
                  <a:pt x="55" y="2020"/>
                  <a:pt x="55" y="2020"/>
                  <a:pt x="48" y="2012"/>
                </a:cubicBezTo>
                <a:cubicBezTo>
                  <a:pt x="40" y="2012"/>
                  <a:pt x="48" y="2012"/>
                  <a:pt x="40" y="2012"/>
                </a:cubicBezTo>
                <a:cubicBezTo>
                  <a:pt x="40" y="2012"/>
                  <a:pt x="40" y="2012"/>
                  <a:pt x="40" y="2012"/>
                </a:cubicBezTo>
                <a:cubicBezTo>
                  <a:pt x="40" y="2012"/>
                  <a:pt x="40" y="2012"/>
                  <a:pt x="40" y="2012"/>
                </a:cubicBezTo>
                <a:cubicBezTo>
                  <a:pt x="40" y="2012"/>
                  <a:pt x="40" y="2012"/>
                  <a:pt x="40" y="2012"/>
                </a:cubicBezTo>
                <a:cubicBezTo>
                  <a:pt x="48" y="2020"/>
                  <a:pt x="48" y="2020"/>
                  <a:pt x="48" y="2020"/>
                </a:cubicBezTo>
                <a:cubicBezTo>
                  <a:pt x="48" y="2020"/>
                  <a:pt x="48" y="2020"/>
                  <a:pt x="48" y="2020"/>
                </a:cubicBezTo>
                <a:cubicBezTo>
                  <a:pt x="48" y="2020"/>
                  <a:pt x="55" y="2028"/>
                  <a:pt x="55" y="2028"/>
                </a:cubicBezTo>
                <a:cubicBezTo>
                  <a:pt x="55" y="2028"/>
                  <a:pt x="55" y="2028"/>
                  <a:pt x="55" y="2028"/>
                </a:cubicBezTo>
                <a:cubicBezTo>
                  <a:pt x="55" y="2020"/>
                  <a:pt x="55" y="2020"/>
                  <a:pt x="55" y="2020"/>
                </a:cubicBezTo>
                <a:close/>
                <a:moveTo>
                  <a:pt x="668" y="2223"/>
                </a:moveTo>
                <a:cubicBezTo>
                  <a:pt x="668" y="2215"/>
                  <a:pt x="676" y="2208"/>
                  <a:pt x="676" y="2208"/>
                </a:cubicBezTo>
                <a:cubicBezTo>
                  <a:pt x="668" y="2215"/>
                  <a:pt x="668" y="2223"/>
                  <a:pt x="668" y="2223"/>
                </a:cubicBezTo>
                <a:close/>
                <a:moveTo>
                  <a:pt x="582" y="2341"/>
                </a:moveTo>
                <a:cubicBezTo>
                  <a:pt x="582" y="2348"/>
                  <a:pt x="582" y="2356"/>
                  <a:pt x="574" y="2364"/>
                </a:cubicBezTo>
                <a:cubicBezTo>
                  <a:pt x="582" y="2356"/>
                  <a:pt x="582" y="2348"/>
                  <a:pt x="589" y="2341"/>
                </a:cubicBezTo>
                <a:cubicBezTo>
                  <a:pt x="589" y="2348"/>
                  <a:pt x="589" y="2348"/>
                  <a:pt x="582" y="2341"/>
                </a:cubicBezTo>
                <a:close/>
                <a:moveTo>
                  <a:pt x="848" y="1895"/>
                </a:moveTo>
                <a:cubicBezTo>
                  <a:pt x="848" y="1910"/>
                  <a:pt x="848" y="1910"/>
                  <a:pt x="841" y="1918"/>
                </a:cubicBezTo>
                <a:cubicBezTo>
                  <a:pt x="841" y="1918"/>
                  <a:pt x="841" y="1918"/>
                  <a:pt x="848" y="1926"/>
                </a:cubicBezTo>
                <a:cubicBezTo>
                  <a:pt x="848" y="1918"/>
                  <a:pt x="848" y="1910"/>
                  <a:pt x="848" y="1902"/>
                </a:cubicBezTo>
                <a:cubicBezTo>
                  <a:pt x="848" y="1902"/>
                  <a:pt x="848" y="1902"/>
                  <a:pt x="848" y="1895"/>
                </a:cubicBezTo>
                <a:close/>
                <a:moveTo>
                  <a:pt x="63" y="1957"/>
                </a:moveTo>
                <a:cubicBezTo>
                  <a:pt x="63" y="1957"/>
                  <a:pt x="63" y="1957"/>
                  <a:pt x="48" y="1949"/>
                </a:cubicBezTo>
                <a:cubicBezTo>
                  <a:pt x="48" y="1941"/>
                  <a:pt x="48" y="1949"/>
                  <a:pt x="40" y="1941"/>
                </a:cubicBezTo>
                <a:cubicBezTo>
                  <a:pt x="40" y="1941"/>
                  <a:pt x="40" y="1941"/>
                  <a:pt x="40" y="1941"/>
                </a:cubicBezTo>
                <a:cubicBezTo>
                  <a:pt x="40" y="1941"/>
                  <a:pt x="32" y="1941"/>
                  <a:pt x="32" y="1941"/>
                </a:cubicBezTo>
                <a:cubicBezTo>
                  <a:pt x="40" y="1949"/>
                  <a:pt x="40" y="1949"/>
                  <a:pt x="48" y="1949"/>
                </a:cubicBezTo>
                <a:cubicBezTo>
                  <a:pt x="48" y="1957"/>
                  <a:pt x="48" y="1957"/>
                  <a:pt x="48" y="1957"/>
                </a:cubicBezTo>
                <a:cubicBezTo>
                  <a:pt x="48" y="1957"/>
                  <a:pt x="48" y="1949"/>
                  <a:pt x="48" y="1949"/>
                </a:cubicBezTo>
                <a:cubicBezTo>
                  <a:pt x="55" y="1957"/>
                  <a:pt x="55" y="1957"/>
                  <a:pt x="63" y="1957"/>
                </a:cubicBezTo>
                <a:close/>
                <a:moveTo>
                  <a:pt x="566" y="2380"/>
                </a:moveTo>
                <a:cubicBezTo>
                  <a:pt x="574" y="2372"/>
                  <a:pt x="574" y="2372"/>
                  <a:pt x="582" y="2356"/>
                </a:cubicBezTo>
                <a:cubicBezTo>
                  <a:pt x="582" y="2356"/>
                  <a:pt x="582" y="2356"/>
                  <a:pt x="574" y="2364"/>
                </a:cubicBezTo>
                <a:cubicBezTo>
                  <a:pt x="574" y="2364"/>
                  <a:pt x="574" y="2372"/>
                  <a:pt x="566" y="2372"/>
                </a:cubicBezTo>
                <a:cubicBezTo>
                  <a:pt x="566" y="2380"/>
                  <a:pt x="566" y="2380"/>
                  <a:pt x="566" y="2380"/>
                </a:cubicBezTo>
                <a:cubicBezTo>
                  <a:pt x="566" y="2380"/>
                  <a:pt x="566" y="2380"/>
                  <a:pt x="566" y="2380"/>
                </a:cubicBezTo>
                <a:cubicBezTo>
                  <a:pt x="566" y="2380"/>
                  <a:pt x="566" y="2380"/>
                  <a:pt x="566" y="2388"/>
                </a:cubicBezTo>
                <a:cubicBezTo>
                  <a:pt x="566" y="2388"/>
                  <a:pt x="566" y="2388"/>
                  <a:pt x="566" y="2380"/>
                </a:cubicBezTo>
                <a:cubicBezTo>
                  <a:pt x="566" y="2380"/>
                  <a:pt x="566" y="2380"/>
                  <a:pt x="566" y="2380"/>
                </a:cubicBezTo>
                <a:close/>
                <a:moveTo>
                  <a:pt x="574" y="2364"/>
                </a:moveTo>
                <a:cubicBezTo>
                  <a:pt x="574" y="2364"/>
                  <a:pt x="574" y="2364"/>
                  <a:pt x="574" y="2364"/>
                </a:cubicBezTo>
                <a:cubicBezTo>
                  <a:pt x="574" y="2364"/>
                  <a:pt x="574" y="2364"/>
                  <a:pt x="574" y="2364"/>
                </a:cubicBezTo>
                <a:cubicBezTo>
                  <a:pt x="574" y="2364"/>
                  <a:pt x="574" y="2364"/>
                  <a:pt x="574" y="2364"/>
                </a:cubicBezTo>
                <a:close/>
                <a:moveTo>
                  <a:pt x="40" y="1941"/>
                </a:moveTo>
                <a:cubicBezTo>
                  <a:pt x="32" y="1941"/>
                  <a:pt x="32" y="1941"/>
                  <a:pt x="32" y="1941"/>
                </a:cubicBezTo>
                <a:cubicBezTo>
                  <a:pt x="32" y="1941"/>
                  <a:pt x="32" y="1941"/>
                  <a:pt x="32" y="1941"/>
                </a:cubicBezTo>
                <a:cubicBezTo>
                  <a:pt x="32" y="1941"/>
                  <a:pt x="24" y="1941"/>
                  <a:pt x="24" y="1941"/>
                </a:cubicBezTo>
                <a:cubicBezTo>
                  <a:pt x="32" y="1941"/>
                  <a:pt x="32" y="1941"/>
                  <a:pt x="32" y="1941"/>
                </a:cubicBezTo>
                <a:cubicBezTo>
                  <a:pt x="32" y="1941"/>
                  <a:pt x="32" y="1941"/>
                  <a:pt x="32" y="1941"/>
                </a:cubicBezTo>
                <a:cubicBezTo>
                  <a:pt x="32" y="1941"/>
                  <a:pt x="32" y="1941"/>
                  <a:pt x="32" y="1941"/>
                </a:cubicBezTo>
                <a:cubicBezTo>
                  <a:pt x="32" y="1941"/>
                  <a:pt x="32" y="1941"/>
                  <a:pt x="32" y="1941"/>
                </a:cubicBezTo>
                <a:cubicBezTo>
                  <a:pt x="32" y="1941"/>
                  <a:pt x="32" y="1941"/>
                  <a:pt x="40" y="1941"/>
                </a:cubicBezTo>
                <a:close/>
                <a:moveTo>
                  <a:pt x="103" y="2043"/>
                </a:moveTo>
                <a:cubicBezTo>
                  <a:pt x="103" y="2043"/>
                  <a:pt x="103" y="2043"/>
                  <a:pt x="118" y="2059"/>
                </a:cubicBezTo>
                <a:cubicBezTo>
                  <a:pt x="118" y="2059"/>
                  <a:pt x="118" y="2059"/>
                  <a:pt x="118" y="2059"/>
                </a:cubicBezTo>
                <a:cubicBezTo>
                  <a:pt x="118" y="2059"/>
                  <a:pt x="110" y="2051"/>
                  <a:pt x="110" y="2043"/>
                </a:cubicBezTo>
                <a:cubicBezTo>
                  <a:pt x="103" y="2043"/>
                  <a:pt x="103" y="2043"/>
                  <a:pt x="103" y="2043"/>
                </a:cubicBezTo>
                <a:close/>
                <a:moveTo>
                  <a:pt x="197" y="2223"/>
                </a:moveTo>
                <a:cubicBezTo>
                  <a:pt x="205" y="2223"/>
                  <a:pt x="205" y="2231"/>
                  <a:pt x="205" y="2231"/>
                </a:cubicBezTo>
                <a:cubicBezTo>
                  <a:pt x="205" y="2223"/>
                  <a:pt x="205" y="2223"/>
                  <a:pt x="197" y="2223"/>
                </a:cubicBezTo>
                <a:close/>
                <a:moveTo>
                  <a:pt x="71" y="2028"/>
                </a:moveTo>
                <a:cubicBezTo>
                  <a:pt x="63" y="2020"/>
                  <a:pt x="63" y="2020"/>
                  <a:pt x="48" y="2004"/>
                </a:cubicBezTo>
                <a:cubicBezTo>
                  <a:pt x="40" y="2004"/>
                  <a:pt x="40" y="2004"/>
                  <a:pt x="40" y="2004"/>
                </a:cubicBezTo>
                <a:cubicBezTo>
                  <a:pt x="40" y="2004"/>
                  <a:pt x="48" y="2004"/>
                  <a:pt x="48" y="2012"/>
                </a:cubicBezTo>
                <a:cubicBezTo>
                  <a:pt x="48" y="2012"/>
                  <a:pt x="48" y="2012"/>
                  <a:pt x="48" y="2012"/>
                </a:cubicBezTo>
                <a:cubicBezTo>
                  <a:pt x="48" y="2012"/>
                  <a:pt x="48" y="2012"/>
                  <a:pt x="55" y="2012"/>
                </a:cubicBezTo>
                <a:cubicBezTo>
                  <a:pt x="55" y="2020"/>
                  <a:pt x="63" y="2020"/>
                  <a:pt x="71" y="2028"/>
                </a:cubicBezTo>
                <a:cubicBezTo>
                  <a:pt x="71" y="2028"/>
                  <a:pt x="71" y="2028"/>
                  <a:pt x="71" y="2028"/>
                </a:cubicBezTo>
                <a:cubicBezTo>
                  <a:pt x="71" y="2028"/>
                  <a:pt x="71" y="2028"/>
                  <a:pt x="71" y="2028"/>
                </a:cubicBezTo>
                <a:cubicBezTo>
                  <a:pt x="71" y="2028"/>
                  <a:pt x="79" y="2035"/>
                  <a:pt x="79" y="2035"/>
                </a:cubicBezTo>
                <a:cubicBezTo>
                  <a:pt x="79" y="2035"/>
                  <a:pt x="79" y="2035"/>
                  <a:pt x="79" y="2028"/>
                </a:cubicBezTo>
                <a:cubicBezTo>
                  <a:pt x="79" y="2028"/>
                  <a:pt x="71" y="2028"/>
                  <a:pt x="71" y="2028"/>
                </a:cubicBezTo>
                <a:close/>
                <a:moveTo>
                  <a:pt x="63" y="2028"/>
                </a:moveTo>
                <a:cubicBezTo>
                  <a:pt x="63" y="2028"/>
                  <a:pt x="63" y="2028"/>
                  <a:pt x="63" y="2028"/>
                </a:cubicBezTo>
                <a:cubicBezTo>
                  <a:pt x="63" y="2028"/>
                  <a:pt x="63" y="2028"/>
                  <a:pt x="55" y="2028"/>
                </a:cubicBezTo>
                <a:cubicBezTo>
                  <a:pt x="63" y="2028"/>
                  <a:pt x="63" y="2028"/>
                  <a:pt x="63" y="2028"/>
                </a:cubicBezTo>
                <a:close/>
                <a:moveTo>
                  <a:pt x="118" y="2059"/>
                </a:moveTo>
                <a:cubicBezTo>
                  <a:pt x="118" y="2059"/>
                  <a:pt x="118" y="2059"/>
                  <a:pt x="118" y="2059"/>
                </a:cubicBezTo>
                <a:cubicBezTo>
                  <a:pt x="118" y="2059"/>
                  <a:pt x="118" y="2059"/>
                  <a:pt x="118" y="2059"/>
                </a:cubicBezTo>
                <a:cubicBezTo>
                  <a:pt x="118" y="2059"/>
                  <a:pt x="118" y="2059"/>
                  <a:pt x="118" y="2059"/>
                </a:cubicBezTo>
                <a:close/>
                <a:moveTo>
                  <a:pt x="103" y="2090"/>
                </a:moveTo>
                <a:cubicBezTo>
                  <a:pt x="103" y="2082"/>
                  <a:pt x="103" y="2082"/>
                  <a:pt x="103" y="2082"/>
                </a:cubicBezTo>
                <a:cubicBezTo>
                  <a:pt x="95" y="2082"/>
                  <a:pt x="95" y="2082"/>
                  <a:pt x="95" y="2082"/>
                </a:cubicBezTo>
                <a:cubicBezTo>
                  <a:pt x="103" y="2090"/>
                  <a:pt x="103" y="2090"/>
                  <a:pt x="110" y="2098"/>
                </a:cubicBezTo>
                <a:cubicBezTo>
                  <a:pt x="110" y="2098"/>
                  <a:pt x="118" y="2106"/>
                  <a:pt x="118" y="2106"/>
                </a:cubicBezTo>
                <a:cubicBezTo>
                  <a:pt x="118" y="2106"/>
                  <a:pt x="118" y="2106"/>
                  <a:pt x="118" y="2106"/>
                </a:cubicBezTo>
                <a:cubicBezTo>
                  <a:pt x="118" y="2098"/>
                  <a:pt x="110" y="2098"/>
                  <a:pt x="103" y="2090"/>
                </a:cubicBezTo>
                <a:close/>
                <a:moveTo>
                  <a:pt x="32" y="1941"/>
                </a:moveTo>
                <a:cubicBezTo>
                  <a:pt x="32" y="1941"/>
                  <a:pt x="32" y="1941"/>
                  <a:pt x="32" y="1941"/>
                </a:cubicBezTo>
                <a:cubicBezTo>
                  <a:pt x="32" y="1941"/>
                  <a:pt x="24" y="1934"/>
                  <a:pt x="32" y="1941"/>
                </a:cubicBezTo>
                <a:close/>
                <a:moveTo>
                  <a:pt x="32" y="1941"/>
                </a:moveTo>
                <a:cubicBezTo>
                  <a:pt x="32" y="1941"/>
                  <a:pt x="24" y="1941"/>
                  <a:pt x="24" y="1941"/>
                </a:cubicBezTo>
                <a:cubicBezTo>
                  <a:pt x="24" y="1941"/>
                  <a:pt x="24" y="1941"/>
                  <a:pt x="32" y="1941"/>
                </a:cubicBezTo>
                <a:cubicBezTo>
                  <a:pt x="32" y="1941"/>
                  <a:pt x="32" y="1941"/>
                  <a:pt x="32" y="1941"/>
                </a:cubicBezTo>
                <a:close/>
                <a:moveTo>
                  <a:pt x="841" y="1926"/>
                </a:moveTo>
                <a:cubicBezTo>
                  <a:pt x="841" y="1926"/>
                  <a:pt x="841" y="1926"/>
                  <a:pt x="841" y="1926"/>
                </a:cubicBezTo>
                <a:cubicBezTo>
                  <a:pt x="841" y="1918"/>
                  <a:pt x="841" y="1918"/>
                  <a:pt x="841" y="1918"/>
                </a:cubicBezTo>
                <a:cubicBezTo>
                  <a:pt x="841" y="1918"/>
                  <a:pt x="841" y="1918"/>
                  <a:pt x="841" y="1918"/>
                </a:cubicBezTo>
                <a:cubicBezTo>
                  <a:pt x="841" y="1926"/>
                  <a:pt x="841" y="1926"/>
                  <a:pt x="841" y="1926"/>
                </a:cubicBezTo>
                <a:cubicBezTo>
                  <a:pt x="841" y="1926"/>
                  <a:pt x="841" y="1926"/>
                  <a:pt x="841" y="1926"/>
                </a:cubicBezTo>
                <a:close/>
                <a:moveTo>
                  <a:pt x="79" y="2012"/>
                </a:moveTo>
                <a:cubicBezTo>
                  <a:pt x="71" y="2004"/>
                  <a:pt x="71" y="2004"/>
                  <a:pt x="71" y="2004"/>
                </a:cubicBezTo>
                <a:cubicBezTo>
                  <a:pt x="71" y="2004"/>
                  <a:pt x="71" y="2004"/>
                  <a:pt x="71" y="2004"/>
                </a:cubicBezTo>
                <a:cubicBezTo>
                  <a:pt x="71" y="2004"/>
                  <a:pt x="79" y="2012"/>
                  <a:pt x="79" y="2012"/>
                </a:cubicBezTo>
                <a:close/>
                <a:moveTo>
                  <a:pt x="519" y="2458"/>
                </a:moveTo>
                <a:cubicBezTo>
                  <a:pt x="519" y="2458"/>
                  <a:pt x="519" y="2458"/>
                  <a:pt x="519" y="2458"/>
                </a:cubicBezTo>
                <a:cubicBezTo>
                  <a:pt x="519" y="2458"/>
                  <a:pt x="519" y="2458"/>
                  <a:pt x="519" y="2458"/>
                </a:cubicBezTo>
                <a:cubicBezTo>
                  <a:pt x="519" y="2458"/>
                  <a:pt x="519" y="2458"/>
                  <a:pt x="519" y="2458"/>
                </a:cubicBezTo>
                <a:close/>
                <a:moveTo>
                  <a:pt x="527" y="2442"/>
                </a:moveTo>
                <a:cubicBezTo>
                  <a:pt x="527" y="2442"/>
                  <a:pt x="527" y="2442"/>
                  <a:pt x="519" y="2450"/>
                </a:cubicBezTo>
                <a:cubicBezTo>
                  <a:pt x="519" y="2458"/>
                  <a:pt x="519" y="2450"/>
                  <a:pt x="527" y="2442"/>
                </a:cubicBezTo>
                <a:close/>
                <a:moveTo>
                  <a:pt x="71" y="2004"/>
                </a:moveTo>
                <a:cubicBezTo>
                  <a:pt x="71" y="2004"/>
                  <a:pt x="71" y="2012"/>
                  <a:pt x="71" y="2004"/>
                </a:cubicBezTo>
                <a:cubicBezTo>
                  <a:pt x="71" y="2004"/>
                  <a:pt x="63" y="2004"/>
                  <a:pt x="63" y="1996"/>
                </a:cubicBezTo>
                <a:cubicBezTo>
                  <a:pt x="63" y="1996"/>
                  <a:pt x="63" y="1996"/>
                  <a:pt x="55" y="1996"/>
                </a:cubicBezTo>
                <a:cubicBezTo>
                  <a:pt x="55" y="1996"/>
                  <a:pt x="55" y="1996"/>
                  <a:pt x="63" y="1996"/>
                </a:cubicBezTo>
                <a:cubicBezTo>
                  <a:pt x="63" y="1996"/>
                  <a:pt x="63" y="1996"/>
                  <a:pt x="71" y="2004"/>
                </a:cubicBezTo>
                <a:close/>
                <a:moveTo>
                  <a:pt x="79" y="2035"/>
                </a:moveTo>
                <a:cubicBezTo>
                  <a:pt x="79" y="2035"/>
                  <a:pt x="79" y="2035"/>
                  <a:pt x="71" y="2035"/>
                </a:cubicBezTo>
                <a:cubicBezTo>
                  <a:pt x="71" y="2035"/>
                  <a:pt x="71" y="2035"/>
                  <a:pt x="71" y="2035"/>
                </a:cubicBezTo>
                <a:cubicBezTo>
                  <a:pt x="79" y="2035"/>
                  <a:pt x="79" y="2035"/>
                  <a:pt x="79" y="2035"/>
                </a:cubicBezTo>
                <a:close/>
                <a:moveTo>
                  <a:pt x="79" y="2035"/>
                </a:moveTo>
                <a:cubicBezTo>
                  <a:pt x="79" y="2035"/>
                  <a:pt x="79" y="2035"/>
                  <a:pt x="79" y="2035"/>
                </a:cubicBezTo>
                <a:cubicBezTo>
                  <a:pt x="79" y="2035"/>
                  <a:pt x="79" y="2035"/>
                  <a:pt x="79" y="2035"/>
                </a:cubicBezTo>
                <a:cubicBezTo>
                  <a:pt x="79" y="2035"/>
                  <a:pt x="79" y="2035"/>
                  <a:pt x="79" y="2035"/>
                </a:cubicBezTo>
                <a:close/>
                <a:moveTo>
                  <a:pt x="63" y="1996"/>
                </a:moveTo>
                <a:cubicBezTo>
                  <a:pt x="55" y="1996"/>
                  <a:pt x="55" y="1988"/>
                  <a:pt x="55" y="1988"/>
                </a:cubicBezTo>
                <a:cubicBezTo>
                  <a:pt x="55" y="1996"/>
                  <a:pt x="55" y="1996"/>
                  <a:pt x="55" y="1996"/>
                </a:cubicBezTo>
                <a:cubicBezTo>
                  <a:pt x="55" y="1996"/>
                  <a:pt x="63" y="1996"/>
                  <a:pt x="63" y="1996"/>
                </a:cubicBezTo>
                <a:cubicBezTo>
                  <a:pt x="63" y="1996"/>
                  <a:pt x="63" y="1996"/>
                  <a:pt x="63" y="1996"/>
                </a:cubicBezTo>
                <a:close/>
                <a:moveTo>
                  <a:pt x="833" y="1941"/>
                </a:moveTo>
                <a:cubicBezTo>
                  <a:pt x="833" y="1949"/>
                  <a:pt x="833" y="1949"/>
                  <a:pt x="833" y="1949"/>
                </a:cubicBezTo>
                <a:cubicBezTo>
                  <a:pt x="833" y="1949"/>
                  <a:pt x="833" y="1949"/>
                  <a:pt x="833" y="1957"/>
                </a:cubicBezTo>
                <a:cubicBezTo>
                  <a:pt x="833" y="1957"/>
                  <a:pt x="841" y="1949"/>
                  <a:pt x="841" y="1957"/>
                </a:cubicBezTo>
                <a:cubicBezTo>
                  <a:pt x="841" y="1957"/>
                  <a:pt x="841" y="1957"/>
                  <a:pt x="833" y="1965"/>
                </a:cubicBezTo>
                <a:cubicBezTo>
                  <a:pt x="841" y="1965"/>
                  <a:pt x="841" y="1965"/>
                  <a:pt x="841" y="1957"/>
                </a:cubicBezTo>
                <a:cubicBezTo>
                  <a:pt x="848" y="1949"/>
                  <a:pt x="841" y="1941"/>
                  <a:pt x="848" y="1934"/>
                </a:cubicBezTo>
                <a:cubicBezTo>
                  <a:pt x="841" y="1941"/>
                  <a:pt x="841" y="1941"/>
                  <a:pt x="841" y="1941"/>
                </a:cubicBezTo>
                <a:cubicBezTo>
                  <a:pt x="841" y="1941"/>
                  <a:pt x="841" y="1941"/>
                  <a:pt x="841" y="1941"/>
                </a:cubicBezTo>
                <a:cubicBezTo>
                  <a:pt x="841" y="1941"/>
                  <a:pt x="841" y="1941"/>
                  <a:pt x="833" y="1941"/>
                </a:cubicBezTo>
                <a:close/>
                <a:moveTo>
                  <a:pt x="841" y="1941"/>
                </a:moveTo>
                <a:cubicBezTo>
                  <a:pt x="841" y="1934"/>
                  <a:pt x="841" y="1926"/>
                  <a:pt x="841" y="1926"/>
                </a:cubicBezTo>
                <a:cubicBezTo>
                  <a:pt x="841" y="1926"/>
                  <a:pt x="841" y="1926"/>
                  <a:pt x="841" y="1926"/>
                </a:cubicBezTo>
                <a:cubicBezTo>
                  <a:pt x="841" y="1926"/>
                  <a:pt x="841" y="1926"/>
                  <a:pt x="841" y="1941"/>
                </a:cubicBezTo>
                <a:close/>
                <a:moveTo>
                  <a:pt x="542" y="2411"/>
                </a:moveTo>
                <a:cubicBezTo>
                  <a:pt x="542" y="2411"/>
                  <a:pt x="542" y="2411"/>
                  <a:pt x="542" y="2411"/>
                </a:cubicBezTo>
                <a:cubicBezTo>
                  <a:pt x="542" y="2411"/>
                  <a:pt x="550" y="2411"/>
                  <a:pt x="550" y="2403"/>
                </a:cubicBezTo>
                <a:cubicBezTo>
                  <a:pt x="542" y="2411"/>
                  <a:pt x="542" y="2411"/>
                  <a:pt x="542" y="2411"/>
                </a:cubicBezTo>
                <a:close/>
                <a:moveTo>
                  <a:pt x="833" y="1957"/>
                </a:moveTo>
                <a:cubicBezTo>
                  <a:pt x="833" y="1957"/>
                  <a:pt x="833" y="1957"/>
                  <a:pt x="833" y="1957"/>
                </a:cubicBezTo>
                <a:cubicBezTo>
                  <a:pt x="833" y="1965"/>
                  <a:pt x="833" y="1965"/>
                  <a:pt x="833" y="1957"/>
                </a:cubicBezTo>
                <a:close/>
                <a:moveTo>
                  <a:pt x="110" y="2020"/>
                </a:moveTo>
                <a:cubicBezTo>
                  <a:pt x="110" y="2020"/>
                  <a:pt x="110" y="2020"/>
                  <a:pt x="118" y="2020"/>
                </a:cubicBezTo>
                <a:cubicBezTo>
                  <a:pt x="118" y="2020"/>
                  <a:pt x="118" y="2020"/>
                  <a:pt x="118" y="2020"/>
                </a:cubicBezTo>
                <a:lnTo>
                  <a:pt x="110" y="2020"/>
                </a:lnTo>
                <a:close/>
                <a:moveTo>
                  <a:pt x="212" y="2223"/>
                </a:moveTo>
                <a:cubicBezTo>
                  <a:pt x="212" y="2223"/>
                  <a:pt x="205" y="2223"/>
                  <a:pt x="205" y="2223"/>
                </a:cubicBezTo>
                <a:cubicBezTo>
                  <a:pt x="212" y="2223"/>
                  <a:pt x="205" y="2223"/>
                  <a:pt x="212" y="2223"/>
                </a:cubicBezTo>
                <a:close/>
                <a:moveTo>
                  <a:pt x="817" y="1996"/>
                </a:moveTo>
                <a:cubicBezTo>
                  <a:pt x="817" y="2004"/>
                  <a:pt x="817" y="2004"/>
                  <a:pt x="817" y="2004"/>
                </a:cubicBezTo>
                <a:cubicBezTo>
                  <a:pt x="809" y="2028"/>
                  <a:pt x="794" y="2059"/>
                  <a:pt x="786" y="2090"/>
                </a:cubicBezTo>
                <a:cubicBezTo>
                  <a:pt x="786" y="2090"/>
                  <a:pt x="778" y="2098"/>
                  <a:pt x="778" y="2106"/>
                </a:cubicBezTo>
                <a:cubicBezTo>
                  <a:pt x="801" y="2051"/>
                  <a:pt x="817" y="1996"/>
                  <a:pt x="833" y="1934"/>
                </a:cubicBezTo>
                <a:cubicBezTo>
                  <a:pt x="841" y="1934"/>
                  <a:pt x="841" y="1934"/>
                  <a:pt x="841" y="1926"/>
                </a:cubicBezTo>
                <a:cubicBezTo>
                  <a:pt x="841" y="1926"/>
                  <a:pt x="841" y="1934"/>
                  <a:pt x="833" y="1934"/>
                </a:cubicBezTo>
                <a:cubicBezTo>
                  <a:pt x="841" y="1926"/>
                  <a:pt x="841" y="1926"/>
                  <a:pt x="841" y="1918"/>
                </a:cubicBezTo>
                <a:cubicBezTo>
                  <a:pt x="841" y="1918"/>
                  <a:pt x="833" y="1926"/>
                  <a:pt x="833" y="1926"/>
                </a:cubicBezTo>
                <a:cubicBezTo>
                  <a:pt x="833" y="1918"/>
                  <a:pt x="841" y="1910"/>
                  <a:pt x="848" y="1895"/>
                </a:cubicBezTo>
                <a:cubicBezTo>
                  <a:pt x="848" y="1895"/>
                  <a:pt x="848" y="1895"/>
                  <a:pt x="848" y="1895"/>
                </a:cubicBezTo>
                <a:cubicBezTo>
                  <a:pt x="841" y="1895"/>
                  <a:pt x="841" y="1895"/>
                  <a:pt x="841" y="1895"/>
                </a:cubicBezTo>
                <a:cubicBezTo>
                  <a:pt x="833" y="1910"/>
                  <a:pt x="833" y="1934"/>
                  <a:pt x="825" y="1949"/>
                </a:cubicBezTo>
                <a:cubicBezTo>
                  <a:pt x="825" y="1941"/>
                  <a:pt x="833" y="1934"/>
                  <a:pt x="833" y="1926"/>
                </a:cubicBezTo>
                <a:cubicBezTo>
                  <a:pt x="833" y="1926"/>
                  <a:pt x="833" y="1926"/>
                  <a:pt x="833" y="1926"/>
                </a:cubicBezTo>
                <a:cubicBezTo>
                  <a:pt x="833" y="1926"/>
                  <a:pt x="833" y="1926"/>
                  <a:pt x="833" y="1926"/>
                </a:cubicBezTo>
                <a:cubicBezTo>
                  <a:pt x="833" y="1926"/>
                  <a:pt x="833" y="1926"/>
                  <a:pt x="833" y="1926"/>
                </a:cubicBezTo>
                <a:cubicBezTo>
                  <a:pt x="833" y="1934"/>
                  <a:pt x="825" y="1934"/>
                  <a:pt x="825" y="1941"/>
                </a:cubicBezTo>
                <a:cubicBezTo>
                  <a:pt x="817" y="1949"/>
                  <a:pt x="817" y="1957"/>
                  <a:pt x="817" y="1957"/>
                </a:cubicBezTo>
                <a:cubicBezTo>
                  <a:pt x="817" y="1965"/>
                  <a:pt x="817" y="1957"/>
                  <a:pt x="817" y="1973"/>
                </a:cubicBezTo>
                <a:cubicBezTo>
                  <a:pt x="817" y="1965"/>
                  <a:pt x="817" y="1973"/>
                  <a:pt x="809" y="1973"/>
                </a:cubicBezTo>
                <a:cubicBezTo>
                  <a:pt x="809" y="1973"/>
                  <a:pt x="809" y="1973"/>
                  <a:pt x="809" y="1973"/>
                </a:cubicBezTo>
                <a:cubicBezTo>
                  <a:pt x="809" y="1973"/>
                  <a:pt x="809" y="1973"/>
                  <a:pt x="809" y="1973"/>
                </a:cubicBezTo>
                <a:cubicBezTo>
                  <a:pt x="809" y="1988"/>
                  <a:pt x="809" y="1988"/>
                  <a:pt x="801" y="1996"/>
                </a:cubicBezTo>
                <a:cubicBezTo>
                  <a:pt x="801" y="1996"/>
                  <a:pt x="809" y="1996"/>
                  <a:pt x="809" y="1996"/>
                </a:cubicBezTo>
                <a:cubicBezTo>
                  <a:pt x="809" y="1996"/>
                  <a:pt x="809" y="1996"/>
                  <a:pt x="809" y="1996"/>
                </a:cubicBezTo>
                <a:cubicBezTo>
                  <a:pt x="809" y="1996"/>
                  <a:pt x="809" y="1996"/>
                  <a:pt x="809" y="1988"/>
                </a:cubicBezTo>
                <a:cubicBezTo>
                  <a:pt x="809" y="1996"/>
                  <a:pt x="809" y="1996"/>
                  <a:pt x="809" y="1996"/>
                </a:cubicBezTo>
                <a:cubicBezTo>
                  <a:pt x="809" y="1996"/>
                  <a:pt x="809" y="1996"/>
                  <a:pt x="809" y="1988"/>
                </a:cubicBezTo>
                <a:cubicBezTo>
                  <a:pt x="809" y="1988"/>
                  <a:pt x="809" y="1988"/>
                  <a:pt x="809" y="1988"/>
                </a:cubicBezTo>
                <a:cubicBezTo>
                  <a:pt x="809" y="1988"/>
                  <a:pt x="809" y="1996"/>
                  <a:pt x="809" y="1996"/>
                </a:cubicBezTo>
                <a:cubicBezTo>
                  <a:pt x="809" y="2004"/>
                  <a:pt x="801" y="2020"/>
                  <a:pt x="794" y="2035"/>
                </a:cubicBezTo>
                <a:cubicBezTo>
                  <a:pt x="794" y="2020"/>
                  <a:pt x="794" y="2028"/>
                  <a:pt x="794" y="2020"/>
                </a:cubicBezTo>
                <a:cubicBezTo>
                  <a:pt x="786" y="2028"/>
                  <a:pt x="786" y="2028"/>
                  <a:pt x="786" y="2035"/>
                </a:cubicBezTo>
                <a:cubicBezTo>
                  <a:pt x="786" y="2035"/>
                  <a:pt x="778" y="2035"/>
                  <a:pt x="778" y="2035"/>
                </a:cubicBezTo>
                <a:cubicBezTo>
                  <a:pt x="786" y="2020"/>
                  <a:pt x="786" y="2020"/>
                  <a:pt x="786" y="2028"/>
                </a:cubicBezTo>
                <a:cubicBezTo>
                  <a:pt x="794" y="2012"/>
                  <a:pt x="794" y="2004"/>
                  <a:pt x="801" y="1988"/>
                </a:cubicBezTo>
                <a:cubicBezTo>
                  <a:pt x="801" y="1988"/>
                  <a:pt x="801" y="1988"/>
                  <a:pt x="794" y="1996"/>
                </a:cubicBezTo>
                <a:cubicBezTo>
                  <a:pt x="794" y="1996"/>
                  <a:pt x="794" y="1996"/>
                  <a:pt x="794" y="1988"/>
                </a:cubicBezTo>
                <a:cubicBezTo>
                  <a:pt x="801" y="1988"/>
                  <a:pt x="801" y="1973"/>
                  <a:pt x="801" y="1973"/>
                </a:cubicBezTo>
                <a:cubicBezTo>
                  <a:pt x="801" y="1965"/>
                  <a:pt x="801" y="1965"/>
                  <a:pt x="801" y="1965"/>
                </a:cubicBezTo>
                <a:cubicBezTo>
                  <a:pt x="794" y="1988"/>
                  <a:pt x="770" y="2043"/>
                  <a:pt x="762" y="2075"/>
                </a:cubicBezTo>
                <a:cubicBezTo>
                  <a:pt x="746" y="2106"/>
                  <a:pt x="746" y="2106"/>
                  <a:pt x="731" y="2129"/>
                </a:cubicBezTo>
                <a:cubicBezTo>
                  <a:pt x="731" y="2137"/>
                  <a:pt x="731" y="2137"/>
                  <a:pt x="731" y="2137"/>
                </a:cubicBezTo>
                <a:cubicBezTo>
                  <a:pt x="731" y="2137"/>
                  <a:pt x="731" y="2137"/>
                  <a:pt x="723" y="2145"/>
                </a:cubicBezTo>
                <a:cubicBezTo>
                  <a:pt x="723" y="2145"/>
                  <a:pt x="723" y="2145"/>
                  <a:pt x="723" y="2145"/>
                </a:cubicBezTo>
                <a:cubicBezTo>
                  <a:pt x="723" y="2153"/>
                  <a:pt x="723" y="2161"/>
                  <a:pt x="715" y="2161"/>
                </a:cubicBezTo>
                <a:cubicBezTo>
                  <a:pt x="715" y="2161"/>
                  <a:pt x="715" y="2161"/>
                  <a:pt x="715" y="2168"/>
                </a:cubicBezTo>
                <a:cubicBezTo>
                  <a:pt x="715" y="2153"/>
                  <a:pt x="715" y="2153"/>
                  <a:pt x="723" y="2145"/>
                </a:cubicBezTo>
                <a:cubicBezTo>
                  <a:pt x="723" y="2145"/>
                  <a:pt x="723" y="2145"/>
                  <a:pt x="723" y="2145"/>
                </a:cubicBezTo>
                <a:cubicBezTo>
                  <a:pt x="731" y="2137"/>
                  <a:pt x="723" y="2145"/>
                  <a:pt x="731" y="2137"/>
                </a:cubicBezTo>
                <a:cubicBezTo>
                  <a:pt x="731" y="2137"/>
                  <a:pt x="731" y="2137"/>
                  <a:pt x="731" y="2137"/>
                </a:cubicBezTo>
                <a:cubicBezTo>
                  <a:pt x="731" y="2121"/>
                  <a:pt x="754" y="2082"/>
                  <a:pt x="754" y="2075"/>
                </a:cubicBezTo>
                <a:cubicBezTo>
                  <a:pt x="754" y="2075"/>
                  <a:pt x="754" y="2075"/>
                  <a:pt x="762" y="2067"/>
                </a:cubicBezTo>
                <a:cubicBezTo>
                  <a:pt x="778" y="2020"/>
                  <a:pt x="794" y="1996"/>
                  <a:pt x="801" y="1957"/>
                </a:cubicBezTo>
                <a:cubicBezTo>
                  <a:pt x="794" y="1965"/>
                  <a:pt x="794" y="1965"/>
                  <a:pt x="794" y="1965"/>
                </a:cubicBezTo>
                <a:cubicBezTo>
                  <a:pt x="794" y="1965"/>
                  <a:pt x="794" y="1965"/>
                  <a:pt x="794" y="1957"/>
                </a:cubicBezTo>
                <a:cubicBezTo>
                  <a:pt x="794" y="1957"/>
                  <a:pt x="794" y="1957"/>
                  <a:pt x="801" y="1957"/>
                </a:cubicBezTo>
                <a:cubicBezTo>
                  <a:pt x="801" y="1941"/>
                  <a:pt x="801" y="1949"/>
                  <a:pt x="801" y="1941"/>
                </a:cubicBezTo>
                <a:cubicBezTo>
                  <a:pt x="801" y="1941"/>
                  <a:pt x="801" y="1941"/>
                  <a:pt x="794" y="1957"/>
                </a:cubicBezTo>
                <a:cubicBezTo>
                  <a:pt x="794" y="1965"/>
                  <a:pt x="794" y="1965"/>
                  <a:pt x="786" y="1973"/>
                </a:cubicBezTo>
                <a:cubicBezTo>
                  <a:pt x="786" y="1981"/>
                  <a:pt x="786" y="1973"/>
                  <a:pt x="786" y="1988"/>
                </a:cubicBezTo>
                <a:cubicBezTo>
                  <a:pt x="786" y="1981"/>
                  <a:pt x="786" y="1973"/>
                  <a:pt x="794" y="1965"/>
                </a:cubicBezTo>
                <a:cubicBezTo>
                  <a:pt x="794" y="1965"/>
                  <a:pt x="794" y="1965"/>
                  <a:pt x="786" y="1988"/>
                </a:cubicBezTo>
                <a:cubicBezTo>
                  <a:pt x="786" y="1988"/>
                  <a:pt x="786" y="1988"/>
                  <a:pt x="786" y="1988"/>
                </a:cubicBezTo>
                <a:cubicBezTo>
                  <a:pt x="778" y="1996"/>
                  <a:pt x="778" y="2004"/>
                  <a:pt x="770" y="2020"/>
                </a:cubicBezTo>
                <a:cubicBezTo>
                  <a:pt x="762" y="2028"/>
                  <a:pt x="762" y="2043"/>
                  <a:pt x="754" y="2051"/>
                </a:cubicBezTo>
                <a:cubicBezTo>
                  <a:pt x="754" y="2051"/>
                  <a:pt x="754" y="2051"/>
                  <a:pt x="762" y="2043"/>
                </a:cubicBezTo>
                <a:cubicBezTo>
                  <a:pt x="754" y="2059"/>
                  <a:pt x="754" y="2059"/>
                  <a:pt x="746" y="2059"/>
                </a:cubicBezTo>
                <a:cubicBezTo>
                  <a:pt x="746" y="2059"/>
                  <a:pt x="746" y="2059"/>
                  <a:pt x="746" y="2082"/>
                </a:cubicBezTo>
                <a:cubicBezTo>
                  <a:pt x="739" y="2090"/>
                  <a:pt x="739" y="2090"/>
                  <a:pt x="739" y="2090"/>
                </a:cubicBezTo>
                <a:cubicBezTo>
                  <a:pt x="739" y="2090"/>
                  <a:pt x="739" y="2090"/>
                  <a:pt x="739" y="2098"/>
                </a:cubicBezTo>
                <a:cubicBezTo>
                  <a:pt x="723" y="2121"/>
                  <a:pt x="715" y="2137"/>
                  <a:pt x="715" y="2145"/>
                </a:cubicBezTo>
                <a:cubicBezTo>
                  <a:pt x="715" y="2145"/>
                  <a:pt x="715" y="2145"/>
                  <a:pt x="699" y="2161"/>
                </a:cubicBezTo>
                <a:cubicBezTo>
                  <a:pt x="699" y="2153"/>
                  <a:pt x="699" y="2161"/>
                  <a:pt x="699" y="2161"/>
                </a:cubicBezTo>
                <a:cubicBezTo>
                  <a:pt x="699" y="2161"/>
                  <a:pt x="699" y="2161"/>
                  <a:pt x="691" y="2161"/>
                </a:cubicBezTo>
                <a:cubicBezTo>
                  <a:pt x="691" y="2161"/>
                  <a:pt x="691" y="2161"/>
                  <a:pt x="699" y="2161"/>
                </a:cubicBezTo>
                <a:cubicBezTo>
                  <a:pt x="691" y="2161"/>
                  <a:pt x="699" y="2161"/>
                  <a:pt x="691" y="2161"/>
                </a:cubicBezTo>
                <a:cubicBezTo>
                  <a:pt x="691" y="2161"/>
                  <a:pt x="691" y="2161"/>
                  <a:pt x="691" y="2161"/>
                </a:cubicBezTo>
                <a:cubicBezTo>
                  <a:pt x="691" y="2168"/>
                  <a:pt x="691" y="2168"/>
                  <a:pt x="684" y="2176"/>
                </a:cubicBezTo>
                <a:cubicBezTo>
                  <a:pt x="684" y="2176"/>
                  <a:pt x="684" y="2184"/>
                  <a:pt x="684" y="2192"/>
                </a:cubicBezTo>
                <a:cubicBezTo>
                  <a:pt x="684" y="2184"/>
                  <a:pt x="684" y="2176"/>
                  <a:pt x="684" y="2176"/>
                </a:cubicBezTo>
                <a:cubicBezTo>
                  <a:pt x="684" y="2176"/>
                  <a:pt x="684" y="2176"/>
                  <a:pt x="691" y="2168"/>
                </a:cubicBezTo>
                <a:cubicBezTo>
                  <a:pt x="691" y="2168"/>
                  <a:pt x="691" y="2168"/>
                  <a:pt x="699" y="2161"/>
                </a:cubicBezTo>
                <a:cubicBezTo>
                  <a:pt x="699" y="2168"/>
                  <a:pt x="699" y="2168"/>
                  <a:pt x="699" y="2168"/>
                </a:cubicBezTo>
                <a:cubicBezTo>
                  <a:pt x="691" y="2168"/>
                  <a:pt x="691" y="2168"/>
                  <a:pt x="691" y="2176"/>
                </a:cubicBezTo>
                <a:cubicBezTo>
                  <a:pt x="691" y="2176"/>
                  <a:pt x="691" y="2176"/>
                  <a:pt x="691" y="2176"/>
                </a:cubicBezTo>
                <a:cubicBezTo>
                  <a:pt x="684" y="2176"/>
                  <a:pt x="684" y="2176"/>
                  <a:pt x="684" y="2176"/>
                </a:cubicBezTo>
                <a:cubicBezTo>
                  <a:pt x="684" y="2184"/>
                  <a:pt x="684" y="2184"/>
                  <a:pt x="684" y="2184"/>
                </a:cubicBezTo>
                <a:cubicBezTo>
                  <a:pt x="691" y="2184"/>
                  <a:pt x="691" y="2184"/>
                  <a:pt x="691" y="2184"/>
                </a:cubicBezTo>
                <a:cubicBezTo>
                  <a:pt x="684" y="2184"/>
                  <a:pt x="684" y="2192"/>
                  <a:pt x="684" y="2192"/>
                </a:cubicBezTo>
                <a:cubicBezTo>
                  <a:pt x="684" y="2192"/>
                  <a:pt x="684" y="2192"/>
                  <a:pt x="684" y="2192"/>
                </a:cubicBezTo>
                <a:cubicBezTo>
                  <a:pt x="684" y="2192"/>
                  <a:pt x="684" y="2192"/>
                  <a:pt x="684" y="2192"/>
                </a:cubicBezTo>
                <a:cubicBezTo>
                  <a:pt x="684" y="2192"/>
                  <a:pt x="676" y="2192"/>
                  <a:pt x="676" y="2192"/>
                </a:cubicBezTo>
                <a:cubicBezTo>
                  <a:pt x="676" y="2200"/>
                  <a:pt x="676" y="2192"/>
                  <a:pt x="676" y="2200"/>
                </a:cubicBezTo>
                <a:cubicBezTo>
                  <a:pt x="676" y="2200"/>
                  <a:pt x="676" y="2200"/>
                  <a:pt x="684" y="2200"/>
                </a:cubicBezTo>
                <a:cubicBezTo>
                  <a:pt x="676" y="2200"/>
                  <a:pt x="676" y="2200"/>
                  <a:pt x="676" y="2200"/>
                </a:cubicBezTo>
                <a:cubicBezTo>
                  <a:pt x="676" y="2208"/>
                  <a:pt x="668" y="2215"/>
                  <a:pt x="668" y="2223"/>
                </a:cubicBezTo>
                <a:cubicBezTo>
                  <a:pt x="668" y="2223"/>
                  <a:pt x="668" y="2223"/>
                  <a:pt x="668" y="2223"/>
                </a:cubicBezTo>
                <a:cubicBezTo>
                  <a:pt x="668" y="2223"/>
                  <a:pt x="668" y="2223"/>
                  <a:pt x="668" y="2223"/>
                </a:cubicBezTo>
                <a:cubicBezTo>
                  <a:pt x="668" y="2223"/>
                  <a:pt x="668" y="2223"/>
                  <a:pt x="668" y="2223"/>
                </a:cubicBezTo>
                <a:cubicBezTo>
                  <a:pt x="660" y="2223"/>
                  <a:pt x="660" y="2223"/>
                  <a:pt x="660" y="2223"/>
                </a:cubicBezTo>
                <a:cubicBezTo>
                  <a:pt x="660" y="2223"/>
                  <a:pt x="660" y="2223"/>
                  <a:pt x="660" y="2223"/>
                </a:cubicBezTo>
                <a:cubicBezTo>
                  <a:pt x="660" y="2231"/>
                  <a:pt x="660" y="2231"/>
                  <a:pt x="660" y="2231"/>
                </a:cubicBezTo>
                <a:cubicBezTo>
                  <a:pt x="652" y="2231"/>
                  <a:pt x="652" y="2239"/>
                  <a:pt x="652" y="2239"/>
                </a:cubicBezTo>
                <a:cubicBezTo>
                  <a:pt x="652" y="2239"/>
                  <a:pt x="652" y="2247"/>
                  <a:pt x="644" y="2247"/>
                </a:cubicBezTo>
                <a:cubicBezTo>
                  <a:pt x="644" y="2255"/>
                  <a:pt x="644" y="2255"/>
                  <a:pt x="644" y="2255"/>
                </a:cubicBezTo>
                <a:cubicBezTo>
                  <a:pt x="644" y="2255"/>
                  <a:pt x="644" y="2255"/>
                  <a:pt x="644" y="2255"/>
                </a:cubicBezTo>
                <a:cubicBezTo>
                  <a:pt x="644" y="2255"/>
                  <a:pt x="644" y="2255"/>
                  <a:pt x="644" y="2255"/>
                </a:cubicBezTo>
                <a:cubicBezTo>
                  <a:pt x="644" y="2255"/>
                  <a:pt x="644" y="2255"/>
                  <a:pt x="644" y="2255"/>
                </a:cubicBezTo>
                <a:cubicBezTo>
                  <a:pt x="644" y="2255"/>
                  <a:pt x="644" y="2262"/>
                  <a:pt x="636" y="2262"/>
                </a:cubicBezTo>
                <a:cubicBezTo>
                  <a:pt x="636" y="2270"/>
                  <a:pt x="636" y="2270"/>
                  <a:pt x="629" y="2270"/>
                </a:cubicBezTo>
                <a:cubicBezTo>
                  <a:pt x="629" y="2278"/>
                  <a:pt x="629" y="2278"/>
                  <a:pt x="629" y="2278"/>
                </a:cubicBezTo>
                <a:cubicBezTo>
                  <a:pt x="629" y="2278"/>
                  <a:pt x="629" y="2286"/>
                  <a:pt x="629" y="2286"/>
                </a:cubicBezTo>
                <a:cubicBezTo>
                  <a:pt x="629" y="2286"/>
                  <a:pt x="629" y="2286"/>
                  <a:pt x="621" y="2294"/>
                </a:cubicBezTo>
                <a:cubicBezTo>
                  <a:pt x="629" y="2286"/>
                  <a:pt x="629" y="2286"/>
                  <a:pt x="629" y="2286"/>
                </a:cubicBezTo>
                <a:cubicBezTo>
                  <a:pt x="629" y="2286"/>
                  <a:pt x="629" y="2286"/>
                  <a:pt x="629" y="2294"/>
                </a:cubicBezTo>
                <a:cubicBezTo>
                  <a:pt x="629" y="2294"/>
                  <a:pt x="629" y="2294"/>
                  <a:pt x="621" y="2294"/>
                </a:cubicBezTo>
                <a:cubicBezTo>
                  <a:pt x="621" y="2294"/>
                  <a:pt x="621" y="2294"/>
                  <a:pt x="613" y="2301"/>
                </a:cubicBezTo>
                <a:cubicBezTo>
                  <a:pt x="613" y="2301"/>
                  <a:pt x="613" y="2309"/>
                  <a:pt x="613" y="2309"/>
                </a:cubicBezTo>
                <a:cubicBezTo>
                  <a:pt x="613" y="2309"/>
                  <a:pt x="613" y="2309"/>
                  <a:pt x="613" y="2309"/>
                </a:cubicBezTo>
                <a:cubicBezTo>
                  <a:pt x="621" y="2301"/>
                  <a:pt x="621" y="2301"/>
                  <a:pt x="621" y="2301"/>
                </a:cubicBezTo>
                <a:cubicBezTo>
                  <a:pt x="621" y="2301"/>
                  <a:pt x="621" y="2301"/>
                  <a:pt x="621" y="2301"/>
                </a:cubicBezTo>
                <a:cubicBezTo>
                  <a:pt x="621" y="2309"/>
                  <a:pt x="613" y="2309"/>
                  <a:pt x="613" y="2309"/>
                </a:cubicBezTo>
                <a:cubicBezTo>
                  <a:pt x="613" y="2309"/>
                  <a:pt x="613" y="2309"/>
                  <a:pt x="613" y="2309"/>
                </a:cubicBezTo>
                <a:cubicBezTo>
                  <a:pt x="613" y="2309"/>
                  <a:pt x="613" y="2309"/>
                  <a:pt x="613" y="2309"/>
                </a:cubicBezTo>
                <a:cubicBezTo>
                  <a:pt x="613" y="2309"/>
                  <a:pt x="613" y="2317"/>
                  <a:pt x="605" y="2325"/>
                </a:cubicBezTo>
                <a:cubicBezTo>
                  <a:pt x="605" y="2333"/>
                  <a:pt x="605" y="2333"/>
                  <a:pt x="597" y="2333"/>
                </a:cubicBezTo>
                <a:cubicBezTo>
                  <a:pt x="597" y="2341"/>
                  <a:pt x="597" y="2341"/>
                  <a:pt x="597" y="2341"/>
                </a:cubicBezTo>
                <a:cubicBezTo>
                  <a:pt x="597" y="2341"/>
                  <a:pt x="597" y="2341"/>
                  <a:pt x="597" y="2341"/>
                </a:cubicBezTo>
                <a:cubicBezTo>
                  <a:pt x="589" y="2341"/>
                  <a:pt x="589" y="2341"/>
                  <a:pt x="589" y="2341"/>
                </a:cubicBezTo>
                <a:cubicBezTo>
                  <a:pt x="589" y="2341"/>
                  <a:pt x="589" y="2341"/>
                  <a:pt x="589" y="2341"/>
                </a:cubicBezTo>
                <a:cubicBezTo>
                  <a:pt x="589" y="2341"/>
                  <a:pt x="589" y="2341"/>
                  <a:pt x="589" y="2341"/>
                </a:cubicBezTo>
                <a:cubicBezTo>
                  <a:pt x="589" y="2348"/>
                  <a:pt x="589" y="2348"/>
                  <a:pt x="582" y="2356"/>
                </a:cubicBezTo>
                <a:cubicBezTo>
                  <a:pt x="582" y="2364"/>
                  <a:pt x="582" y="2364"/>
                  <a:pt x="582" y="2364"/>
                </a:cubicBezTo>
                <a:cubicBezTo>
                  <a:pt x="574" y="2372"/>
                  <a:pt x="574" y="2372"/>
                  <a:pt x="574" y="2380"/>
                </a:cubicBezTo>
                <a:cubicBezTo>
                  <a:pt x="566" y="2380"/>
                  <a:pt x="566" y="2388"/>
                  <a:pt x="566" y="2388"/>
                </a:cubicBezTo>
                <a:cubicBezTo>
                  <a:pt x="566" y="2388"/>
                  <a:pt x="566" y="2388"/>
                  <a:pt x="566" y="2388"/>
                </a:cubicBezTo>
                <a:cubicBezTo>
                  <a:pt x="566" y="2388"/>
                  <a:pt x="566" y="2388"/>
                  <a:pt x="566" y="2388"/>
                </a:cubicBezTo>
                <a:cubicBezTo>
                  <a:pt x="558" y="2395"/>
                  <a:pt x="550" y="2403"/>
                  <a:pt x="550" y="2411"/>
                </a:cubicBezTo>
                <a:cubicBezTo>
                  <a:pt x="550" y="2411"/>
                  <a:pt x="542" y="2419"/>
                  <a:pt x="542" y="2427"/>
                </a:cubicBezTo>
                <a:cubicBezTo>
                  <a:pt x="542" y="2419"/>
                  <a:pt x="542" y="2419"/>
                  <a:pt x="542" y="2419"/>
                </a:cubicBezTo>
                <a:cubicBezTo>
                  <a:pt x="542" y="2427"/>
                  <a:pt x="534" y="2435"/>
                  <a:pt x="527" y="2442"/>
                </a:cubicBezTo>
                <a:cubicBezTo>
                  <a:pt x="527" y="2442"/>
                  <a:pt x="527" y="2442"/>
                  <a:pt x="527" y="2450"/>
                </a:cubicBezTo>
                <a:cubicBezTo>
                  <a:pt x="527" y="2450"/>
                  <a:pt x="527" y="2450"/>
                  <a:pt x="519" y="2458"/>
                </a:cubicBezTo>
                <a:cubicBezTo>
                  <a:pt x="519" y="2458"/>
                  <a:pt x="519" y="2458"/>
                  <a:pt x="519" y="2458"/>
                </a:cubicBezTo>
                <a:cubicBezTo>
                  <a:pt x="519" y="2458"/>
                  <a:pt x="519" y="2458"/>
                  <a:pt x="519" y="2458"/>
                </a:cubicBezTo>
                <a:cubicBezTo>
                  <a:pt x="519" y="2458"/>
                  <a:pt x="519" y="2458"/>
                  <a:pt x="519" y="2458"/>
                </a:cubicBezTo>
                <a:cubicBezTo>
                  <a:pt x="519" y="2458"/>
                  <a:pt x="519" y="2458"/>
                  <a:pt x="519" y="2458"/>
                </a:cubicBezTo>
                <a:cubicBezTo>
                  <a:pt x="519" y="2458"/>
                  <a:pt x="519" y="2458"/>
                  <a:pt x="519" y="2458"/>
                </a:cubicBezTo>
                <a:cubicBezTo>
                  <a:pt x="519" y="2458"/>
                  <a:pt x="519" y="2458"/>
                  <a:pt x="511" y="2458"/>
                </a:cubicBezTo>
                <a:cubicBezTo>
                  <a:pt x="519" y="2458"/>
                  <a:pt x="519" y="2458"/>
                  <a:pt x="519" y="2458"/>
                </a:cubicBezTo>
                <a:cubicBezTo>
                  <a:pt x="519" y="2458"/>
                  <a:pt x="519" y="2458"/>
                  <a:pt x="519" y="2458"/>
                </a:cubicBezTo>
                <a:cubicBezTo>
                  <a:pt x="519" y="2458"/>
                  <a:pt x="519" y="2458"/>
                  <a:pt x="519" y="2458"/>
                </a:cubicBezTo>
                <a:cubicBezTo>
                  <a:pt x="519" y="2458"/>
                  <a:pt x="519" y="2458"/>
                  <a:pt x="519" y="2450"/>
                </a:cubicBezTo>
                <a:cubicBezTo>
                  <a:pt x="519" y="2458"/>
                  <a:pt x="519" y="2458"/>
                  <a:pt x="519" y="2458"/>
                </a:cubicBezTo>
                <a:cubicBezTo>
                  <a:pt x="519" y="2458"/>
                  <a:pt x="519" y="2458"/>
                  <a:pt x="519" y="2450"/>
                </a:cubicBezTo>
                <a:cubicBezTo>
                  <a:pt x="519" y="2450"/>
                  <a:pt x="519" y="2450"/>
                  <a:pt x="527" y="2442"/>
                </a:cubicBezTo>
                <a:cubicBezTo>
                  <a:pt x="527" y="2442"/>
                  <a:pt x="527" y="2442"/>
                  <a:pt x="527" y="2435"/>
                </a:cubicBezTo>
                <a:cubicBezTo>
                  <a:pt x="527" y="2435"/>
                  <a:pt x="527" y="2435"/>
                  <a:pt x="527" y="2435"/>
                </a:cubicBezTo>
                <a:cubicBezTo>
                  <a:pt x="534" y="2435"/>
                  <a:pt x="534" y="2435"/>
                  <a:pt x="534" y="2435"/>
                </a:cubicBezTo>
                <a:cubicBezTo>
                  <a:pt x="534" y="2427"/>
                  <a:pt x="534" y="2427"/>
                  <a:pt x="534" y="2427"/>
                </a:cubicBezTo>
                <a:cubicBezTo>
                  <a:pt x="534" y="2427"/>
                  <a:pt x="534" y="2419"/>
                  <a:pt x="542" y="2419"/>
                </a:cubicBezTo>
                <a:cubicBezTo>
                  <a:pt x="542" y="2419"/>
                  <a:pt x="542" y="2411"/>
                  <a:pt x="550" y="2411"/>
                </a:cubicBezTo>
                <a:cubicBezTo>
                  <a:pt x="550" y="2411"/>
                  <a:pt x="550" y="2411"/>
                  <a:pt x="542" y="2411"/>
                </a:cubicBezTo>
                <a:cubicBezTo>
                  <a:pt x="542" y="2419"/>
                  <a:pt x="534" y="2419"/>
                  <a:pt x="534" y="2427"/>
                </a:cubicBezTo>
                <a:cubicBezTo>
                  <a:pt x="534" y="2427"/>
                  <a:pt x="534" y="2427"/>
                  <a:pt x="527" y="2427"/>
                </a:cubicBezTo>
                <a:cubicBezTo>
                  <a:pt x="527" y="2435"/>
                  <a:pt x="527" y="2427"/>
                  <a:pt x="527" y="2435"/>
                </a:cubicBezTo>
                <a:cubicBezTo>
                  <a:pt x="527" y="2442"/>
                  <a:pt x="527" y="2442"/>
                  <a:pt x="519" y="2442"/>
                </a:cubicBezTo>
                <a:cubicBezTo>
                  <a:pt x="519" y="2442"/>
                  <a:pt x="519" y="2442"/>
                  <a:pt x="519" y="2450"/>
                </a:cubicBezTo>
                <a:cubicBezTo>
                  <a:pt x="519" y="2450"/>
                  <a:pt x="519" y="2450"/>
                  <a:pt x="519" y="2450"/>
                </a:cubicBezTo>
                <a:cubicBezTo>
                  <a:pt x="519" y="2450"/>
                  <a:pt x="519" y="2450"/>
                  <a:pt x="519" y="2442"/>
                </a:cubicBezTo>
                <a:cubicBezTo>
                  <a:pt x="519" y="2442"/>
                  <a:pt x="519" y="2442"/>
                  <a:pt x="511" y="2442"/>
                </a:cubicBezTo>
                <a:cubicBezTo>
                  <a:pt x="527" y="2435"/>
                  <a:pt x="527" y="2435"/>
                  <a:pt x="527" y="2435"/>
                </a:cubicBezTo>
                <a:cubicBezTo>
                  <a:pt x="527" y="2435"/>
                  <a:pt x="527" y="2435"/>
                  <a:pt x="519" y="2442"/>
                </a:cubicBezTo>
                <a:cubicBezTo>
                  <a:pt x="519" y="2442"/>
                  <a:pt x="550" y="2388"/>
                  <a:pt x="558" y="2380"/>
                </a:cubicBezTo>
                <a:cubicBezTo>
                  <a:pt x="558" y="2380"/>
                  <a:pt x="558" y="2380"/>
                  <a:pt x="566" y="2372"/>
                </a:cubicBezTo>
                <a:cubicBezTo>
                  <a:pt x="566" y="2364"/>
                  <a:pt x="574" y="2356"/>
                  <a:pt x="574" y="2356"/>
                </a:cubicBezTo>
                <a:cubicBezTo>
                  <a:pt x="574" y="2356"/>
                  <a:pt x="582" y="2348"/>
                  <a:pt x="574" y="2356"/>
                </a:cubicBezTo>
                <a:cubicBezTo>
                  <a:pt x="574" y="2356"/>
                  <a:pt x="574" y="2356"/>
                  <a:pt x="582" y="2348"/>
                </a:cubicBezTo>
                <a:cubicBezTo>
                  <a:pt x="582" y="2341"/>
                  <a:pt x="582" y="2341"/>
                  <a:pt x="582" y="2341"/>
                </a:cubicBezTo>
                <a:cubicBezTo>
                  <a:pt x="582" y="2341"/>
                  <a:pt x="582" y="2341"/>
                  <a:pt x="582" y="2341"/>
                </a:cubicBezTo>
                <a:cubicBezTo>
                  <a:pt x="582" y="2341"/>
                  <a:pt x="582" y="2341"/>
                  <a:pt x="582" y="2341"/>
                </a:cubicBezTo>
                <a:cubicBezTo>
                  <a:pt x="582" y="2341"/>
                  <a:pt x="582" y="2341"/>
                  <a:pt x="574" y="2348"/>
                </a:cubicBezTo>
                <a:cubicBezTo>
                  <a:pt x="574" y="2348"/>
                  <a:pt x="574" y="2348"/>
                  <a:pt x="574" y="2348"/>
                </a:cubicBezTo>
                <a:cubicBezTo>
                  <a:pt x="574" y="2356"/>
                  <a:pt x="574" y="2356"/>
                  <a:pt x="566" y="2356"/>
                </a:cubicBezTo>
                <a:cubicBezTo>
                  <a:pt x="566" y="2356"/>
                  <a:pt x="566" y="2356"/>
                  <a:pt x="566" y="2364"/>
                </a:cubicBezTo>
                <a:cubicBezTo>
                  <a:pt x="566" y="2364"/>
                  <a:pt x="566" y="2364"/>
                  <a:pt x="566" y="2364"/>
                </a:cubicBezTo>
                <a:cubicBezTo>
                  <a:pt x="558" y="2372"/>
                  <a:pt x="550" y="2388"/>
                  <a:pt x="550" y="2395"/>
                </a:cubicBezTo>
                <a:cubicBezTo>
                  <a:pt x="542" y="2395"/>
                  <a:pt x="558" y="2372"/>
                  <a:pt x="542" y="2395"/>
                </a:cubicBezTo>
                <a:cubicBezTo>
                  <a:pt x="542" y="2388"/>
                  <a:pt x="550" y="2388"/>
                  <a:pt x="550" y="2380"/>
                </a:cubicBezTo>
                <a:cubicBezTo>
                  <a:pt x="550" y="2380"/>
                  <a:pt x="550" y="2380"/>
                  <a:pt x="550" y="2372"/>
                </a:cubicBezTo>
                <a:cubicBezTo>
                  <a:pt x="550" y="2372"/>
                  <a:pt x="550" y="2372"/>
                  <a:pt x="542" y="2388"/>
                </a:cubicBezTo>
                <a:cubicBezTo>
                  <a:pt x="542" y="2388"/>
                  <a:pt x="542" y="2388"/>
                  <a:pt x="542" y="2388"/>
                </a:cubicBezTo>
                <a:cubicBezTo>
                  <a:pt x="542" y="2388"/>
                  <a:pt x="542" y="2388"/>
                  <a:pt x="534" y="2403"/>
                </a:cubicBezTo>
                <a:cubicBezTo>
                  <a:pt x="527" y="2403"/>
                  <a:pt x="527" y="2403"/>
                  <a:pt x="527" y="2403"/>
                </a:cubicBezTo>
                <a:cubicBezTo>
                  <a:pt x="534" y="2395"/>
                  <a:pt x="534" y="2403"/>
                  <a:pt x="542" y="2388"/>
                </a:cubicBezTo>
                <a:cubicBezTo>
                  <a:pt x="534" y="2395"/>
                  <a:pt x="534" y="2395"/>
                  <a:pt x="527" y="2403"/>
                </a:cubicBezTo>
                <a:cubicBezTo>
                  <a:pt x="527" y="2411"/>
                  <a:pt x="527" y="2411"/>
                  <a:pt x="527" y="2411"/>
                </a:cubicBezTo>
                <a:cubicBezTo>
                  <a:pt x="527" y="2411"/>
                  <a:pt x="527" y="2411"/>
                  <a:pt x="527" y="2411"/>
                </a:cubicBezTo>
                <a:cubicBezTo>
                  <a:pt x="519" y="2419"/>
                  <a:pt x="519" y="2419"/>
                  <a:pt x="519" y="2419"/>
                </a:cubicBezTo>
                <a:cubicBezTo>
                  <a:pt x="519" y="2419"/>
                  <a:pt x="519" y="2419"/>
                  <a:pt x="519" y="2411"/>
                </a:cubicBezTo>
                <a:cubicBezTo>
                  <a:pt x="519" y="2419"/>
                  <a:pt x="511" y="2419"/>
                  <a:pt x="511" y="2427"/>
                </a:cubicBezTo>
                <a:cubicBezTo>
                  <a:pt x="511" y="2427"/>
                  <a:pt x="511" y="2427"/>
                  <a:pt x="511" y="2427"/>
                </a:cubicBezTo>
                <a:cubicBezTo>
                  <a:pt x="511" y="2427"/>
                  <a:pt x="511" y="2427"/>
                  <a:pt x="511" y="2427"/>
                </a:cubicBezTo>
                <a:cubicBezTo>
                  <a:pt x="511" y="2435"/>
                  <a:pt x="503" y="2435"/>
                  <a:pt x="503" y="2435"/>
                </a:cubicBezTo>
                <a:cubicBezTo>
                  <a:pt x="503" y="2435"/>
                  <a:pt x="503" y="2435"/>
                  <a:pt x="495" y="2435"/>
                </a:cubicBezTo>
                <a:cubicBezTo>
                  <a:pt x="495" y="2435"/>
                  <a:pt x="495" y="2435"/>
                  <a:pt x="495" y="2435"/>
                </a:cubicBezTo>
                <a:cubicBezTo>
                  <a:pt x="503" y="2435"/>
                  <a:pt x="503" y="2435"/>
                  <a:pt x="503" y="2442"/>
                </a:cubicBezTo>
                <a:cubicBezTo>
                  <a:pt x="503" y="2442"/>
                  <a:pt x="503" y="2442"/>
                  <a:pt x="503" y="2442"/>
                </a:cubicBezTo>
                <a:cubicBezTo>
                  <a:pt x="503" y="2435"/>
                  <a:pt x="503" y="2435"/>
                  <a:pt x="495" y="2435"/>
                </a:cubicBezTo>
                <a:cubicBezTo>
                  <a:pt x="495" y="2435"/>
                  <a:pt x="495" y="2435"/>
                  <a:pt x="495" y="2435"/>
                </a:cubicBezTo>
                <a:cubicBezTo>
                  <a:pt x="495" y="2435"/>
                  <a:pt x="495" y="2435"/>
                  <a:pt x="495" y="2435"/>
                </a:cubicBezTo>
                <a:cubicBezTo>
                  <a:pt x="495" y="2427"/>
                  <a:pt x="495" y="2427"/>
                  <a:pt x="495" y="2427"/>
                </a:cubicBezTo>
                <a:cubicBezTo>
                  <a:pt x="495" y="2427"/>
                  <a:pt x="495" y="2427"/>
                  <a:pt x="479" y="2419"/>
                </a:cubicBezTo>
                <a:cubicBezTo>
                  <a:pt x="479" y="2419"/>
                  <a:pt x="479" y="2419"/>
                  <a:pt x="479" y="2419"/>
                </a:cubicBezTo>
                <a:cubicBezTo>
                  <a:pt x="479" y="2419"/>
                  <a:pt x="479" y="2419"/>
                  <a:pt x="479" y="2411"/>
                </a:cubicBezTo>
                <a:cubicBezTo>
                  <a:pt x="479" y="2411"/>
                  <a:pt x="479" y="2411"/>
                  <a:pt x="479" y="2411"/>
                </a:cubicBezTo>
                <a:cubicBezTo>
                  <a:pt x="487" y="2419"/>
                  <a:pt x="487" y="2419"/>
                  <a:pt x="487" y="2427"/>
                </a:cubicBezTo>
                <a:cubicBezTo>
                  <a:pt x="487" y="2419"/>
                  <a:pt x="487" y="2419"/>
                  <a:pt x="487" y="2419"/>
                </a:cubicBezTo>
                <a:cubicBezTo>
                  <a:pt x="487" y="2427"/>
                  <a:pt x="495" y="2427"/>
                  <a:pt x="495" y="2427"/>
                </a:cubicBezTo>
                <a:cubicBezTo>
                  <a:pt x="495" y="2427"/>
                  <a:pt x="495" y="2427"/>
                  <a:pt x="495" y="2427"/>
                </a:cubicBezTo>
                <a:cubicBezTo>
                  <a:pt x="495" y="2427"/>
                  <a:pt x="495" y="2427"/>
                  <a:pt x="495" y="2427"/>
                </a:cubicBezTo>
                <a:cubicBezTo>
                  <a:pt x="495" y="2427"/>
                  <a:pt x="495" y="2427"/>
                  <a:pt x="495" y="2427"/>
                </a:cubicBezTo>
                <a:cubicBezTo>
                  <a:pt x="479" y="2411"/>
                  <a:pt x="464" y="2395"/>
                  <a:pt x="464" y="2388"/>
                </a:cubicBezTo>
                <a:cubicBezTo>
                  <a:pt x="464" y="2388"/>
                  <a:pt x="464" y="2388"/>
                  <a:pt x="456" y="2388"/>
                </a:cubicBezTo>
                <a:cubicBezTo>
                  <a:pt x="456" y="2388"/>
                  <a:pt x="440" y="2372"/>
                  <a:pt x="440" y="2364"/>
                </a:cubicBezTo>
                <a:cubicBezTo>
                  <a:pt x="440" y="2364"/>
                  <a:pt x="440" y="2364"/>
                  <a:pt x="432" y="2356"/>
                </a:cubicBezTo>
                <a:cubicBezTo>
                  <a:pt x="440" y="2372"/>
                  <a:pt x="424" y="2356"/>
                  <a:pt x="440" y="2372"/>
                </a:cubicBezTo>
                <a:cubicBezTo>
                  <a:pt x="432" y="2372"/>
                  <a:pt x="432" y="2372"/>
                  <a:pt x="432" y="2372"/>
                </a:cubicBezTo>
                <a:cubicBezTo>
                  <a:pt x="424" y="2364"/>
                  <a:pt x="432" y="2372"/>
                  <a:pt x="424" y="2364"/>
                </a:cubicBezTo>
                <a:cubicBezTo>
                  <a:pt x="424" y="2356"/>
                  <a:pt x="417" y="2356"/>
                  <a:pt x="417" y="2348"/>
                </a:cubicBezTo>
                <a:cubicBezTo>
                  <a:pt x="417" y="2348"/>
                  <a:pt x="417" y="2348"/>
                  <a:pt x="417" y="2356"/>
                </a:cubicBezTo>
                <a:cubicBezTo>
                  <a:pt x="417" y="2356"/>
                  <a:pt x="417" y="2356"/>
                  <a:pt x="424" y="2356"/>
                </a:cubicBezTo>
                <a:cubicBezTo>
                  <a:pt x="424" y="2364"/>
                  <a:pt x="424" y="2364"/>
                  <a:pt x="424" y="2364"/>
                </a:cubicBezTo>
                <a:cubicBezTo>
                  <a:pt x="424" y="2364"/>
                  <a:pt x="424" y="2364"/>
                  <a:pt x="424" y="2364"/>
                </a:cubicBezTo>
                <a:cubicBezTo>
                  <a:pt x="424" y="2364"/>
                  <a:pt x="424" y="2364"/>
                  <a:pt x="424" y="2364"/>
                </a:cubicBezTo>
                <a:cubicBezTo>
                  <a:pt x="424" y="2364"/>
                  <a:pt x="424" y="2364"/>
                  <a:pt x="424" y="2364"/>
                </a:cubicBezTo>
                <a:cubicBezTo>
                  <a:pt x="432" y="2364"/>
                  <a:pt x="432" y="2372"/>
                  <a:pt x="440" y="2372"/>
                </a:cubicBezTo>
                <a:cubicBezTo>
                  <a:pt x="432" y="2372"/>
                  <a:pt x="432" y="2372"/>
                  <a:pt x="424" y="2364"/>
                </a:cubicBezTo>
                <a:cubicBezTo>
                  <a:pt x="424" y="2364"/>
                  <a:pt x="424" y="2364"/>
                  <a:pt x="424" y="2364"/>
                </a:cubicBezTo>
                <a:cubicBezTo>
                  <a:pt x="424" y="2364"/>
                  <a:pt x="424" y="2364"/>
                  <a:pt x="424" y="2364"/>
                </a:cubicBezTo>
                <a:cubicBezTo>
                  <a:pt x="417" y="2364"/>
                  <a:pt x="417" y="2364"/>
                  <a:pt x="417" y="2356"/>
                </a:cubicBezTo>
                <a:cubicBezTo>
                  <a:pt x="417" y="2356"/>
                  <a:pt x="409" y="2348"/>
                  <a:pt x="401" y="2341"/>
                </a:cubicBezTo>
                <a:cubicBezTo>
                  <a:pt x="401" y="2341"/>
                  <a:pt x="401" y="2333"/>
                  <a:pt x="401" y="2333"/>
                </a:cubicBezTo>
                <a:cubicBezTo>
                  <a:pt x="385" y="2317"/>
                  <a:pt x="377" y="2301"/>
                  <a:pt x="370" y="2294"/>
                </a:cubicBezTo>
                <a:cubicBezTo>
                  <a:pt x="370" y="2294"/>
                  <a:pt x="377" y="2294"/>
                  <a:pt x="362" y="2278"/>
                </a:cubicBezTo>
                <a:cubicBezTo>
                  <a:pt x="362" y="2278"/>
                  <a:pt x="362" y="2278"/>
                  <a:pt x="362" y="2286"/>
                </a:cubicBezTo>
                <a:cubicBezTo>
                  <a:pt x="362" y="2286"/>
                  <a:pt x="362" y="2286"/>
                  <a:pt x="354" y="2270"/>
                </a:cubicBezTo>
                <a:cubicBezTo>
                  <a:pt x="354" y="2270"/>
                  <a:pt x="354" y="2270"/>
                  <a:pt x="354" y="2270"/>
                </a:cubicBezTo>
                <a:cubicBezTo>
                  <a:pt x="346" y="2270"/>
                  <a:pt x="346" y="2270"/>
                  <a:pt x="346" y="2270"/>
                </a:cubicBezTo>
                <a:cubicBezTo>
                  <a:pt x="346" y="2270"/>
                  <a:pt x="346" y="2270"/>
                  <a:pt x="346" y="2262"/>
                </a:cubicBezTo>
                <a:cubicBezTo>
                  <a:pt x="346" y="2262"/>
                  <a:pt x="346" y="2262"/>
                  <a:pt x="346" y="2255"/>
                </a:cubicBezTo>
                <a:cubicBezTo>
                  <a:pt x="346" y="2255"/>
                  <a:pt x="346" y="2255"/>
                  <a:pt x="346" y="2255"/>
                </a:cubicBezTo>
                <a:cubicBezTo>
                  <a:pt x="346" y="2255"/>
                  <a:pt x="346" y="2255"/>
                  <a:pt x="346" y="2255"/>
                </a:cubicBezTo>
                <a:cubicBezTo>
                  <a:pt x="346" y="2255"/>
                  <a:pt x="338" y="2255"/>
                  <a:pt x="338" y="2255"/>
                </a:cubicBezTo>
                <a:cubicBezTo>
                  <a:pt x="338" y="2247"/>
                  <a:pt x="338" y="2247"/>
                  <a:pt x="330" y="2239"/>
                </a:cubicBezTo>
                <a:cubicBezTo>
                  <a:pt x="330" y="2239"/>
                  <a:pt x="330" y="2239"/>
                  <a:pt x="330" y="2239"/>
                </a:cubicBezTo>
                <a:cubicBezTo>
                  <a:pt x="330" y="2239"/>
                  <a:pt x="330" y="2239"/>
                  <a:pt x="330" y="2239"/>
                </a:cubicBezTo>
                <a:cubicBezTo>
                  <a:pt x="330" y="2239"/>
                  <a:pt x="330" y="2239"/>
                  <a:pt x="330" y="2239"/>
                </a:cubicBezTo>
                <a:cubicBezTo>
                  <a:pt x="322" y="2231"/>
                  <a:pt x="315" y="2223"/>
                  <a:pt x="307" y="2208"/>
                </a:cubicBezTo>
                <a:cubicBezTo>
                  <a:pt x="315" y="2223"/>
                  <a:pt x="330" y="2239"/>
                  <a:pt x="338" y="2255"/>
                </a:cubicBezTo>
                <a:cubicBezTo>
                  <a:pt x="330" y="2255"/>
                  <a:pt x="330" y="2255"/>
                  <a:pt x="330" y="2247"/>
                </a:cubicBezTo>
                <a:cubicBezTo>
                  <a:pt x="330" y="2247"/>
                  <a:pt x="330" y="2247"/>
                  <a:pt x="330" y="2255"/>
                </a:cubicBezTo>
                <a:cubicBezTo>
                  <a:pt x="330" y="2247"/>
                  <a:pt x="322" y="2239"/>
                  <a:pt x="322" y="2239"/>
                </a:cubicBezTo>
                <a:cubicBezTo>
                  <a:pt x="322" y="2239"/>
                  <a:pt x="322" y="2239"/>
                  <a:pt x="322" y="2239"/>
                </a:cubicBezTo>
                <a:cubicBezTo>
                  <a:pt x="315" y="2239"/>
                  <a:pt x="315" y="2239"/>
                  <a:pt x="315" y="2239"/>
                </a:cubicBezTo>
                <a:cubicBezTo>
                  <a:pt x="315" y="2239"/>
                  <a:pt x="315" y="2239"/>
                  <a:pt x="315" y="2231"/>
                </a:cubicBezTo>
                <a:cubicBezTo>
                  <a:pt x="315" y="2231"/>
                  <a:pt x="315" y="2231"/>
                  <a:pt x="315" y="2223"/>
                </a:cubicBezTo>
                <a:cubicBezTo>
                  <a:pt x="315" y="2231"/>
                  <a:pt x="315" y="2231"/>
                  <a:pt x="315" y="2231"/>
                </a:cubicBezTo>
                <a:cubicBezTo>
                  <a:pt x="315" y="2231"/>
                  <a:pt x="315" y="2231"/>
                  <a:pt x="315" y="2231"/>
                </a:cubicBezTo>
                <a:cubicBezTo>
                  <a:pt x="315" y="2231"/>
                  <a:pt x="315" y="2231"/>
                  <a:pt x="322" y="2239"/>
                </a:cubicBezTo>
                <a:cubicBezTo>
                  <a:pt x="322" y="2231"/>
                  <a:pt x="322" y="2231"/>
                  <a:pt x="322" y="2231"/>
                </a:cubicBezTo>
                <a:cubicBezTo>
                  <a:pt x="307" y="2215"/>
                  <a:pt x="299" y="2208"/>
                  <a:pt x="291" y="2200"/>
                </a:cubicBezTo>
                <a:cubicBezTo>
                  <a:pt x="283" y="2192"/>
                  <a:pt x="244" y="2137"/>
                  <a:pt x="220" y="2114"/>
                </a:cubicBezTo>
                <a:cubicBezTo>
                  <a:pt x="228" y="2114"/>
                  <a:pt x="228" y="2114"/>
                  <a:pt x="228" y="2121"/>
                </a:cubicBezTo>
                <a:cubicBezTo>
                  <a:pt x="228" y="2121"/>
                  <a:pt x="228" y="2121"/>
                  <a:pt x="228" y="2121"/>
                </a:cubicBezTo>
                <a:cubicBezTo>
                  <a:pt x="228" y="2121"/>
                  <a:pt x="228" y="2121"/>
                  <a:pt x="228" y="2121"/>
                </a:cubicBezTo>
                <a:cubicBezTo>
                  <a:pt x="228" y="2121"/>
                  <a:pt x="228" y="2121"/>
                  <a:pt x="228" y="2129"/>
                </a:cubicBezTo>
                <a:cubicBezTo>
                  <a:pt x="228" y="2129"/>
                  <a:pt x="228" y="2129"/>
                  <a:pt x="228" y="2129"/>
                </a:cubicBezTo>
                <a:cubicBezTo>
                  <a:pt x="228" y="2129"/>
                  <a:pt x="236" y="2129"/>
                  <a:pt x="236" y="2137"/>
                </a:cubicBezTo>
                <a:cubicBezTo>
                  <a:pt x="252" y="2161"/>
                  <a:pt x="275" y="2184"/>
                  <a:pt x="275" y="2184"/>
                </a:cubicBezTo>
                <a:cubicBezTo>
                  <a:pt x="275" y="2184"/>
                  <a:pt x="275" y="2192"/>
                  <a:pt x="275" y="2192"/>
                </a:cubicBezTo>
                <a:cubicBezTo>
                  <a:pt x="291" y="2215"/>
                  <a:pt x="330" y="2262"/>
                  <a:pt x="362" y="2301"/>
                </a:cubicBezTo>
                <a:cubicBezTo>
                  <a:pt x="370" y="2301"/>
                  <a:pt x="370" y="2309"/>
                  <a:pt x="370" y="2309"/>
                </a:cubicBezTo>
                <a:cubicBezTo>
                  <a:pt x="370" y="2309"/>
                  <a:pt x="370" y="2309"/>
                  <a:pt x="370" y="2301"/>
                </a:cubicBezTo>
                <a:cubicBezTo>
                  <a:pt x="385" y="2325"/>
                  <a:pt x="401" y="2341"/>
                  <a:pt x="409" y="2348"/>
                </a:cubicBezTo>
                <a:cubicBezTo>
                  <a:pt x="409" y="2356"/>
                  <a:pt x="409" y="2348"/>
                  <a:pt x="409" y="2356"/>
                </a:cubicBezTo>
                <a:cubicBezTo>
                  <a:pt x="417" y="2364"/>
                  <a:pt x="417" y="2364"/>
                  <a:pt x="424" y="2372"/>
                </a:cubicBezTo>
                <a:cubicBezTo>
                  <a:pt x="424" y="2372"/>
                  <a:pt x="424" y="2372"/>
                  <a:pt x="424" y="2372"/>
                </a:cubicBezTo>
                <a:cubicBezTo>
                  <a:pt x="424" y="2372"/>
                  <a:pt x="424" y="2372"/>
                  <a:pt x="424" y="2372"/>
                </a:cubicBezTo>
                <a:cubicBezTo>
                  <a:pt x="424" y="2372"/>
                  <a:pt x="424" y="2372"/>
                  <a:pt x="424" y="2372"/>
                </a:cubicBezTo>
                <a:cubicBezTo>
                  <a:pt x="424" y="2380"/>
                  <a:pt x="432" y="2380"/>
                  <a:pt x="432" y="2388"/>
                </a:cubicBezTo>
                <a:cubicBezTo>
                  <a:pt x="432" y="2388"/>
                  <a:pt x="432" y="2388"/>
                  <a:pt x="440" y="2388"/>
                </a:cubicBezTo>
                <a:cubicBezTo>
                  <a:pt x="432" y="2388"/>
                  <a:pt x="432" y="2388"/>
                  <a:pt x="424" y="2380"/>
                </a:cubicBezTo>
                <a:cubicBezTo>
                  <a:pt x="432" y="2380"/>
                  <a:pt x="440" y="2388"/>
                  <a:pt x="440" y="2395"/>
                </a:cubicBezTo>
                <a:cubicBezTo>
                  <a:pt x="440" y="2395"/>
                  <a:pt x="440" y="2395"/>
                  <a:pt x="440" y="2395"/>
                </a:cubicBezTo>
                <a:cubicBezTo>
                  <a:pt x="440" y="2395"/>
                  <a:pt x="440" y="2395"/>
                  <a:pt x="440" y="2395"/>
                </a:cubicBezTo>
                <a:cubicBezTo>
                  <a:pt x="448" y="2395"/>
                  <a:pt x="448" y="2395"/>
                  <a:pt x="448" y="2395"/>
                </a:cubicBezTo>
                <a:cubicBezTo>
                  <a:pt x="448" y="2395"/>
                  <a:pt x="448" y="2395"/>
                  <a:pt x="448" y="2395"/>
                </a:cubicBezTo>
                <a:cubicBezTo>
                  <a:pt x="448" y="2395"/>
                  <a:pt x="448" y="2395"/>
                  <a:pt x="448" y="2395"/>
                </a:cubicBezTo>
                <a:cubicBezTo>
                  <a:pt x="448" y="2403"/>
                  <a:pt x="448" y="2403"/>
                  <a:pt x="448" y="2403"/>
                </a:cubicBezTo>
                <a:cubicBezTo>
                  <a:pt x="448" y="2403"/>
                  <a:pt x="448" y="2403"/>
                  <a:pt x="448" y="2403"/>
                </a:cubicBezTo>
                <a:cubicBezTo>
                  <a:pt x="448" y="2403"/>
                  <a:pt x="448" y="2403"/>
                  <a:pt x="448" y="2403"/>
                </a:cubicBezTo>
                <a:cubicBezTo>
                  <a:pt x="456" y="2403"/>
                  <a:pt x="456" y="2403"/>
                  <a:pt x="456" y="2403"/>
                </a:cubicBezTo>
                <a:cubicBezTo>
                  <a:pt x="448" y="2403"/>
                  <a:pt x="448" y="2403"/>
                  <a:pt x="448" y="2403"/>
                </a:cubicBezTo>
                <a:cubicBezTo>
                  <a:pt x="456" y="2403"/>
                  <a:pt x="456" y="2403"/>
                  <a:pt x="456" y="2403"/>
                </a:cubicBezTo>
                <a:cubicBezTo>
                  <a:pt x="456" y="2403"/>
                  <a:pt x="456" y="2403"/>
                  <a:pt x="456" y="2411"/>
                </a:cubicBezTo>
                <a:cubicBezTo>
                  <a:pt x="464" y="2419"/>
                  <a:pt x="479" y="2435"/>
                  <a:pt x="495" y="2450"/>
                </a:cubicBezTo>
                <a:cubicBezTo>
                  <a:pt x="495" y="2450"/>
                  <a:pt x="495" y="2450"/>
                  <a:pt x="487" y="2450"/>
                </a:cubicBezTo>
                <a:cubicBezTo>
                  <a:pt x="487" y="2450"/>
                  <a:pt x="487" y="2450"/>
                  <a:pt x="487" y="2442"/>
                </a:cubicBezTo>
                <a:cubicBezTo>
                  <a:pt x="479" y="2442"/>
                  <a:pt x="472" y="2427"/>
                  <a:pt x="464" y="2419"/>
                </a:cubicBezTo>
                <a:cubicBezTo>
                  <a:pt x="464" y="2419"/>
                  <a:pt x="464" y="2419"/>
                  <a:pt x="456" y="2411"/>
                </a:cubicBezTo>
                <a:cubicBezTo>
                  <a:pt x="456" y="2411"/>
                  <a:pt x="456" y="2411"/>
                  <a:pt x="456" y="2411"/>
                </a:cubicBezTo>
                <a:cubicBezTo>
                  <a:pt x="456" y="2411"/>
                  <a:pt x="456" y="2411"/>
                  <a:pt x="456" y="2411"/>
                </a:cubicBezTo>
                <a:cubicBezTo>
                  <a:pt x="456" y="2411"/>
                  <a:pt x="456" y="2411"/>
                  <a:pt x="440" y="2395"/>
                </a:cubicBezTo>
                <a:cubicBezTo>
                  <a:pt x="440" y="2395"/>
                  <a:pt x="440" y="2395"/>
                  <a:pt x="448" y="2403"/>
                </a:cubicBezTo>
                <a:cubicBezTo>
                  <a:pt x="448" y="2403"/>
                  <a:pt x="440" y="2403"/>
                  <a:pt x="440" y="2403"/>
                </a:cubicBezTo>
                <a:cubicBezTo>
                  <a:pt x="440" y="2403"/>
                  <a:pt x="440" y="2403"/>
                  <a:pt x="440" y="2403"/>
                </a:cubicBezTo>
                <a:cubicBezTo>
                  <a:pt x="440" y="2403"/>
                  <a:pt x="440" y="2403"/>
                  <a:pt x="440" y="2403"/>
                </a:cubicBezTo>
                <a:cubicBezTo>
                  <a:pt x="440" y="2395"/>
                  <a:pt x="440" y="2395"/>
                  <a:pt x="432" y="2395"/>
                </a:cubicBezTo>
                <a:cubicBezTo>
                  <a:pt x="432" y="2395"/>
                  <a:pt x="432" y="2395"/>
                  <a:pt x="440" y="2395"/>
                </a:cubicBezTo>
                <a:cubicBezTo>
                  <a:pt x="432" y="2388"/>
                  <a:pt x="432" y="2388"/>
                  <a:pt x="432" y="2388"/>
                </a:cubicBezTo>
                <a:cubicBezTo>
                  <a:pt x="432" y="2388"/>
                  <a:pt x="432" y="2388"/>
                  <a:pt x="432" y="2388"/>
                </a:cubicBezTo>
                <a:cubicBezTo>
                  <a:pt x="432" y="2388"/>
                  <a:pt x="432" y="2395"/>
                  <a:pt x="440" y="2395"/>
                </a:cubicBezTo>
                <a:cubicBezTo>
                  <a:pt x="432" y="2388"/>
                  <a:pt x="432" y="2388"/>
                  <a:pt x="432" y="2388"/>
                </a:cubicBezTo>
                <a:cubicBezTo>
                  <a:pt x="432" y="2388"/>
                  <a:pt x="432" y="2380"/>
                  <a:pt x="424" y="2372"/>
                </a:cubicBezTo>
                <a:cubicBezTo>
                  <a:pt x="424" y="2372"/>
                  <a:pt x="424" y="2372"/>
                  <a:pt x="424" y="2380"/>
                </a:cubicBezTo>
                <a:cubicBezTo>
                  <a:pt x="409" y="2364"/>
                  <a:pt x="409" y="2356"/>
                  <a:pt x="401" y="2348"/>
                </a:cubicBezTo>
                <a:cubicBezTo>
                  <a:pt x="401" y="2348"/>
                  <a:pt x="401" y="2348"/>
                  <a:pt x="393" y="2341"/>
                </a:cubicBezTo>
                <a:cubicBezTo>
                  <a:pt x="393" y="2341"/>
                  <a:pt x="393" y="2341"/>
                  <a:pt x="393" y="2341"/>
                </a:cubicBezTo>
                <a:cubicBezTo>
                  <a:pt x="393" y="2341"/>
                  <a:pt x="393" y="2341"/>
                  <a:pt x="393" y="2341"/>
                </a:cubicBezTo>
                <a:cubicBezTo>
                  <a:pt x="393" y="2341"/>
                  <a:pt x="393" y="2341"/>
                  <a:pt x="393" y="2341"/>
                </a:cubicBezTo>
                <a:cubicBezTo>
                  <a:pt x="393" y="2341"/>
                  <a:pt x="393" y="2341"/>
                  <a:pt x="393" y="2341"/>
                </a:cubicBezTo>
                <a:cubicBezTo>
                  <a:pt x="385" y="2333"/>
                  <a:pt x="385" y="2333"/>
                  <a:pt x="385" y="2333"/>
                </a:cubicBezTo>
                <a:cubicBezTo>
                  <a:pt x="377" y="2325"/>
                  <a:pt x="377" y="2317"/>
                  <a:pt x="370" y="2309"/>
                </a:cubicBezTo>
                <a:cubicBezTo>
                  <a:pt x="370" y="2309"/>
                  <a:pt x="370" y="2309"/>
                  <a:pt x="370" y="2309"/>
                </a:cubicBezTo>
                <a:cubicBezTo>
                  <a:pt x="370" y="2309"/>
                  <a:pt x="370" y="2309"/>
                  <a:pt x="370" y="2309"/>
                </a:cubicBezTo>
                <a:cubicBezTo>
                  <a:pt x="362" y="2301"/>
                  <a:pt x="354" y="2294"/>
                  <a:pt x="354" y="2286"/>
                </a:cubicBezTo>
                <a:cubicBezTo>
                  <a:pt x="346" y="2286"/>
                  <a:pt x="346" y="2286"/>
                  <a:pt x="346" y="2286"/>
                </a:cubicBezTo>
                <a:cubicBezTo>
                  <a:pt x="346" y="2286"/>
                  <a:pt x="346" y="2286"/>
                  <a:pt x="346" y="2286"/>
                </a:cubicBezTo>
                <a:cubicBezTo>
                  <a:pt x="346" y="2278"/>
                  <a:pt x="338" y="2278"/>
                  <a:pt x="338" y="2270"/>
                </a:cubicBezTo>
                <a:cubicBezTo>
                  <a:pt x="338" y="2270"/>
                  <a:pt x="338" y="2270"/>
                  <a:pt x="330" y="2270"/>
                </a:cubicBezTo>
                <a:cubicBezTo>
                  <a:pt x="330" y="2270"/>
                  <a:pt x="338" y="2270"/>
                  <a:pt x="338" y="2270"/>
                </a:cubicBezTo>
                <a:cubicBezTo>
                  <a:pt x="315" y="2247"/>
                  <a:pt x="299" y="2231"/>
                  <a:pt x="283" y="2208"/>
                </a:cubicBezTo>
                <a:cubicBezTo>
                  <a:pt x="291" y="2208"/>
                  <a:pt x="291" y="2208"/>
                  <a:pt x="291" y="2208"/>
                </a:cubicBezTo>
                <a:cubicBezTo>
                  <a:pt x="283" y="2208"/>
                  <a:pt x="291" y="2208"/>
                  <a:pt x="283" y="2208"/>
                </a:cubicBezTo>
                <a:cubicBezTo>
                  <a:pt x="283" y="2208"/>
                  <a:pt x="283" y="2208"/>
                  <a:pt x="283" y="2208"/>
                </a:cubicBezTo>
                <a:cubicBezTo>
                  <a:pt x="275" y="2200"/>
                  <a:pt x="275" y="2192"/>
                  <a:pt x="267" y="2184"/>
                </a:cubicBezTo>
                <a:cubicBezTo>
                  <a:pt x="267" y="2176"/>
                  <a:pt x="267" y="2184"/>
                  <a:pt x="267" y="2176"/>
                </a:cubicBezTo>
                <a:cubicBezTo>
                  <a:pt x="260" y="2176"/>
                  <a:pt x="260" y="2176"/>
                  <a:pt x="260" y="2176"/>
                </a:cubicBezTo>
                <a:cubicBezTo>
                  <a:pt x="260" y="2176"/>
                  <a:pt x="260" y="2176"/>
                  <a:pt x="260" y="2168"/>
                </a:cubicBezTo>
                <a:cubicBezTo>
                  <a:pt x="260" y="2168"/>
                  <a:pt x="260" y="2168"/>
                  <a:pt x="252" y="2161"/>
                </a:cubicBezTo>
                <a:cubicBezTo>
                  <a:pt x="252" y="2161"/>
                  <a:pt x="252" y="2161"/>
                  <a:pt x="260" y="2176"/>
                </a:cubicBezTo>
                <a:cubicBezTo>
                  <a:pt x="244" y="2153"/>
                  <a:pt x="220" y="2121"/>
                  <a:pt x="212" y="2106"/>
                </a:cubicBezTo>
                <a:cubicBezTo>
                  <a:pt x="212" y="2106"/>
                  <a:pt x="212" y="2106"/>
                  <a:pt x="205" y="2090"/>
                </a:cubicBezTo>
                <a:cubicBezTo>
                  <a:pt x="205" y="2090"/>
                  <a:pt x="205" y="2090"/>
                  <a:pt x="205" y="2098"/>
                </a:cubicBezTo>
                <a:cubicBezTo>
                  <a:pt x="197" y="2090"/>
                  <a:pt x="205" y="2090"/>
                  <a:pt x="197" y="2090"/>
                </a:cubicBezTo>
                <a:cubicBezTo>
                  <a:pt x="197" y="2090"/>
                  <a:pt x="197" y="2090"/>
                  <a:pt x="197" y="2082"/>
                </a:cubicBezTo>
                <a:cubicBezTo>
                  <a:pt x="189" y="2075"/>
                  <a:pt x="142" y="2020"/>
                  <a:pt x="142" y="2020"/>
                </a:cubicBezTo>
                <a:cubicBezTo>
                  <a:pt x="134" y="2012"/>
                  <a:pt x="134" y="2012"/>
                  <a:pt x="134" y="2012"/>
                </a:cubicBezTo>
                <a:cubicBezTo>
                  <a:pt x="118" y="1996"/>
                  <a:pt x="118" y="1996"/>
                  <a:pt x="103" y="1988"/>
                </a:cubicBezTo>
                <a:cubicBezTo>
                  <a:pt x="103" y="1988"/>
                  <a:pt x="103" y="1988"/>
                  <a:pt x="95" y="1981"/>
                </a:cubicBezTo>
                <a:cubicBezTo>
                  <a:pt x="95" y="1981"/>
                  <a:pt x="87" y="1973"/>
                  <a:pt x="87" y="1973"/>
                </a:cubicBezTo>
                <a:cubicBezTo>
                  <a:pt x="87" y="1973"/>
                  <a:pt x="87" y="1973"/>
                  <a:pt x="87" y="1973"/>
                </a:cubicBezTo>
                <a:cubicBezTo>
                  <a:pt x="87" y="1973"/>
                  <a:pt x="87" y="1973"/>
                  <a:pt x="87" y="1973"/>
                </a:cubicBezTo>
                <a:cubicBezTo>
                  <a:pt x="87" y="1973"/>
                  <a:pt x="87" y="1973"/>
                  <a:pt x="87" y="1973"/>
                </a:cubicBezTo>
                <a:cubicBezTo>
                  <a:pt x="87" y="1973"/>
                  <a:pt x="87" y="1973"/>
                  <a:pt x="87" y="1973"/>
                </a:cubicBezTo>
                <a:cubicBezTo>
                  <a:pt x="87" y="1973"/>
                  <a:pt x="87" y="1973"/>
                  <a:pt x="87" y="1973"/>
                </a:cubicBezTo>
                <a:cubicBezTo>
                  <a:pt x="79" y="1973"/>
                  <a:pt x="79" y="1973"/>
                  <a:pt x="79" y="1973"/>
                </a:cubicBezTo>
                <a:cubicBezTo>
                  <a:pt x="79" y="1973"/>
                  <a:pt x="87" y="1973"/>
                  <a:pt x="71" y="1957"/>
                </a:cubicBezTo>
                <a:cubicBezTo>
                  <a:pt x="71" y="1957"/>
                  <a:pt x="71" y="1957"/>
                  <a:pt x="71" y="1965"/>
                </a:cubicBezTo>
                <a:cubicBezTo>
                  <a:pt x="71" y="1965"/>
                  <a:pt x="71" y="1965"/>
                  <a:pt x="55" y="1957"/>
                </a:cubicBezTo>
                <a:cubicBezTo>
                  <a:pt x="55" y="1957"/>
                  <a:pt x="55" y="1957"/>
                  <a:pt x="63" y="1957"/>
                </a:cubicBezTo>
                <a:cubicBezTo>
                  <a:pt x="63" y="1957"/>
                  <a:pt x="63" y="1957"/>
                  <a:pt x="55" y="1957"/>
                </a:cubicBezTo>
                <a:cubicBezTo>
                  <a:pt x="55" y="1957"/>
                  <a:pt x="55" y="1957"/>
                  <a:pt x="48" y="1957"/>
                </a:cubicBezTo>
                <a:cubicBezTo>
                  <a:pt x="40" y="1957"/>
                  <a:pt x="40" y="1957"/>
                  <a:pt x="40" y="1957"/>
                </a:cubicBezTo>
                <a:cubicBezTo>
                  <a:pt x="40" y="1957"/>
                  <a:pt x="40" y="1957"/>
                  <a:pt x="55" y="1965"/>
                </a:cubicBezTo>
                <a:cubicBezTo>
                  <a:pt x="55" y="1965"/>
                  <a:pt x="55" y="1973"/>
                  <a:pt x="55" y="1965"/>
                </a:cubicBezTo>
                <a:cubicBezTo>
                  <a:pt x="55" y="1973"/>
                  <a:pt x="55" y="1973"/>
                  <a:pt x="55" y="1973"/>
                </a:cubicBezTo>
                <a:cubicBezTo>
                  <a:pt x="55" y="1973"/>
                  <a:pt x="55" y="1973"/>
                  <a:pt x="55" y="1973"/>
                </a:cubicBezTo>
                <a:cubicBezTo>
                  <a:pt x="55" y="1973"/>
                  <a:pt x="55" y="1973"/>
                  <a:pt x="48" y="1973"/>
                </a:cubicBezTo>
                <a:cubicBezTo>
                  <a:pt x="55" y="1973"/>
                  <a:pt x="55" y="1973"/>
                  <a:pt x="55" y="1973"/>
                </a:cubicBezTo>
                <a:cubicBezTo>
                  <a:pt x="71" y="1981"/>
                  <a:pt x="71" y="1981"/>
                  <a:pt x="71" y="1988"/>
                </a:cubicBezTo>
                <a:cubicBezTo>
                  <a:pt x="71" y="1988"/>
                  <a:pt x="71" y="1988"/>
                  <a:pt x="71" y="1988"/>
                </a:cubicBezTo>
                <a:cubicBezTo>
                  <a:pt x="71" y="1981"/>
                  <a:pt x="71" y="1981"/>
                  <a:pt x="63" y="1973"/>
                </a:cubicBezTo>
                <a:cubicBezTo>
                  <a:pt x="71" y="1981"/>
                  <a:pt x="71" y="1981"/>
                  <a:pt x="71" y="1981"/>
                </a:cubicBezTo>
                <a:cubicBezTo>
                  <a:pt x="71" y="1981"/>
                  <a:pt x="71" y="1981"/>
                  <a:pt x="71" y="1981"/>
                </a:cubicBezTo>
                <a:cubicBezTo>
                  <a:pt x="71" y="1981"/>
                  <a:pt x="71" y="1981"/>
                  <a:pt x="71" y="1981"/>
                </a:cubicBezTo>
                <a:cubicBezTo>
                  <a:pt x="79" y="1981"/>
                  <a:pt x="79" y="1981"/>
                  <a:pt x="87" y="1988"/>
                </a:cubicBezTo>
                <a:cubicBezTo>
                  <a:pt x="87" y="1988"/>
                  <a:pt x="87" y="1988"/>
                  <a:pt x="87" y="1988"/>
                </a:cubicBezTo>
                <a:cubicBezTo>
                  <a:pt x="87" y="1988"/>
                  <a:pt x="87" y="1988"/>
                  <a:pt x="103" y="1996"/>
                </a:cubicBezTo>
                <a:cubicBezTo>
                  <a:pt x="103" y="2004"/>
                  <a:pt x="103" y="1996"/>
                  <a:pt x="103" y="2004"/>
                </a:cubicBezTo>
                <a:cubicBezTo>
                  <a:pt x="95" y="2004"/>
                  <a:pt x="95" y="2004"/>
                  <a:pt x="95" y="1996"/>
                </a:cubicBezTo>
                <a:cubicBezTo>
                  <a:pt x="87" y="1996"/>
                  <a:pt x="87" y="1988"/>
                  <a:pt x="71" y="1988"/>
                </a:cubicBezTo>
                <a:cubicBezTo>
                  <a:pt x="79" y="1988"/>
                  <a:pt x="87" y="1996"/>
                  <a:pt x="79" y="1996"/>
                </a:cubicBezTo>
                <a:cubicBezTo>
                  <a:pt x="79" y="1996"/>
                  <a:pt x="79" y="1996"/>
                  <a:pt x="71" y="1996"/>
                </a:cubicBezTo>
                <a:cubicBezTo>
                  <a:pt x="87" y="2004"/>
                  <a:pt x="103" y="2020"/>
                  <a:pt x="118" y="2035"/>
                </a:cubicBezTo>
                <a:cubicBezTo>
                  <a:pt x="126" y="2043"/>
                  <a:pt x="126" y="2043"/>
                  <a:pt x="134" y="2043"/>
                </a:cubicBezTo>
                <a:cubicBezTo>
                  <a:pt x="134" y="2043"/>
                  <a:pt x="134" y="2051"/>
                  <a:pt x="134" y="2051"/>
                </a:cubicBezTo>
                <a:cubicBezTo>
                  <a:pt x="134" y="2051"/>
                  <a:pt x="134" y="2051"/>
                  <a:pt x="134" y="2043"/>
                </a:cubicBezTo>
                <a:cubicBezTo>
                  <a:pt x="134" y="2043"/>
                  <a:pt x="134" y="2043"/>
                  <a:pt x="142" y="2051"/>
                </a:cubicBezTo>
                <a:cubicBezTo>
                  <a:pt x="142" y="2051"/>
                  <a:pt x="134" y="2051"/>
                  <a:pt x="134" y="2051"/>
                </a:cubicBezTo>
                <a:cubicBezTo>
                  <a:pt x="142" y="2051"/>
                  <a:pt x="142" y="2051"/>
                  <a:pt x="142" y="2051"/>
                </a:cubicBezTo>
                <a:cubicBezTo>
                  <a:pt x="142" y="2051"/>
                  <a:pt x="142" y="2051"/>
                  <a:pt x="142" y="2059"/>
                </a:cubicBezTo>
                <a:cubicBezTo>
                  <a:pt x="134" y="2051"/>
                  <a:pt x="142" y="2059"/>
                  <a:pt x="134" y="2051"/>
                </a:cubicBezTo>
                <a:cubicBezTo>
                  <a:pt x="134" y="2051"/>
                  <a:pt x="142" y="2059"/>
                  <a:pt x="150" y="2067"/>
                </a:cubicBezTo>
                <a:cubicBezTo>
                  <a:pt x="150" y="2075"/>
                  <a:pt x="150" y="2075"/>
                  <a:pt x="150" y="2075"/>
                </a:cubicBezTo>
                <a:cubicBezTo>
                  <a:pt x="134" y="2059"/>
                  <a:pt x="95" y="2012"/>
                  <a:pt x="87" y="2012"/>
                </a:cubicBezTo>
                <a:cubicBezTo>
                  <a:pt x="87" y="2004"/>
                  <a:pt x="87" y="2012"/>
                  <a:pt x="87" y="2004"/>
                </a:cubicBezTo>
                <a:cubicBezTo>
                  <a:pt x="79" y="1996"/>
                  <a:pt x="71" y="1996"/>
                  <a:pt x="71" y="1996"/>
                </a:cubicBezTo>
                <a:cubicBezTo>
                  <a:pt x="63" y="1988"/>
                  <a:pt x="55" y="1988"/>
                  <a:pt x="55" y="1988"/>
                </a:cubicBezTo>
                <a:cubicBezTo>
                  <a:pt x="55" y="1988"/>
                  <a:pt x="55" y="1988"/>
                  <a:pt x="48" y="1981"/>
                </a:cubicBezTo>
                <a:cubicBezTo>
                  <a:pt x="48" y="1981"/>
                  <a:pt x="48" y="1981"/>
                  <a:pt x="55" y="1988"/>
                </a:cubicBezTo>
                <a:cubicBezTo>
                  <a:pt x="55" y="1988"/>
                  <a:pt x="55" y="1981"/>
                  <a:pt x="48" y="1981"/>
                </a:cubicBezTo>
                <a:cubicBezTo>
                  <a:pt x="48" y="1981"/>
                  <a:pt x="48" y="1981"/>
                  <a:pt x="48" y="1981"/>
                </a:cubicBezTo>
                <a:cubicBezTo>
                  <a:pt x="48" y="1981"/>
                  <a:pt x="48" y="1981"/>
                  <a:pt x="48" y="1981"/>
                </a:cubicBezTo>
                <a:cubicBezTo>
                  <a:pt x="48" y="1981"/>
                  <a:pt x="48" y="1981"/>
                  <a:pt x="48" y="1981"/>
                </a:cubicBezTo>
                <a:cubicBezTo>
                  <a:pt x="40" y="1981"/>
                  <a:pt x="40" y="1981"/>
                  <a:pt x="40" y="1973"/>
                </a:cubicBezTo>
                <a:cubicBezTo>
                  <a:pt x="40" y="1973"/>
                  <a:pt x="40" y="1973"/>
                  <a:pt x="32" y="1973"/>
                </a:cubicBezTo>
                <a:cubicBezTo>
                  <a:pt x="32" y="1973"/>
                  <a:pt x="40" y="1981"/>
                  <a:pt x="40" y="1981"/>
                </a:cubicBezTo>
                <a:cubicBezTo>
                  <a:pt x="40" y="1981"/>
                  <a:pt x="40" y="1981"/>
                  <a:pt x="40" y="1981"/>
                </a:cubicBezTo>
                <a:cubicBezTo>
                  <a:pt x="40" y="1981"/>
                  <a:pt x="40" y="1981"/>
                  <a:pt x="40" y="1981"/>
                </a:cubicBezTo>
                <a:cubicBezTo>
                  <a:pt x="48" y="1981"/>
                  <a:pt x="48" y="1988"/>
                  <a:pt x="48" y="1988"/>
                </a:cubicBezTo>
                <a:cubicBezTo>
                  <a:pt x="48" y="1988"/>
                  <a:pt x="48" y="1988"/>
                  <a:pt x="55" y="1988"/>
                </a:cubicBezTo>
                <a:cubicBezTo>
                  <a:pt x="55" y="1988"/>
                  <a:pt x="55" y="1988"/>
                  <a:pt x="55" y="1988"/>
                </a:cubicBezTo>
                <a:cubicBezTo>
                  <a:pt x="55" y="1988"/>
                  <a:pt x="55" y="1996"/>
                  <a:pt x="63" y="1996"/>
                </a:cubicBezTo>
                <a:cubicBezTo>
                  <a:pt x="63" y="1996"/>
                  <a:pt x="63" y="1996"/>
                  <a:pt x="63" y="1996"/>
                </a:cubicBezTo>
                <a:cubicBezTo>
                  <a:pt x="63" y="1996"/>
                  <a:pt x="71" y="2004"/>
                  <a:pt x="71" y="2004"/>
                </a:cubicBezTo>
                <a:cubicBezTo>
                  <a:pt x="79" y="2012"/>
                  <a:pt x="71" y="2004"/>
                  <a:pt x="71" y="1996"/>
                </a:cubicBezTo>
                <a:cubicBezTo>
                  <a:pt x="71" y="2004"/>
                  <a:pt x="71" y="1996"/>
                  <a:pt x="79" y="2004"/>
                </a:cubicBezTo>
                <a:cubicBezTo>
                  <a:pt x="79" y="2004"/>
                  <a:pt x="79" y="2004"/>
                  <a:pt x="79" y="2012"/>
                </a:cubicBezTo>
                <a:cubicBezTo>
                  <a:pt x="79" y="2012"/>
                  <a:pt x="79" y="2012"/>
                  <a:pt x="79" y="2012"/>
                </a:cubicBezTo>
                <a:cubicBezTo>
                  <a:pt x="79" y="2012"/>
                  <a:pt x="79" y="2012"/>
                  <a:pt x="71" y="2004"/>
                </a:cubicBezTo>
                <a:cubicBezTo>
                  <a:pt x="71" y="2004"/>
                  <a:pt x="71" y="2004"/>
                  <a:pt x="63" y="2004"/>
                </a:cubicBezTo>
                <a:cubicBezTo>
                  <a:pt x="63" y="2004"/>
                  <a:pt x="63" y="2004"/>
                  <a:pt x="71" y="2012"/>
                </a:cubicBezTo>
                <a:cubicBezTo>
                  <a:pt x="71" y="2012"/>
                  <a:pt x="71" y="2012"/>
                  <a:pt x="71" y="2012"/>
                </a:cubicBezTo>
                <a:cubicBezTo>
                  <a:pt x="71" y="2012"/>
                  <a:pt x="71" y="2012"/>
                  <a:pt x="71" y="2012"/>
                </a:cubicBezTo>
                <a:cubicBezTo>
                  <a:pt x="71" y="2012"/>
                  <a:pt x="71" y="2012"/>
                  <a:pt x="71" y="2012"/>
                </a:cubicBezTo>
                <a:cubicBezTo>
                  <a:pt x="71" y="2012"/>
                  <a:pt x="71" y="2012"/>
                  <a:pt x="71" y="2012"/>
                </a:cubicBezTo>
                <a:cubicBezTo>
                  <a:pt x="71" y="2012"/>
                  <a:pt x="71" y="2012"/>
                  <a:pt x="71" y="2012"/>
                </a:cubicBezTo>
                <a:cubicBezTo>
                  <a:pt x="63" y="2012"/>
                  <a:pt x="63" y="2004"/>
                  <a:pt x="63" y="2004"/>
                </a:cubicBezTo>
                <a:cubicBezTo>
                  <a:pt x="71" y="2012"/>
                  <a:pt x="71" y="2012"/>
                  <a:pt x="71" y="2012"/>
                </a:cubicBezTo>
                <a:cubicBezTo>
                  <a:pt x="71" y="2012"/>
                  <a:pt x="71" y="2012"/>
                  <a:pt x="71" y="2012"/>
                </a:cubicBezTo>
                <a:cubicBezTo>
                  <a:pt x="71" y="2012"/>
                  <a:pt x="79" y="2012"/>
                  <a:pt x="79" y="2012"/>
                </a:cubicBezTo>
                <a:cubicBezTo>
                  <a:pt x="79" y="2012"/>
                  <a:pt x="79" y="2012"/>
                  <a:pt x="79" y="2012"/>
                </a:cubicBezTo>
                <a:cubicBezTo>
                  <a:pt x="79" y="2012"/>
                  <a:pt x="79" y="2012"/>
                  <a:pt x="87" y="2020"/>
                </a:cubicBezTo>
                <a:cubicBezTo>
                  <a:pt x="87" y="2020"/>
                  <a:pt x="87" y="2020"/>
                  <a:pt x="87" y="2020"/>
                </a:cubicBezTo>
                <a:cubicBezTo>
                  <a:pt x="87" y="2020"/>
                  <a:pt x="87" y="2020"/>
                  <a:pt x="87" y="2020"/>
                </a:cubicBezTo>
                <a:cubicBezTo>
                  <a:pt x="87" y="2020"/>
                  <a:pt x="87" y="2020"/>
                  <a:pt x="87" y="2020"/>
                </a:cubicBezTo>
                <a:cubicBezTo>
                  <a:pt x="87" y="2020"/>
                  <a:pt x="87" y="2020"/>
                  <a:pt x="87" y="2020"/>
                </a:cubicBezTo>
                <a:cubicBezTo>
                  <a:pt x="87" y="2020"/>
                  <a:pt x="87" y="2020"/>
                  <a:pt x="87" y="2028"/>
                </a:cubicBezTo>
                <a:cubicBezTo>
                  <a:pt x="87" y="2028"/>
                  <a:pt x="87" y="2028"/>
                  <a:pt x="95" y="2028"/>
                </a:cubicBezTo>
                <a:cubicBezTo>
                  <a:pt x="95" y="2028"/>
                  <a:pt x="95" y="2028"/>
                  <a:pt x="110" y="2043"/>
                </a:cubicBezTo>
                <a:cubicBezTo>
                  <a:pt x="118" y="2051"/>
                  <a:pt x="126" y="2059"/>
                  <a:pt x="126" y="2059"/>
                </a:cubicBezTo>
                <a:cubicBezTo>
                  <a:pt x="126" y="2059"/>
                  <a:pt x="126" y="2059"/>
                  <a:pt x="134" y="2067"/>
                </a:cubicBezTo>
                <a:cubicBezTo>
                  <a:pt x="126" y="2067"/>
                  <a:pt x="142" y="2090"/>
                  <a:pt x="150" y="2098"/>
                </a:cubicBezTo>
                <a:cubicBezTo>
                  <a:pt x="142" y="2090"/>
                  <a:pt x="134" y="2082"/>
                  <a:pt x="126" y="2075"/>
                </a:cubicBezTo>
                <a:cubicBezTo>
                  <a:pt x="126" y="2075"/>
                  <a:pt x="126" y="2075"/>
                  <a:pt x="134" y="2075"/>
                </a:cubicBezTo>
                <a:cubicBezTo>
                  <a:pt x="134" y="2075"/>
                  <a:pt x="134" y="2075"/>
                  <a:pt x="126" y="2067"/>
                </a:cubicBezTo>
                <a:cubicBezTo>
                  <a:pt x="126" y="2067"/>
                  <a:pt x="118" y="2067"/>
                  <a:pt x="118" y="2059"/>
                </a:cubicBezTo>
                <a:cubicBezTo>
                  <a:pt x="110" y="2059"/>
                  <a:pt x="103" y="2043"/>
                  <a:pt x="95" y="2035"/>
                </a:cubicBezTo>
                <a:cubicBezTo>
                  <a:pt x="87" y="2035"/>
                  <a:pt x="87" y="2035"/>
                  <a:pt x="87" y="2028"/>
                </a:cubicBezTo>
                <a:cubicBezTo>
                  <a:pt x="79" y="2028"/>
                  <a:pt x="79" y="2028"/>
                  <a:pt x="79" y="2028"/>
                </a:cubicBezTo>
                <a:cubicBezTo>
                  <a:pt x="79" y="2035"/>
                  <a:pt x="87" y="2035"/>
                  <a:pt x="87" y="2043"/>
                </a:cubicBezTo>
                <a:cubicBezTo>
                  <a:pt x="87" y="2043"/>
                  <a:pt x="87" y="2035"/>
                  <a:pt x="79" y="2035"/>
                </a:cubicBezTo>
                <a:cubicBezTo>
                  <a:pt x="79" y="2035"/>
                  <a:pt x="87" y="2043"/>
                  <a:pt x="87" y="2043"/>
                </a:cubicBezTo>
                <a:cubicBezTo>
                  <a:pt x="87" y="2043"/>
                  <a:pt x="87" y="2043"/>
                  <a:pt x="95" y="2043"/>
                </a:cubicBezTo>
                <a:cubicBezTo>
                  <a:pt x="95" y="2051"/>
                  <a:pt x="95" y="2051"/>
                  <a:pt x="103" y="2059"/>
                </a:cubicBezTo>
                <a:cubicBezTo>
                  <a:pt x="103" y="2059"/>
                  <a:pt x="103" y="2059"/>
                  <a:pt x="103" y="2059"/>
                </a:cubicBezTo>
                <a:cubicBezTo>
                  <a:pt x="103" y="2059"/>
                  <a:pt x="103" y="2059"/>
                  <a:pt x="103" y="2059"/>
                </a:cubicBezTo>
                <a:cubicBezTo>
                  <a:pt x="103" y="2059"/>
                  <a:pt x="103" y="2059"/>
                  <a:pt x="103" y="2059"/>
                </a:cubicBezTo>
                <a:cubicBezTo>
                  <a:pt x="134" y="2098"/>
                  <a:pt x="173" y="2137"/>
                  <a:pt x="189" y="2161"/>
                </a:cubicBezTo>
                <a:cubicBezTo>
                  <a:pt x="181" y="2153"/>
                  <a:pt x="189" y="2161"/>
                  <a:pt x="173" y="2145"/>
                </a:cubicBezTo>
                <a:cubicBezTo>
                  <a:pt x="173" y="2145"/>
                  <a:pt x="173" y="2145"/>
                  <a:pt x="181" y="2153"/>
                </a:cubicBezTo>
                <a:cubicBezTo>
                  <a:pt x="173" y="2153"/>
                  <a:pt x="173" y="2145"/>
                  <a:pt x="165" y="2137"/>
                </a:cubicBezTo>
                <a:cubicBezTo>
                  <a:pt x="165" y="2137"/>
                  <a:pt x="158" y="2129"/>
                  <a:pt x="150" y="2121"/>
                </a:cubicBezTo>
                <a:cubicBezTo>
                  <a:pt x="158" y="2121"/>
                  <a:pt x="158" y="2121"/>
                  <a:pt x="158" y="2121"/>
                </a:cubicBezTo>
                <a:cubicBezTo>
                  <a:pt x="158" y="2121"/>
                  <a:pt x="158" y="2121"/>
                  <a:pt x="150" y="2121"/>
                </a:cubicBezTo>
                <a:cubicBezTo>
                  <a:pt x="150" y="2121"/>
                  <a:pt x="150" y="2121"/>
                  <a:pt x="150" y="2121"/>
                </a:cubicBezTo>
                <a:cubicBezTo>
                  <a:pt x="150" y="2121"/>
                  <a:pt x="150" y="2121"/>
                  <a:pt x="150" y="2121"/>
                </a:cubicBezTo>
                <a:cubicBezTo>
                  <a:pt x="150" y="2121"/>
                  <a:pt x="150" y="2121"/>
                  <a:pt x="150" y="2121"/>
                </a:cubicBezTo>
                <a:cubicBezTo>
                  <a:pt x="150" y="2114"/>
                  <a:pt x="150" y="2114"/>
                  <a:pt x="150" y="2114"/>
                </a:cubicBezTo>
                <a:cubicBezTo>
                  <a:pt x="142" y="2106"/>
                  <a:pt x="134" y="2098"/>
                  <a:pt x="126" y="2098"/>
                </a:cubicBezTo>
                <a:cubicBezTo>
                  <a:pt x="126" y="2090"/>
                  <a:pt x="126" y="2090"/>
                  <a:pt x="126" y="2090"/>
                </a:cubicBezTo>
                <a:cubicBezTo>
                  <a:pt x="126" y="2090"/>
                  <a:pt x="126" y="2090"/>
                  <a:pt x="126" y="2090"/>
                </a:cubicBezTo>
                <a:cubicBezTo>
                  <a:pt x="126" y="2090"/>
                  <a:pt x="126" y="2090"/>
                  <a:pt x="126" y="2090"/>
                </a:cubicBezTo>
                <a:cubicBezTo>
                  <a:pt x="118" y="2075"/>
                  <a:pt x="118" y="2075"/>
                  <a:pt x="118" y="2075"/>
                </a:cubicBezTo>
                <a:cubicBezTo>
                  <a:pt x="118" y="2075"/>
                  <a:pt x="118" y="2075"/>
                  <a:pt x="110" y="2075"/>
                </a:cubicBezTo>
                <a:cubicBezTo>
                  <a:pt x="110" y="2075"/>
                  <a:pt x="110" y="2075"/>
                  <a:pt x="103" y="2067"/>
                </a:cubicBezTo>
                <a:cubicBezTo>
                  <a:pt x="103" y="2059"/>
                  <a:pt x="87" y="2043"/>
                  <a:pt x="79" y="2043"/>
                </a:cubicBezTo>
                <a:cubicBezTo>
                  <a:pt x="79" y="2035"/>
                  <a:pt x="79" y="2035"/>
                  <a:pt x="71" y="2035"/>
                </a:cubicBezTo>
                <a:cubicBezTo>
                  <a:pt x="71" y="2035"/>
                  <a:pt x="71" y="2035"/>
                  <a:pt x="71" y="2035"/>
                </a:cubicBezTo>
                <a:cubicBezTo>
                  <a:pt x="71" y="2035"/>
                  <a:pt x="71" y="2035"/>
                  <a:pt x="71" y="2035"/>
                </a:cubicBezTo>
                <a:cubicBezTo>
                  <a:pt x="71" y="2035"/>
                  <a:pt x="71" y="2035"/>
                  <a:pt x="71" y="2028"/>
                </a:cubicBezTo>
                <a:cubicBezTo>
                  <a:pt x="71" y="2028"/>
                  <a:pt x="71" y="2028"/>
                  <a:pt x="71" y="2028"/>
                </a:cubicBezTo>
                <a:cubicBezTo>
                  <a:pt x="63" y="2028"/>
                  <a:pt x="63" y="2028"/>
                  <a:pt x="63" y="2028"/>
                </a:cubicBezTo>
                <a:cubicBezTo>
                  <a:pt x="63" y="2035"/>
                  <a:pt x="63" y="2035"/>
                  <a:pt x="71" y="2035"/>
                </a:cubicBezTo>
                <a:cubicBezTo>
                  <a:pt x="63" y="2035"/>
                  <a:pt x="55" y="2028"/>
                  <a:pt x="55" y="2028"/>
                </a:cubicBezTo>
                <a:cubicBezTo>
                  <a:pt x="55" y="2028"/>
                  <a:pt x="55" y="2028"/>
                  <a:pt x="55" y="2028"/>
                </a:cubicBezTo>
                <a:cubicBezTo>
                  <a:pt x="55" y="2028"/>
                  <a:pt x="55" y="2028"/>
                  <a:pt x="55" y="2028"/>
                </a:cubicBezTo>
                <a:cubicBezTo>
                  <a:pt x="48" y="2020"/>
                  <a:pt x="48" y="2020"/>
                  <a:pt x="40" y="2012"/>
                </a:cubicBezTo>
                <a:cubicBezTo>
                  <a:pt x="40" y="2020"/>
                  <a:pt x="48" y="2020"/>
                  <a:pt x="55" y="2028"/>
                </a:cubicBezTo>
                <a:cubicBezTo>
                  <a:pt x="55" y="2028"/>
                  <a:pt x="55" y="2028"/>
                  <a:pt x="55" y="2028"/>
                </a:cubicBezTo>
                <a:cubicBezTo>
                  <a:pt x="55" y="2028"/>
                  <a:pt x="55" y="2028"/>
                  <a:pt x="55" y="2028"/>
                </a:cubicBezTo>
                <a:cubicBezTo>
                  <a:pt x="55" y="2035"/>
                  <a:pt x="63" y="2035"/>
                  <a:pt x="63" y="2035"/>
                </a:cubicBezTo>
                <a:cubicBezTo>
                  <a:pt x="63" y="2043"/>
                  <a:pt x="63" y="2043"/>
                  <a:pt x="63" y="2043"/>
                </a:cubicBezTo>
                <a:cubicBezTo>
                  <a:pt x="63" y="2035"/>
                  <a:pt x="55" y="2035"/>
                  <a:pt x="55" y="2028"/>
                </a:cubicBezTo>
                <a:cubicBezTo>
                  <a:pt x="55" y="2035"/>
                  <a:pt x="55" y="2043"/>
                  <a:pt x="55" y="2035"/>
                </a:cubicBezTo>
                <a:cubicBezTo>
                  <a:pt x="55" y="2035"/>
                  <a:pt x="55" y="2035"/>
                  <a:pt x="55" y="2043"/>
                </a:cubicBezTo>
                <a:cubicBezTo>
                  <a:pt x="71" y="2043"/>
                  <a:pt x="71" y="2051"/>
                  <a:pt x="71" y="2051"/>
                </a:cubicBezTo>
                <a:cubicBezTo>
                  <a:pt x="71" y="2051"/>
                  <a:pt x="71" y="2051"/>
                  <a:pt x="71" y="2051"/>
                </a:cubicBezTo>
                <a:cubicBezTo>
                  <a:pt x="79" y="2059"/>
                  <a:pt x="103" y="2075"/>
                  <a:pt x="103" y="2075"/>
                </a:cubicBezTo>
                <a:cubicBezTo>
                  <a:pt x="118" y="2090"/>
                  <a:pt x="118" y="2090"/>
                  <a:pt x="118" y="2090"/>
                </a:cubicBezTo>
                <a:cubicBezTo>
                  <a:pt x="118" y="2090"/>
                  <a:pt x="118" y="2090"/>
                  <a:pt x="118" y="2090"/>
                </a:cubicBezTo>
                <a:cubicBezTo>
                  <a:pt x="126" y="2106"/>
                  <a:pt x="118" y="2106"/>
                  <a:pt x="142" y="2137"/>
                </a:cubicBezTo>
                <a:cubicBezTo>
                  <a:pt x="142" y="2129"/>
                  <a:pt x="134" y="2129"/>
                  <a:pt x="126" y="2121"/>
                </a:cubicBezTo>
                <a:cubicBezTo>
                  <a:pt x="126" y="2121"/>
                  <a:pt x="126" y="2121"/>
                  <a:pt x="126" y="2121"/>
                </a:cubicBezTo>
                <a:cubicBezTo>
                  <a:pt x="126" y="2129"/>
                  <a:pt x="126" y="2121"/>
                  <a:pt x="126" y="2129"/>
                </a:cubicBezTo>
                <a:cubicBezTo>
                  <a:pt x="134" y="2129"/>
                  <a:pt x="134" y="2129"/>
                  <a:pt x="134" y="2129"/>
                </a:cubicBezTo>
                <a:cubicBezTo>
                  <a:pt x="134" y="2137"/>
                  <a:pt x="134" y="2137"/>
                  <a:pt x="142" y="2137"/>
                </a:cubicBezTo>
                <a:cubicBezTo>
                  <a:pt x="142" y="2137"/>
                  <a:pt x="142" y="2137"/>
                  <a:pt x="142" y="2145"/>
                </a:cubicBezTo>
                <a:cubicBezTo>
                  <a:pt x="150" y="2145"/>
                  <a:pt x="150" y="2145"/>
                  <a:pt x="158" y="2153"/>
                </a:cubicBezTo>
                <a:cubicBezTo>
                  <a:pt x="158" y="2153"/>
                  <a:pt x="158" y="2153"/>
                  <a:pt x="158" y="2161"/>
                </a:cubicBezTo>
                <a:cubicBezTo>
                  <a:pt x="158" y="2161"/>
                  <a:pt x="158" y="2168"/>
                  <a:pt x="158" y="2168"/>
                </a:cubicBezTo>
                <a:cubicBezTo>
                  <a:pt x="158" y="2168"/>
                  <a:pt x="158" y="2168"/>
                  <a:pt x="158" y="2168"/>
                </a:cubicBezTo>
                <a:cubicBezTo>
                  <a:pt x="158" y="2168"/>
                  <a:pt x="158" y="2168"/>
                  <a:pt x="158" y="2168"/>
                </a:cubicBezTo>
                <a:cubicBezTo>
                  <a:pt x="165" y="2184"/>
                  <a:pt x="181" y="2200"/>
                  <a:pt x="189" y="2208"/>
                </a:cubicBezTo>
                <a:cubicBezTo>
                  <a:pt x="189" y="2208"/>
                  <a:pt x="189" y="2208"/>
                  <a:pt x="189" y="2208"/>
                </a:cubicBezTo>
                <a:cubicBezTo>
                  <a:pt x="189" y="2208"/>
                  <a:pt x="189" y="2208"/>
                  <a:pt x="197" y="2215"/>
                </a:cubicBezTo>
                <a:cubicBezTo>
                  <a:pt x="197" y="2223"/>
                  <a:pt x="197" y="2223"/>
                  <a:pt x="205" y="2223"/>
                </a:cubicBezTo>
                <a:cubicBezTo>
                  <a:pt x="205" y="2223"/>
                  <a:pt x="205" y="2223"/>
                  <a:pt x="205" y="2223"/>
                </a:cubicBezTo>
                <a:cubicBezTo>
                  <a:pt x="197" y="2223"/>
                  <a:pt x="197" y="2223"/>
                  <a:pt x="197" y="2215"/>
                </a:cubicBezTo>
                <a:cubicBezTo>
                  <a:pt x="197" y="2223"/>
                  <a:pt x="197" y="2223"/>
                  <a:pt x="197" y="2223"/>
                </a:cubicBezTo>
                <a:cubicBezTo>
                  <a:pt x="197" y="2223"/>
                  <a:pt x="197" y="2215"/>
                  <a:pt x="197" y="2215"/>
                </a:cubicBezTo>
                <a:cubicBezTo>
                  <a:pt x="197" y="2215"/>
                  <a:pt x="197" y="2215"/>
                  <a:pt x="197" y="2215"/>
                </a:cubicBezTo>
                <a:cubicBezTo>
                  <a:pt x="197" y="2215"/>
                  <a:pt x="197" y="2215"/>
                  <a:pt x="197" y="2215"/>
                </a:cubicBezTo>
                <a:cubicBezTo>
                  <a:pt x="197" y="2215"/>
                  <a:pt x="197" y="2215"/>
                  <a:pt x="197" y="2215"/>
                </a:cubicBezTo>
                <a:cubicBezTo>
                  <a:pt x="197" y="2215"/>
                  <a:pt x="197" y="2215"/>
                  <a:pt x="197" y="2215"/>
                </a:cubicBezTo>
                <a:cubicBezTo>
                  <a:pt x="197" y="2215"/>
                  <a:pt x="197" y="2215"/>
                  <a:pt x="205" y="2231"/>
                </a:cubicBezTo>
                <a:cubicBezTo>
                  <a:pt x="205" y="2223"/>
                  <a:pt x="205" y="2223"/>
                  <a:pt x="205" y="2223"/>
                </a:cubicBezTo>
                <a:cubicBezTo>
                  <a:pt x="205" y="2223"/>
                  <a:pt x="205" y="2223"/>
                  <a:pt x="197" y="2208"/>
                </a:cubicBezTo>
                <a:cubicBezTo>
                  <a:pt x="205" y="2215"/>
                  <a:pt x="212" y="2215"/>
                  <a:pt x="212" y="2231"/>
                </a:cubicBezTo>
                <a:cubicBezTo>
                  <a:pt x="212" y="2231"/>
                  <a:pt x="212" y="2231"/>
                  <a:pt x="212" y="2223"/>
                </a:cubicBezTo>
                <a:cubicBezTo>
                  <a:pt x="212" y="2223"/>
                  <a:pt x="212" y="2223"/>
                  <a:pt x="212" y="2239"/>
                </a:cubicBezTo>
                <a:cubicBezTo>
                  <a:pt x="212" y="2231"/>
                  <a:pt x="205" y="2223"/>
                  <a:pt x="212" y="2239"/>
                </a:cubicBezTo>
                <a:cubicBezTo>
                  <a:pt x="212" y="2239"/>
                  <a:pt x="212" y="2239"/>
                  <a:pt x="212" y="2239"/>
                </a:cubicBezTo>
                <a:cubicBezTo>
                  <a:pt x="205" y="2231"/>
                  <a:pt x="205" y="2231"/>
                  <a:pt x="205" y="2231"/>
                </a:cubicBezTo>
                <a:cubicBezTo>
                  <a:pt x="205" y="2231"/>
                  <a:pt x="205" y="2231"/>
                  <a:pt x="205" y="2231"/>
                </a:cubicBezTo>
                <a:cubicBezTo>
                  <a:pt x="205" y="2231"/>
                  <a:pt x="205" y="2231"/>
                  <a:pt x="205" y="2223"/>
                </a:cubicBezTo>
                <a:cubicBezTo>
                  <a:pt x="205" y="2223"/>
                  <a:pt x="205" y="2223"/>
                  <a:pt x="205" y="2223"/>
                </a:cubicBezTo>
                <a:cubicBezTo>
                  <a:pt x="205" y="2223"/>
                  <a:pt x="205" y="2223"/>
                  <a:pt x="205" y="2223"/>
                </a:cubicBezTo>
                <a:cubicBezTo>
                  <a:pt x="205" y="2223"/>
                  <a:pt x="205" y="2223"/>
                  <a:pt x="205" y="2231"/>
                </a:cubicBezTo>
                <a:cubicBezTo>
                  <a:pt x="205" y="2231"/>
                  <a:pt x="205" y="2231"/>
                  <a:pt x="205" y="2231"/>
                </a:cubicBezTo>
                <a:cubicBezTo>
                  <a:pt x="205" y="2239"/>
                  <a:pt x="205" y="2239"/>
                  <a:pt x="205" y="2239"/>
                </a:cubicBezTo>
                <a:cubicBezTo>
                  <a:pt x="212" y="2239"/>
                  <a:pt x="212" y="2239"/>
                  <a:pt x="212" y="2247"/>
                </a:cubicBezTo>
                <a:cubicBezTo>
                  <a:pt x="220" y="2255"/>
                  <a:pt x="212" y="2255"/>
                  <a:pt x="220" y="2255"/>
                </a:cubicBezTo>
                <a:cubicBezTo>
                  <a:pt x="220" y="2255"/>
                  <a:pt x="220" y="2255"/>
                  <a:pt x="228" y="2255"/>
                </a:cubicBezTo>
                <a:cubicBezTo>
                  <a:pt x="228" y="2255"/>
                  <a:pt x="228" y="2255"/>
                  <a:pt x="220" y="2255"/>
                </a:cubicBezTo>
                <a:cubicBezTo>
                  <a:pt x="220" y="2255"/>
                  <a:pt x="220" y="2255"/>
                  <a:pt x="228" y="2262"/>
                </a:cubicBezTo>
                <a:cubicBezTo>
                  <a:pt x="228" y="2262"/>
                  <a:pt x="228" y="2262"/>
                  <a:pt x="236" y="2270"/>
                </a:cubicBezTo>
                <a:cubicBezTo>
                  <a:pt x="236" y="2278"/>
                  <a:pt x="236" y="2270"/>
                  <a:pt x="236" y="2278"/>
                </a:cubicBezTo>
                <a:cubicBezTo>
                  <a:pt x="236" y="2278"/>
                  <a:pt x="236" y="2278"/>
                  <a:pt x="244" y="2286"/>
                </a:cubicBezTo>
                <a:cubicBezTo>
                  <a:pt x="244" y="2286"/>
                  <a:pt x="244" y="2286"/>
                  <a:pt x="252" y="2294"/>
                </a:cubicBezTo>
                <a:cubicBezTo>
                  <a:pt x="252" y="2294"/>
                  <a:pt x="252" y="2294"/>
                  <a:pt x="244" y="2294"/>
                </a:cubicBezTo>
                <a:cubicBezTo>
                  <a:pt x="260" y="2309"/>
                  <a:pt x="267" y="2325"/>
                  <a:pt x="283" y="2341"/>
                </a:cubicBezTo>
                <a:cubicBezTo>
                  <a:pt x="283" y="2341"/>
                  <a:pt x="283" y="2341"/>
                  <a:pt x="283" y="2341"/>
                </a:cubicBezTo>
                <a:cubicBezTo>
                  <a:pt x="283" y="2341"/>
                  <a:pt x="283" y="2341"/>
                  <a:pt x="283" y="2341"/>
                </a:cubicBezTo>
                <a:cubicBezTo>
                  <a:pt x="283" y="2341"/>
                  <a:pt x="283" y="2341"/>
                  <a:pt x="283" y="2348"/>
                </a:cubicBezTo>
                <a:cubicBezTo>
                  <a:pt x="291" y="2348"/>
                  <a:pt x="291" y="2348"/>
                  <a:pt x="291" y="2348"/>
                </a:cubicBezTo>
                <a:cubicBezTo>
                  <a:pt x="291" y="2348"/>
                  <a:pt x="291" y="2348"/>
                  <a:pt x="291" y="2356"/>
                </a:cubicBezTo>
                <a:cubicBezTo>
                  <a:pt x="291" y="2348"/>
                  <a:pt x="291" y="2356"/>
                  <a:pt x="291" y="2348"/>
                </a:cubicBezTo>
                <a:cubicBezTo>
                  <a:pt x="291" y="2348"/>
                  <a:pt x="291" y="2348"/>
                  <a:pt x="283" y="2341"/>
                </a:cubicBezTo>
                <a:cubicBezTo>
                  <a:pt x="283" y="2341"/>
                  <a:pt x="291" y="2348"/>
                  <a:pt x="291" y="2348"/>
                </a:cubicBezTo>
                <a:cubicBezTo>
                  <a:pt x="291" y="2348"/>
                  <a:pt x="291" y="2348"/>
                  <a:pt x="291" y="2356"/>
                </a:cubicBezTo>
                <a:cubicBezTo>
                  <a:pt x="291" y="2356"/>
                  <a:pt x="291" y="2356"/>
                  <a:pt x="299" y="2356"/>
                </a:cubicBezTo>
                <a:cubicBezTo>
                  <a:pt x="299" y="2356"/>
                  <a:pt x="299" y="2356"/>
                  <a:pt x="299" y="2356"/>
                </a:cubicBezTo>
                <a:cubicBezTo>
                  <a:pt x="299" y="2356"/>
                  <a:pt x="299" y="2356"/>
                  <a:pt x="322" y="2380"/>
                </a:cubicBezTo>
                <a:cubicBezTo>
                  <a:pt x="322" y="2380"/>
                  <a:pt x="322" y="2380"/>
                  <a:pt x="354" y="2411"/>
                </a:cubicBezTo>
                <a:cubicBezTo>
                  <a:pt x="346" y="2411"/>
                  <a:pt x="346" y="2411"/>
                  <a:pt x="346" y="2411"/>
                </a:cubicBezTo>
                <a:cubicBezTo>
                  <a:pt x="354" y="2419"/>
                  <a:pt x="354" y="2419"/>
                  <a:pt x="354" y="2419"/>
                </a:cubicBezTo>
                <a:cubicBezTo>
                  <a:pt x="362" y="2427"/>
                  <a:pt x="362" y="2427"/>
                  <a:pt x="362" y="2427"/>
                </a:cubicBezTo>
                <a:cubicBezTo>
                  <a:pt x="370" y="2435"/>
                  <a:pt x="377" y="2442"/>
                  <a:pt x="385" y="2458"/>
                </a:cubicBezTo>
                <a:cubicBezTo>
                  <a:pt x="385" y="2458"/>
                  <a:pt x="385" y="2458"/>
                  <a:pt x="393" y="2466"/>
                </a:cubicBezTo>
                <a:cubicBezTo>
                  <a:pt x="393" y="2466"/>
                  <a:pt x="393" y="2466"/>
                  <a:pt x="393" y="2466"/>
                </a:cubicBezTo>
                <a:cubicBezTo>
                  <a:pt x="393" y="2466"/>
                  <a:pt x="393" y="2466"/>
                  <a:pt x="393" y="2466"/>
                </a:cubicBezTo>
                <a:cubicBezTo>
                  <a:pt x="401" y="2474"/>
                  <a:pt x="401" y="2474"/>
                  <a:pt x="409" y="2482"/>
                </a:cubicBezTo>
                <a:cubicBezTo>
                  <a:pt x="409" y="2482"/>
                  <a:pt x="409" y="2482"/>
                  <a:pt x="409" y="2482"/>
                </a:cubicBezTo>
                <a:cubicBezTo>
                  <a:pt x="409" y="2482"/>
                  <a:pt x="409" y="2482"/>
                  <a:pt x="409" y="2482"/>
                </a:cubicBezTo>
                <a:cubicBezTo>
                  <a:pt x="409" y="2482"/>
                  <a:pt x="417" y="2482"/>
                  <a:pt x="417" y="2489"/>
                </a:cubicBezTo>
                <a:cubicBezTo>
                  <a:pt x="417" y="2489"/>
                  <a:pt x="417" y="2489"/>
                  <a:pt x="417" y="2489"/>
                </a:cubicBezTo>
                <a:cubicBezTo>
                  <a:pt x="424" y="2489"/>
                  <a:pt x="424" y="2489"/>
                  <a:pt x="424" y="2489"/>
                </a:cubicBezTo>
                <a:cubicBezTo>
                  <a:pt x="424" y="2489"/>
                  <a:pt x="424" y="2489"/>
                  <a:pt x="432" y="2505"/>
                </a:cubicBezTo>
                <a:cubicBezTo>
                  <a:pt x="432" y="2505"/>
                  <a:pt x="432" y="2505"/>
                  <a:pt x="440" y="2513"/>
                </a:cubicBezTo>
                <a:cubicBezTo>
                  <a:pt x="440" y="2513"/>
                  <a:pt x="440" y="2513"/>
                  <a:pt x="440" y="2513"/>
                </a:cubicBezTo>
                <a:cubicBezTo>
                  <a:pt x="440" y="2521"/>
                  <a:pt x="440" y="2521"/>
                  <a:pt x="440" y="2521"/>
                </a:cubicBezTo>
                <a:cubicBezTo>
                  <a:pt x="440" y="2521"/>
                  <a:pt x="440" y="2521"/>
                  <a:pt x="440" y="2521"/>
                </a:cubicBezTo>
                <a:cubicBezTo>
                  <a:pt x="440" y="2521"/>
                  <a:pt x="440" y="2521"/>
                  <a:pt x="448" y="2521"/>
                </a:cubicBezTo>
                <a:cubicBezTo>
                  <a:pt x="417" y="2521"/>
                  <a:pt x="401" y="2521"/>
                  <a:pt x="440" y="2521"/>
                </a:cubicBezTo>
                <a:cubicBezTo>
                  <a:pt x="440" y="2521"/>
                  <a:pt x="440" y="2521"/>
                  <a:pt x="440" y="2521"/>
                </a:cubicBezTo>
                <a:cubicBezTo>
                  <a:pt x="448" y="2521"/>
                  <a:pt x="456" y="2521"/>
                  <a:pt x="456" y="2521"/>
                </a:cubicBezTo>
                <a:cubicBezTo>
                  <a:pt x="456" y="2521"/>
                  <a:pt x="464" y="2521"/>
                  <a:pt x="472" y="2521"/>
                </a:cubicBezTo>
                <a:cubicBezTo>
                  <a:pt x="464" y="2521"/>
                  <a:pt x="456" y="2521"/>
                  <a:pt x="448" y="2521"/>
                </a:cubicBezTo>
                <a:cubicBezTo>
                  <a:pt x="495" y="2521"/>
                  <a:pt x="527" y="2521"/>
                  <a:pt x="542" y="2521"/>
                </a:cubicBezTo>
                <a:cubicBezTo>
                  <a:pt x="558" y="2521"/>
                  <a:pt x="574" y="2521"/>
                  <a:pt x="566" y="2521"/>
                </a:cubicBezTo>
                <a:cubicBezTo>
                  <a:pt x="566" y="2521"/>
                  <a:pt x="566" y="2521"/>
                  <a:pt x="566" y="2521"/>
                </a:cubicBezTo>
                <a:cubicBezTo>
                  <a:pt x="566" y="2521"/>
                  <a:pt x="566" y="2521"/>
                  <a:pt x="566" y="2521"/>
                </a:cubicBezTo>
                <a:cubicBezTo>
                  <a:pt x="597" y="2513"/>
                  <a:pt x="597" y="2513"/>
                  <a:pt x="582" y="2513"/>
                </a:cubicBezTo>
                <a:cubicBezTo>
                  <a:pt x="582" y="2513"/>
                  <a:pt x="574" y="2513"/>
                  <a:pt x="566" y="2513"/>
                </a:cubicBezTo>
                <a:cubicBezTo>
                  <a:pt x="566" y="2513"/>
                  <a:pt x="566" y="2513"/>
                  <a:pt x="566" y="2513"/>
                </a:cubicBezTo>
                <a:cubicBezTo>
                  <a:pt x="566" y="2513"/>
                  <a:pt x="566" y="2513"/>
                  <a:pt x="574" y="2505"/>
                </a:cubicBezTo>
                <a:cubicBezTo>
                  <a:pt x="574" y="2505"/>
                  <a:pt x="582" y="2497"/>
                  <a:pt x="582" y="2489"/>
                </a:cubicBezTo>
                <a:cubicBezTo>
                  <a:pt x="589" y="2489"/>
                  <a:pt x="589" y="2489"/>
                  <a:pt x="589" y="2489"/>
                </a:cubicBezTo>
                <a:cubicBezTo>
                  <a:pt x="589" y="2489"/>
                  <a:pt x="589" y="2489"/>
                  <a:pt x="589" y="2482"/>
                </a:cubicBezTo>
                <a:cubicBezTo>
                  <a:pt x="597" y="2482"/>
                  <a:pt x="597" y="2474"/>
                  <a:pt x="597" y="2474"/>
                </a:cubicBezTo>
                <a:cubicBezTo>
                  <a:pt x="605" y="2466"/>
                  <a:pt x="597" y="2466"/>
                  <a:pt x="605" y="2458"/>
                </a:cubicBezTo>
                <a:cubicBezTo>
                  <a:pt x="605" y="2458"/>
                  <a:pt x="605" y="2458"/>
                  <a:pt x="597" y="2466"/>
                </a:cubicBezTo>
                <a:cubicBezTo>
                  <a:pt x="597" y="2466"/>
                  <a:pt x="605" y="2450"/>
                  <a:pt x="613" y="2442"/>
                </a:cubicBezTo>
                <a:cubicBezTo>
                  <a:pt x="613" y="2442"/>
                  <a:pt x="613" y="2450"/>
                  <a:pt x="613" y="2450"/>
                </a:cubicBezTo>
                <a:cubicBezTo>
                  <a:pt x="613" y="2450"/>
                  <a:pt x="613" y="2450"/>
                  <a:pt x="613" y="2442"/>
                </a:cubicBezTo>
                <a:cubicBezTo>
                  <a:pt x="613" y="2442"/>
                  <a:pt x="613" y="2442"/>
                  <a:pt x="613" y="2442"/>
                </a:cubicBezTo>
                <a:cubicBezTo>
                  <a:pt x="613" y="2442"/>
                  <a:pt x="613" y="2442"/>
                  <a:pt x="613" y="2442"/>
                </a:cubicBezTo>
                <a:cubicBezTo>
                  <a:pt x="621" y="2442"/>
                  <a:pt x="621" y="2442"/>
                  <a:pt x="621" y="2442"/>
                </a:cubicBezTo>
                <a:cubicBezTo>
                  <a:pt x="621" y="2442"/>
                  <a:pt x="621" y="2442"/>
                  <a:pt x="629" y="2419"/>
                </a:cubicBezTo>
                <a:cubicBezTo>
                  <a:pt x="629" y="2419"/>
                  <a:pt x="629" y="2419"/>
                  <a:pt x="629" y="2419"/>
                </a:cubicBezTo>
                <a:cubicBezTo>
                  <a:pt x="629" y="2419"/>
                  <a:pt x="629" y="2419"/>
                  <a:pt x="636" y="2411"/>
                </a:cubicBezTo>
                <a:cubicBezTo>
                  <a:pt x="636" y="2411"/>
                  <a:pt x="636" y="2411"/>
                  <a:pt x="636" y="2411"/>
                </a:cubicBezTo>
                <a:cubicBezTo>
                  <a:pt x="636" y="2411"/>
                  <a:pt x="636" y="2403"/>
                  <a:pt x="644" y="2403"/>
                </a:cubicBezTo>
                <a:cubicBezTo>
                  <a:pt x="644" y="2403"/>
                  <a:pt x="644" y="2403"/>
                  <a:pt x="644" y="2403"/>
                </a:cubicBezTo>
                <a:cubicBezTo>
                  <a:pt x="644" y="2403"/>
                  <a:pt x="644" y="2403"/>
                  <a:pt x="644" y="2403"/>
                </a:cubicBezTo>
                <a:cubicBezTo>
                  <a:pt x="644" y="2403"/>
                  <a:pt x="644" y="2403"/>
                  <a:pt x="644" y="2403"/>
                </a:cubicBezTo>
                <a:cubicBezTo>
                  <a:pt x="644" y="2403"/>
                  <a:pt x="644" y="2403"/>
                  <a:pt x="644" y="2403"/>
                </a:cubicBezTo>
                <a:cubicBezTo>
                  <a:pt x="644" y="2403"/>
                  <a:pt x="644" y="2395"/>
                  <a:pt x="644" y="2395"/>
                </a:cubicBezTo>
                <a:cubicBezTo>
                  <a:pt x="644" y="2395"/>
                  <a:pt x="644" y="2395"/>
                  <a:pt x="644" y="2395"/>
                </a:cubicBezTo>
                <a:cubicBezTo>
                  <a:pt x="644" y="2395"/>
                  <a:pt x="644" y="2395"/>
                  <a:pt x="644" y="2395"/>
                </a:cubicBezTo>
                <a:cubicBezTo>
                  <a:pt x="644" y="2395"/>
                  <a:pt x="644" y="2395"/>
                  <a:pt x="644" y="2388"/>
                </a:cubicBezTo>
                <a:cubicBezTo>
                  <a:pt x="644" y="2388"/>
                  <a:pt x="644" y="2388"/>
                  <a:pt x="644" y="2388"/>
                </a:cubicBezTo>
                <a:cubicBezTo>
                  <a:pt x="652" y="2388"/>
                  <a:pt x="652" y="2388"/>
                  <a:pt x="652" y="2388"/>
                </a:cubicBezTo>
                <a:cubicBezTo>
                  <a:pt x="660" y="2380"/>
                  <a:pt x="660" y="2380"/>
                  <a:pt x="660" y="2380"/>
                </a:cubicBezTo>
                <a:cubicBezTo>
                  <a:pt x="660" y="2380"/>
                  <a:pt x="660" y="2380"/>
                  <a:pt x="660" y="2372"/>
                </a:cubicBezTo>
                <a:cubicBezTo>
                  <a:pt x="660" y="2372"/>
                  <a:pt x="660" y="2372"/>
                  <a:pt x="668" y="2372"/>
                </a:cubicBezTo>
                <a:cubicBezTo>
                  <a:pt x="668" y="2372"/>
                  <a:pt x="668" y="2372"/>
                  <a:pt x="660" y="2372"/>
                </a:cubicBezTo>
                <a:cubicBezTo>
                  <a:pt x="668" y="2364"/>
                  <a:pt x="676" y="2356"/>
                  <a:pt x="668" y="2356"/>
                </a:cubicBezTo>
                <a:cubicBezTo>
                  <a:pt x="668" y="2356"/>
                  <a:pt x="668" y="2356"/>
                  <a:pt x="676" y="2356"/>
                </a:cubicBezTo>
                <a:cubicBezTo>
                  <a:pt x="676" y="2348"/>
                  <a:pt x="676" y="2348"/>
                  <a:pt x="676" y="2348"/>
                </a:cubicBezTo>
                <a:cubicBezTo>
                  <a:pt x="676" y="2348"/>
                  <a:pt x="676" y="2348"/>
                  <a:pt x="676" y="2348"/>
                </a:cubicBezTo>
                <a:cubicBezTo>
                  <a:pt x="676" y="2348"/>
                  <a:pt x="684" y="2341"/>
                  <a:pt x="684" y="2341"/>
                </a:cubicBezTo>
                <a:cubicBezTo>
                  <a:pt x="684" y="2333"/>
                  <a:pt x="684" y="2333"/>
                  <a:pt x="684" y="2333"/>
                </a:cubicBezTo>
                <a:cubicBezTo>
                  <a:pt x="684" y="2325"/>
                  <a:pt x="684" y="2333"/>
                  <a:pt x="691" y="2325"/>
                </a:cubicBezTo>
                <a:cubicBezTo>
                  <a:pt x="691" y="2325"/>
                  <a:pt x="691" y="2325"/>
                  <a:pt x="684" y="2325"/>
                </a:cubicBezTo>
                <a:cubicBezTo>
                  <a:pt x="684" y="2325"/>
                  <a:pt x="684" y="2325"/>
                  <a:pt x="684" y="2325"/>
                </a:cubicBezTo>
                <a:cubicBezTo>
                  <a:pt x="691" y="2325"/>
                  <a:pt x="691" y="2325"/>
                  <a:pt x="691" y="2317"/>
                </a:cubicBezTo>
                <a:cubicBezTo>
                  <a:pt x="691" y="2317"/>
                  <a:pt x="691" y="2317"/>
                  <a:pt x="691" y="2317"/>
                </a:cubicBezTo>
                <a:cubicBezTo>
                  <a:pt x="691" y="2309"/>
                  <a:pt x="691" y="2309"/>
                  <a:pt x="691" y="2309"/>
                </a:cubicBezTo>
                <a:cubicBezTo>
                  <a:pt x="691" y="2309"/>
                  <a:pt x="699" y="2309"/>
                  <a:pt x="699" y="2309"/>
                </a:cubicBezTo>
                <a:cubicBezTo>
                  <a:pt x="699" y="2309"/>
                  <a:pt x="699" y="2309"/>
                  <a:pt x="699" y="2309"/>
                </a:cubicBezTo>
                <a:cubicBezTo>
                  <a:pt x="699" y="2309"/>
                  <a:pt x="699" y="2309"/>
                  <a:pt x="707" y="2301"/>
                </a:cubicBezTo>
                <a:cubicBezTo>
                  <a:pt x="707" y="2301"/>
                  <a:pt x="707" y="2301"/>
                  <a:pt x="707" y="2294"/>
                </a:cubicBezTo>
                <a:cubicBezTo>
                  <a:pt x="715" y="2286"/>
                  <a:pt x="715" y="2278"/>
                  <a:pt x="723" y="2270"/>
                </a:cubicBezTo>
                <a:cubicBezTo>
                  <a:pt x="731" y="2262"/>
                  <a:pt x="731" y="2255"/>
                  <a:pt x="739" y="2247"/>
                </a:cubicBezTo>
                <a:cubicBezTo>
                  <a:pt x="739" y="2247"/>
                  <a:pt x="739" y="2247"/>
                  <a:pt x="731" y="2255"/>
                </a:cubicBezTo>
                <a:cubicBezTo>
                  <a:pt x="731" y="2255"/>
                  <a:pt x="731" y="2255"/>
                  <a:pt x="731" y="2255"/>
                </a:cubicBezTo>
                <a:cubicBezTo>
                  <a:pt x="731" y="2247"/>
                  <a:pt x="731" y="2247"/>
                  <a:pt x="731" y="2247"/>
                </a:cubicBezTo>
                <a:cubicBezTo>
                  <a:pt x="731" y="2247"/>
                  <a:pt x="731" y="2247"/>
                  <a:pt x="731" y="2255"/>
                </a:cubicBezTo>
                <a:cubicBezTo>
                  <a:pt x="731" y="2255"/>
                  <a:pt x="731" y="2255"/>
                  <a:pt x="731" y="2255"/>
                </a:cubicBezTo>
                <a:cubicBezTo>
                  <a:pt x="723" y="2270"/>
                  <a:pt x="731" y="2255"/>
                  <a:pt x="715" y="2270"/>
                </a:cubicBezTo>
                <a:cubicBezTo>
                  <a:pt x="723" y="2270"/>
                  <a:pt x="723" y="2262"/>
                  <a:pt x="723" y="2262"/>
                </a:cubicBezTo>
                <a:cubicBezTo>
                  <a:pt x="723" y="2262"/>
                  <a:pt x="723" y="2262"/>
                  <a:pt x="723" y="2262"/>
                </a:cubicBezTo>
                <a:cubicBezTo>
                  <a:pt x="723" y="2262"/>
                  <a:pt x="723" y="2262"/>
                  <a:pt x="723" y="2262"/>
                </a:cubicBezTo>
                <a:cubicBezTo>
                  <a:pt x="723" y="2255"/>
                  <a:pt x="723" y="2255"/>
                  <a:pt x="731" y="2255"/>
                </a:cubicBezTo>
                <a:cubicBezTo>
                  <a:pt x="731" y="2255"/>
                  <a:pt x="731" y="2255"/>
                  <a:pt x="739" y="2231"/>
                </a:cubicBezTo>
                <a:cubicBezTo>
                  <a:pt x="739" y="2231"/>
                  <a:pt x="739" y="2231"/>
                  <a:pt x="739" y="2231"/>
                </a:cubicBezTo>
                <a:cubicBezTo>
                  <a:pt x="739" y="2231"/>
                  <a:pt x="739" y="2231"/>
                  <a:pt x="739" y="2239"/>
                </a:cubicBezTo>
                <a:cubicBezTo>
                  <a:pt x="739" y="2239"/>
                  <a:pt x="739" y="2231"/>
                  <a:pt x="746" y="2231"/>
                </a:cubicBezTo>
                <a:cubicBezTo>
                  <a:pt x="746" y="2231"/>
                  <a:pt x="746" y="2231"/>
                  <a:pt x="746" y="2223"/>
                </a:cubicBezTo>
                <a:cubicBezTo>
                  <a:pt x="746" y="2215"/>
                  <a:pt x="754" y="2215"/>
                  <a:pt x="754" y="2208"/>
                </a:cubicBezTo>
                <a:cubicBezTo>
                  <a:pt x="754" y="2208"/>
                  <a:pt x="754" y="2208"/>
                  <a:pt x="754" y="2200"/>
                </a:cubicBezTo>
                <a:cubicBezTo>
                  <a:pt x="754" y="2200"/>
                  <a:pt x="754" y="2200"/>
                  <a:pt x="762" y="2200"/>
                </a:cubicBezTo>
                <a:cubicBezTo>
                  <a:pt x="762" y="2200"/>
                  <a:pt x="754" y="2200"/>
                  <a:pt x="754" y="2200"/>
                </a:cubicBezTo>
                <a:cubicBezTo>
                  <a:pt x="754" y="2200"/>
                  <a:pt x="762" y="2200"/>
                  <a:pt x="762" y="2192"/>
                </a:cubicBezTo>
                <a:cubicBezTo>
                  <a:pt x="762" y="2192"/>
                  <a:pt x="762" y="2192"/>
                  <a:pt x="754" y="2200"/>
                </a:cubicBezTo>
                <a:cubicBezTo>
                  <a:pt x="754" y="2200"/>
                  <a:pt x="754" y="2200"/>
                  <a:pt x="754" y="2208"/>
                </a:cubicBezTo>
                <a:cubicBezTo>
                  <a:pt x="754" y="2208"/>
                  <a:pt x="754" y="2208"/>
                  <a:pt x="754" y="2208"/>
                </a:cubicBezTo>
                <a:cubicBezTo>
                  <a:pt x="754" y="2208"/>
                  <a:pt x="754" y="2208"/>
                  <a:pt x="746" y="2208"/>
                </a:cubicBezTo>
                <a:cubicBezTo>
                  <a:pt x="746" y="2208"/>
                  <a:pt x="746" y="2208"/>
                  <a:pt x="754" y="2192"/>
                </a:cubicBezTo>
                <a:cubicBezTo>
                  <a:pt x="762" y="2192"/>
                  <a:pt x="762" y="2192"/>
                  <a:pt x="762" y="2192"/>
                </a:cubicBezTo>
                <a:cubicBezTo>
                  <a:pt x="762" y="2192"/>
                  <a:pt x="762" y="2184"/>
                  <a:pt x="762" y="2192"/>
                </a:cubicBezTo>
                <a:cubicBezTo>
                  <a:pt x="762" y="2192"/>
                  <a:pt x="762" y="2192"/>
                  <a:pt x="762" y="2192"/>
                </a:cubicBezTo>
                <a:cubicBezTo>
                  <a:pt x="762" y="2192"/>
                  <a:pt x="762" y="2192"/>
                  <a:pt x="762" y="2184"/>
                </a:cubicBezTo>
                <a:cubicBezTo>
                  <a:pt x="762" y="2184"/>
                  <a:pt x="762" y="2184"/>
                  <a:pt x="762" y="2184"/>
                </a:cubicBezTo>
                <a:cubicBezTo>
                  <a:pt x="762" y="2184"/>
                  <a:pt x="762" y="2184"/>
                  <a:pt x="762" y="2176"/>
                </a:cubicBezTo>
                <a:cubicBezTo>
                  <a:pt x="762" y="2176"/>
                  <a:pt x="762" y="2176"/>
                  <a:pt x="770" y="2176"/>
                </a:cubicBezTo>
                <a:cubicBezTo>
                  <a:pt x="778" y="2161"/>
                  <a:pt x="770" y="2176"/>
                  <a:pt x="778" y="2161"/>
                </a:cubicBezTo>
                <a:cubicBezTo>
                  <a:pt x="778" y="2161"/>
                  <a:pt x="778" y="2161"/>
                  <a:pt x="778" y="2161"/>
                </a:cubicBezTo>
                <a:cubicBezTo>
                  <a:pt x="778" y="2161"/>
                  <a:pt x="770" y="2168"/>
                  <a:pt x="778" y="2161"/>
                </a:cubicBezTo>
                <a:cubicBezTo>
                  <a:pt x="778" y="2161"/>
                  <a:pt x="778" y="2161"/>
                  <a:pt x="770" y="2168"/>
                </a:cubicBezTo>
                <a:cubicBezTo>
                  <a:pt x="770" y="2161"/>
                  <a:pt x="770" y="2168"/>
                  <a:pt x="778" y="2161"/>
                </a:cubicBezTo>
                <a:cubicBezTo>
                  <a:pt x="762" y="2168"/>
                  <a:pt x="770" y="2161"/>
                  <a:pt x="762" y="2161"/>
                </a:cubicBezTo>
                <a:cubicBezTo>
                  <a:pt x="762" y="2161"/>
                  <a:pt x="762" y="2161"/>
                  <a:pt x="770" y="2153"/>
                </a:cubicBezTo>
                <a:cubicBezTo>
                  <a:pt x="770" y="2153"/>
                  <a:pt x="770" y="2161"/>
                  <a:pt x="770" y="2153"/>
                </a:cubicBezTo>
                <a:cubicBezTo>
                  <a:pt x="778" y="2153"/>
                  <a:pt x="778" y="2153"/>
                  <a:pt x="778" y="2145"/>
                </a:cubicBezTo>
                <a:cubicBezTo>
                  <a:pt x="778" y="2145"/>
                  <a:pt x="778" y="2145"/>
                  <a:pt x="778" y="2153"/>
                </a:cubicBezTo>
                <a:cubicBezTo>
                  <a:pt x="778" y="2145"/>
                  <a:pt x="794" y="2137"/>
                  <a:pt x="794" y="2137"/>
                </a:cubicBezTo>
                <a:cubicBezTo>
                  <a:pt x="794" y="2129"/>
                  <a:pt x="794" y="2137"/>
                  <a:pt x="794" y="2129"/>
                </a:cubicBezTo>
                <a:cubicBezTo>
                  <a:pt x="794" y="2129"/>
                  <a:pt x="794" y="2129"/>
                  <a:pt x="794" y="2121"/>
                </a:cubicBezTo>
                <a:cubicBezTo>
                  <a:pt x="801" y="2106"/>
                  <a:pt x="809" y="2090"/>
                  <a:pt x="809" y="2090"/>
                </a:cubicBezTo>
                <a:cubicBezTo>
                  <a:pt x="801" y="2090"/>
                  <a:pt x="801" y="2090"/>
                  <a:pt x="801" y="2090"/>
                </a:cubicBezTo>
                <a:cubicBezTo>
                  <a:pt x="801" y="2098"/>
                  <a:pt x="801" y="2098"/>
                  <a:pt x="794" y="2106"/>
                </a:cubicBezTo>
                <a:cubicBezTo>
                  <a:pt x="794" y="2106"/>
                  <a:pt x="794" y="2106"/>
                  <a:pt x="794" y="2106"/>
                </a:cubicBezTo>
                <a:cubicBezTo>
                  <a:pt x="794" y="2106"/>
                  <a:pt x="794" y="2106"/>
                  <a:pt x="809" y="2067"/>
                </a:cubicBezTo>
                <a:cubicBezTo>
                  <a:pt x="809" y="2067"/>
                  <a:pt x="809" y="2067"/>
                  <a:pt x="809" y="2075"/>
                </a:cubicBezTo>
                <a:cubicBezTo>
                  <a:pt x="809" y="2067"/>
                  <a:pt x="809" y="2059"/>
                  <a:pt x="817" y="2051"/>
                </a:cubicBezTo>
                <a:cubicBezTo>
                  <a:pt x="817" y="2043"/>
                  <a:pt x="809" y="2035"/>
                  <a:pt x="809" y="2043"/>
                </a:cubicBezTo>
                <a:cubicBezTo>
                  <a:pt x="809" y="2043"/>
                  <a:pt x="809" y="2043"/>
                  <a:pt x="809" y="2043"/>
                </a:cubicBezTo>
                <a:cubicBezTo>
                  <a:pt x="817" y="2020"/>
                  <a:pt x="825" y="1988"/>
                  <a:pt x="833" y="1957"/>
                </a:cubicBezTo>
                <a:cubicBezTo>
                  <a:pt x="833" y="1957"/>
                  <a:pt x="833" y="1957"/>
                  <a:pt x="833" y="1957"/>
                </a:cubicBezTo>
                <a:cubicBezTo>
                  <a:pt x="825" y="1973"/>
                  <a:pt x="825" y="1981"/>
                  <a:pt x="817" y="1996"/>
                </a:cubicBezTo>
                <a:close/>
                <a:moveTo>
                  <a:pt x="817" y="1973"/>
                </a:moveTo>
                <a:cubicBezTo>
                  <a:pt x="817" y="1973"/>
                  <a:pt x="817" y="1973"/>
                  <a:pt x="817" y="1973"/>
                </a:cubicBezTo>
                <a:cubicBezTo>
                  <a:pt x="817" y="1973"/>
                  <a:pt x="817" y="1973"/>
                  <a:pt x="817" y="1973"/>
                </a:cubicBezTo>
                <a:close/>
                <a:moveTo>
                  <a:pt x="448" y="2403"/>
                </a:moveTo>
                <a:cubicBezTo>
                  <a:pt x="448" y="2395"/>
                  <a:pt x="448" y="2395"/>
                  <a:pt x="448" y="2395"/>
                </a:cubicBezTo>
                <a:cubicBezTo>
                  <a:pt x="448" y="2395"/>
                  <a:pt x="448" y="2395"/>
                  <a:pt x="456" y="2403"/>
                </a:cubicBezTo>
                <a:cubicBezTo>
                  <a:pt x="456" y="2403"/>
                  <a:pt x="456" y="2403"/>
                  <a:pt x="448" y="2403"/>
                </a:cubicBezTo>
                <a:close/>
                <a:moveTo>
                  <a:pt x="440" y="2380"/>
                </a:moveTo>
                <a:cubicBezTo>
                  <a:pt x="448" y="2388"/>
                  <a:pt x="456" y="2395"/>
                  <a:pt x="456" y="2403"/>
                </a:cubicBezTo>
                <a:cubicBezTo>
                  <a:pt x="456" y="2395"/>
                  <a:pt x="448" y="2388"/>
                  <a:pt x="440" y="2380"/>
                </a:cubicBezTo>
                <a:close/>
                <a:moveTo>
                  <a:pt x="87" y="1996"/>
                </a:moveTo>
                <a:cubicBezTo>
                  <a:pt x="87" y="1996"/>
                  <a:pt x="87" y="1996"/>
                  <a:pt x="87" y="1996"/>
                </a:cubicBezTo>
                <a:cubicBezTo>
                  <a:pt x="87" y="1996"/>
                  <a:pt x="87" y="2004"/>
                  <a:pt x="95" y="2004"/>
                </a:cubicBezTo>
                <a:cubicBezTo>
                  <a:pt x="87" y="2004"/>
                  <a:pt x="87" y="2004"/>
                  <a:pt x="87" y="1996"/>
                </a:cubicBezTo>
                <a:close/>
                <a:moveTo>
                  <a:pt x="63" y="2043"/>
                </a:moveTo>
                <a:cubicBezTo>
                  <a:pt x="63" y="2043"/>
                  <a:pt x="63" y="2043"/>
                  <a:pt x="63" y="2043"/>
                </a:cubicBezTo>
                <a:cubicBezTo>
                  <a:pt x="63" y="2043"/>
                  <a:pt x="71" y="2043"/>
                  <a:pt x="71" y="2043"/>
                </a:cubicBezTo>
                <a:cubicBezTo>
                  <a:pt x="63" y="2043"/>
                  <a:pt x="63" y="2043"/>
                  <a:pt x="63" y="2043"/>
                </a:cubicBezTo>
                <a:close/>
                <a:moveTo>
                  <a:pt x="165" y="2176"/>
                </a:moveTo>
                <a:cubicBezTo>
                  <a:pt x="165" y="2176"/>
                  <a:pt x="165" y="2176"/>
                  <a:pt x="165" y="2168"/>
                </a:cubicBezTo>
                <a:cubicBezTo>
                  <a:pt x="165" y="2176"/>
                  <a:pt x="165" y="2176"/>
                  <a:pt x="173" y="2176"/>
                </a:cubicBezTo>
                <a:cubicBezTo>
                  <a:pt x="173" y="2176"/>
                  <a:pt x="173" y="2176"/>
                  <a:pt x="165" y="2176"/>
                </a:cubicBezTo>
                <a:close/>
                <a:moveTo>
                  <a:pt x="110" y="2004"/>
                </a:moveTo>
                <a:cubicBezTo>
                  <a:pt x="110" y="2004"/>
                  <a:pt x="110" y="2004"/>
                  <a:pt x="110" y="2004"/>
                </a:cubicBezTo>
                <a:cubicBezTo>
                  <a:pt x="110" y="2004"/>
                  <a:pt x="110" y="2004"/>
                  <a:pt x="103" y="2004"/>
                </a:cubicBezTo>
                <a:cubicBezTo>
                  <a:pt x="110" y="2004"/>
                  <a:pt x="110" y="2004"/>
                  <a:pt x="110" y="2004"/>
                </a:cubicBezTo>
                <a:close/>
                <a:moveTo>
                  <a:pt x="142" y="2051"/>
                </a:moveTo>
                <a:cubicBezTo>
                  <a:pt x="142" y="2043"/>
                  <a:pt x="142" y="2043"/>
                  <a:pt x="142" y="2043"/>
                </a:cubicBezTo>
                <a:cubicBezTo>
                  <a:pt x="134" y="2043"/>
                  <a:pt x="134" y="2043"/>
                  <a:pt x="126" y="2035"/>
                </a:cubicBezTo>
                <a:cubicBezTo>
                  <a:pt x="126" y="2028"/>
                  <a:pt x="118" y="2028"/>
                  <a:pt x="118" y="2020"/>
                </a:cubicBezTo>
                <a:cubicBezTo>
                  <a:pt x="110" y="2020"/>
                  <a:pt x="110" y="2020"/>
                  <a:pt x="110" y="2020"/>
                </a:cubicBezTo>
                <a:cubicBezTo>
                  <a:pt x="110" y="2020"/>
                  <a:pt x="110" y="2012"/>
                  <a:pt x="103" y="2012"/>
                </a:cubicBezTo>
                <a:cubicBezTo>
                  <a:pt x="103" y="2012"/>
                  <a:pt x="103" y="2012"/>
                  <a:pt x="118" y="2020"/>
                </a:cubicBezTo>
                <a:cubicBezTo>
                  <a:pt x="126" y="2020"/>
                  <a:pt x="134" y="2028"/>
                  <a:pt x="134" y="2028"/>
                </a:cubicBezTo>
                <a:cubicBezTo>
                  <a:pt x="126" y="2028"/>
                  <a:pt x="126" y="2028"/>
                  <a:pt x="126" y="2028"/>
                </a:cubicBezTo>
                <a:cubicBezTo>
                  <a:pt x="126" y="2028"/>
                  <a:pt x="126" y="2028"/>
                  <a:pt x="134" y="2035"/>
                </a:cubicBezTo>
                <a:cubicBezTo>
                  <a:pt x="134" y="2035"/>
                  <a:pt x="134" y="2035"/>
                  <a:pt x="134" y="2035"/>
                </a:cubicBezTo>
                <a:cubicBezTo>
                  <a:pt x="134" y="2035"/>
                  <a:pt x="134" y="2035"/>
                  <a:pt x="134" y="2035"/>
                </a:cubicBezTo>
                <a:cubicBezTo>
                  <a:pt x="142" y="2043"/>
                  <a:pt x="142" y="2043"/>
                  <a:pt x="142" y="2043"/>
                </a:cubicBezTo>
                <a:cubicBezTo>
                  <a:pt x="142" y="2043"/>
                  <a:pt x="142" y="2043"/>
                  <a:pt x="142" y="2051"/>
                </a:cubicBezTo>
                <a:cubicBezTo>
                  <a:pt x="142" y="2051"/>
                  <a:pt x="142" y="2051"/>
                  <a:pt x="150" y="2059"/>
                </a:cubicBezTo>
                <a:cubicBezTo>
                  <a:pt x="150" y="2059"/>
                  <a:pt x="150" y="2059"/>
                  <a:pt x="158" y="2059"/>
                </a:cubicBezTo>
                <a:cubicBezTo>
                  <a:pt x="150" y="2051"/>
                  <a:pt x="150" y="2051"/>
                  <a:pt x="142" y="2043"/>
                </a:cubicBezTo>
                <a:cubicBezTo>
                  <a:pt x="142" y="2043"/>
                  <a:pt x="150" y="2043"/>
                  <a:pt x="150" y="2043"/>
                </a:cubicBezTo>
                <a:cubicBezTo>
                  <a:pt x="142" y="2043"/>
                  <a:pt x="142" y="2035"/>
                  <a:pt x="142" y="2035"/>
                </a:cubicBezTo>
                <a:cubicBezTo>
                  <a:pt x="142" y="2028"/>
                  <a:pt x="142" y="2035"/>
                  <a:pt x="150" y="2043"/>
                </a:cubicBezTo>
                <a:cubicBezTo>
                  <a:pt x="158" y="2051"/>
                  <a:pt x="173" y="2075"/>
                  <a:pt x="173" y="2075"/>
                </a:cubicBezTo>
                <a:cubicBezTo>
                  <a:pt x="173" y="2075"/>
                  <a:pt x="173" y="2075"/>
                  <a:pt x="173" y="2082"/>
                </a:cubicBezTo>
                <a:cubicBezTo>
                  <a:pt x="165" y="2075"/>
                  <a:pt x="150" y="2059"/>
                  <a:pt x="142" y="2051"/>
                </a:cubicBezTo>
                <a:close/>
                <a:moveTo>
                  <a:pt x="212" y="2208"/>
                </a:moveTo>
                <a:cubicBezTo>
                  <a:pt x="205" y="2200"/>
                  <a:pt x="197" y="2184"/>
                  <a:pt x="197" y="2176"/>
                </a:cubicBezTo>
                <a:cubicBezTo>
                  <a:pt x="197" y="2176"/>
                  <a:pt x="197" y="2184"/>
                  <a:pt x="205" y="2184"/>
                </a:cubicBezTo>
                <a:cubicBezTo>
                  <a:pt x="205" y="2176"/>
                  <a:pt x="205" y="2184"/>
                  <a:pt x="205" y="2176"/>
                </a:cubicBezTo>
                <a:cubicBezTo>
                  <a:pt x="228" y="2223"/>
                  <a:pt x="385" y="2411"/>
                  <a:pt x="393" y="2427"/>
                </a:cubicBezTo>
                <a:cubicBezTo>
                  <a:pt x="362" y="2388"/>
                  <a:pt x="236" y="2239"/>
                  <a:pt x="212" y="2208"/>
                </a:cubicBezTo>
                <a:close/>
                <a:moveTo>
                  <a:pt x="393" y="2388"/>
                </a:moveTo>
                <a:cubicBezTo>
                  <a:pt x="377" y="2356"/>
                  <a:pt x="330" y="2309"/>
                  <a:pt x="315" y="2286"/>
                </a:cubicBezTo>
                <a:cubicBezTo>
                  <a:pt x="315" y="2286"/>
                  <a:pt x="315" y="2286"/>
                  <a:pt x="299" y="2270"/>
                </a:cubicBezTo>
                <a:cubicBezTo>
                  <a:pt x="267" y="2239"/>
                  <a:pt x="228" y="2168"/>
                  <a:pt x="205" y="2137"/>
                </a:cubicBezTo>
                <a:cubicBezTo>
                  <a:pt x="189" y="2121"/>
                  <a:pt x="173" y="2098"/>
                  <a:pt x="158" y="2075"/>
                </a:cubicBezTo>
                <a:cubicBezTo>
                  <a:pt x="158" y="2075"/>
                  <a:pt x="150" y="2075"/>
                  <a:pt x="150" y="2075"/>
                </a:cubicBezTo>
                <a:cubicBezTo>
                  <a:pt x="150" y="2075"/>
                  <a:pt x="150" y="2075"/>
                  <a:pt x="150" y="2075"/>
                </a:cubicBezTo>
                <a:cubicBezTo>
                  <a:pt x="173" y="2098"/>
                  <a:pt x="212" y="2153"/>
                  <a:pt x="220" y="2161"/>
                </a:cubicBezTo>
                <a:cubicBezTo>
                  <a:pt x="236" y="2192"/>
                  <a:pt x="346" y="2325"/>
                  <a:pt x="393" y="2388"/>
                </a:cubicBezTo>
                <a:cubicBezTo>
                  <a:pt x="393" y="2388"/>
                  <a:pt x="393" y="2388"/>
                  <a:pt x="393" y="2388"/>
                </a:cubicBezTo>
                <a:close/>
                <a:moveTo>
                  <a:pt x="511" y="2450"/>
                </a:moveTo>
                <a:cubicBezTo>
                  <a:pt x="519" y="2450"/>
                  <a:pt x="519" y="2450"/>
                  <a:pt x="519" y="2450"/>
                </a:cubicBezTo>
                <a:cubicBezTo>
                  <a:pt x="519" y="2450"/>
                  <a:pt x="519" y="2450"/>
                  <a:pt x="519" y="2450"/>
                </a:cubicBezTo>
                <a:cubicBezTo>
                  <a:pt x="511" y="2450"/>
                  <a:pt x="511" y="2450"/>
                  <a:pt x="511" y="2450"/>
                </a:cubicBezTo>
                <a:cubicBezTo>
                  <a:pt x="511" y="2450"/>
                  <a:pt x="511" y="2450"/>
                  <a:pt x="511" y="2450"/>
                </a:cubicBezTo>
                <a:close/>
                <a:moveTo>
                  <a:pt x="511" y="2450"/>
                </a:moveTo>
                <a:cubicBezTo>
                  <a:pt x="511" y="2450"/>
                  <a:pt x="511" y="2450"/>
                  <a:pt x="511" y="2450"/>
                </a:cubicBezTo>
                <a:cubicBezTo>
                  <a:pt x="511" y="2450"/>
                  <a:pt x="511" y="2450"/>
                  <a:pt x="511" y="2450"/>
                </a:cubicBezTo>
                <a:cubicBezTo>
                  <a:pt x="511" y="2450"/>
                  <a:pt x="511" y="2450"/>
                  <a:pt x="511" y="2450"/>
                </a:cubicBezTo>
                <a:close/>
                <a:moveTo>
                  <a:pt x="511" y="2458"/>
                </a:move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lose/>
                <a:moveTo>
                  <a:pt x="511" y="2458"/>
                </a:moveTo>
                <a:cubicBezTo>
                  <a:pt x="511" y="2458"/>
                  <a:pt x="511" y="2458"/>
                  <a:pt x="511" y="2458"/>
                </a:cubicBezTo>
                <a:cubicBezTo>
                  <a:pt x="511" y="2458"/>
                  <a:pt x="511" y="2458"/>
                  <a:pt x="511" y="2458"/>
                </a:cubicBezTo>
                <a:cubicBezTo>
                  <a:pt x="511" y="2458"/>
                  <a:pt x="511" y="2466"/>
                  <a:pt x="511" y="2466"/>
                </a:cubicBezTo>
                <a:cubicBezTo>
                  <a:pt x="511" y="2466"/>
                  <a:pt x="511" y="2466"/>
                  <a:pt x="511" y="2466"/>
                </a:cubicBezTo>
                <a:cubicBezTo>
                  <a:pt x="511" y="2466"/>
                  <a:pt x="511" y="2466"/>
                  <a:pt x="511" y="2466"/>
                </a:cubicBezTo>
                <a:cubicBezTo>
                  <a:pt x="511" y="2466"/>
                  <a:pt x="511" y="2466"/>
                  <a:pt x="511" y="2466"/>
                </a:cubicBezTo>
                <a:cubicBezTo>
                  <a:pt x="511" y="2466"/>
                  <a:pt x="511" y="2466"/>
                  <a:pt x="511" y="2466"/>
                </a:cubicBezTo>
                <a:cubicBezTo>
                  <a:pt x="511" y="2466"/>
                  <a:pt x="511" y="2466"/>
                  <a:pt x="511" y="2458"/>
                </a:cubicBezTo>
                <a:cubicBezTo>
                  <a:pt x="511" y="2466"/>
                  <a:pt x="511" y="2466"/>
                  <a:pt x="511" y="2466"/>
                </a:cubicBezTo>
                <a:cubicBezTo>
                  <a:pt x="511" y="2458"/>
                  <a:pt x="511" y="2458"/>
                  <a:pt x="511" y="2458"/>
                </a:cubicBezTo>
                <a:cubicBezTo>
                  <a:pt x="503" y="2458"/>
                  <a:pt x="511" y="2458"/>
                  <a:pt x="511" y="2458"/>
                </a:cubicBezTo>
                <a:cubicBezTo>
                  <a:pt x="511" y="2466"/>
                  <a:pt x="511" y="2466"/>
                  <a:pt x="511" y="2466"/>
                </a:cubicBezTo>
                <a:cubicBezTo>
                  <a:pt x="503" y="2466"/>
                  <a:pt x="503" y="2466"/>
                  <a:pt x="503" y="2466"/>
                </a:cubicBezTo>
                <a:cubicBezTo>
                  <a:pt x="503" y="2466"/>
                  <a:pt x="503" y="2458"/>
                  <a:pt x="511" y="2458"/>
                </a:cubicBezTo>
                <a:close/>
                <a:moveTo>
                  <a:pt x="503" y="2466"/>
                </a:moveTo>
                <a:cubicBezTo>
                  <a:pt x="503" y="2466"/>
                  <a:pt x="503" y="2458"/>
                  <a:pt x="503" y="2458"/>
                </a:cubicBezTo>
                <a:cubicBezTo>
                  <a:pt x="503" y="2458"/>
                  <a:pt x="503" y="2458"/>
                  <a:pt x="503" y="2458"/>
                </a:cubicBezTo>
                <a:cubicBezTo>
                  <a:pt x="503" y="2458"/>
                  <a:pt x="503" y="2458"/>
                  <a:pt x="503" y="2466"/>
                </a:cubicBezTo>
                <a:close/>
                <a:moveTo>
                  <a:pt x="495" y="2458"/>
                </a:moveTo>
                <a:cubicBezTo>
                  <a:pt x="495" y="2458"/>
                  <a:pt x="495" y="2458"/>
                  <a:pt x="495" y="2458"/>
                </a:cubicBezTo>
                <a:cubicBezTo>
                  <a:pt x="495" y="2458"/>
                  <a:pt x="495" y="2458"/>
                  <a:pt x="495" y="2458"/>
                </a:cubicBezTo>
                <a:cubicBezTo>
                  <a:pt x="503" y="2458"/>
                  <a:pt x="503" y="2458"/>
                  <a:pt x="503" y="2458"/>
                </a:cubicBezTo>
                <a:cubicBezTo>
                  <a:pt x="503" y="2458"/>
                  <a:pt x="503" y="2458"/>
                  <a:pt x="503" y="2458"/>
                </a:cubicBezTo>
                <a:cubicBezTo>
                  <a:pt x="503" y="2458"/>
                  <a:pt x="503" y="2458"/>
                  <a:pt x="495" y="2458"/>
                </a:cubicBezTo>
                <a:cubicBezTo>
                  <a:pt x="495" y="2458"/>
                  <a:pt x="495" y="2458"/>
                  <a:pt x="495" y="2458"/>
                </a:cubicBezTo>
                <a:cubicBezTo>
                  <a:pt x="495" y="2458"/>
                  <a:pt x="495" y="2458"/>
                  <a:pt x="495" y="2458"/>
                </a:cubicBezTo>
                <a:close/>
                <a:moveTo>
                  <a:pt x="495" y="2458"/>
                </a:moveTo>
                <a:cubicBezTo>
                  <a:pt x="495" y="2458"/>
                  <a:pt x="495" y="2458"/>
                  <a:pt x="495" y="2458"/>
                </a:cubicBezTo>
                <a:cubicBezTo>
                  <a:pt x="495" y="2458"/>
                  <a:pt x="495" y="2458"/>
                  <a:pt x="495" y="2458"/>
                </a:cubicBezTo>
                <a:cubicBezTo>
                  <a:pt x="495" y="2458"/>
                  <a:pt x="495" y="2458"/>
                  <a:pt x="495" y="2458"/>
                </a:cubicBezTo>
                <a:cubicBezTo>
                  <a:pt x="495" y="2458"/>
                  <a:pt x="495" y="2458"/>
                  <a:pt x="495" y="2458"/>
                </a:cubicBezTo>
                <a:close/>
                <a:moveTo>
                  <a:pt x="472" y="2474"/>
                </a:moveTo>
                <a:cubicBezTo>
                  <a:pt x="432" y="2427"/>
                  <a:pt x="432" y="2427"/>
                  <a:pt x="432" y="2427"/>
                </a:cubicBezTo>
                <a:cubicBezTo>
                  <a:pt x="432" y="2427"/>
                  <a:pt x="440" y="2427"/>
                  <a:pt x="440" y="2427"/>
                </a:cubicBezTo>
                <a:cubicBezTo>
                  <a:pt x="448" y="2442"/>
                  <a:pt x="456" y="2450"/>
                  <a:pt x="464" y="2466"/>
                </a:cubicBezTo>
                <a:cubicBezTo>
                  <a:pt x="464" y="2466"/>
                  <a:pt x="472" y="2466"/>
                  <a:pt x="479" y="2474"/>
                </a:cubicBezTo>
                <a:cubicBezTo>
                  <a:pt x="479" y="2474"/>
                  <a:pt x="479" y="2474"/>
                  <a:pt x="472" y="2474"/>
                </a:cubicBezTo>
                <a:close/>
                <a:moveTo>
                  <a:pt x="487" y="2489"/>
                </a:moveTo>
                <a:cubicBezTo>
                  <a:pt x="487" y="2489"/>
                  <a:pt x="487" y="2489"/>
                  <a:pt x="479" y="2489"/>
                </a:cubicBezTo>
                <a:cubicBezTo>
                  <a:pt x="479" y="2489"/>
                  <a:pt x="479" y="2489"/>
                  <a:pt x="479" y="2482"/>
                </a:cubicBezTo>
                <a:cubicBezTo>
                  <a:pt x="479" y="2482"/>
                  <a:pt x="479" y="2482"/>
                  <a:pt x="487" y="2489"/>
                </a:cubicBezTo>
                <a:cubicBezTo>
                  <a:pt x="487" y="2489"/>
                  <a:pt x="487" y="2489"/>
                  <a:pt x="487" y="2489"/>
                </a:cubicBezTo>
                <a:close/>
                <a:moveTo>
                  <a:pt x="487" y="2450"/>
                </a:moveTo>
                <a:cubicBezTo>
                  <a:pt x="487" y="2450"/>
                  <a:pt x="487" y="2450"/>
                  <a:pt x="487" y="2458"/>
                </a:cubicBezTo>
                <a:cubicBezTo>
                  <a:pt x="487" y="2458"/>
                  <a:pt x="487" y="2458"/>
                  <a:pt x="487" y="2458"/>
                </a:cubicBezTo>
                <a:cubicBezTo>
                  <a:pt x="487" y="2458"/>
                  <a:pt x="487" y="2458"/>
                  <a:pt x="487" y="2450"/>
                </a:cubicBezTo>
                <a:close/>
                <a:moveTo>
                  <a:pt x="487" y="2458"/>
                </a:moveTo>
                <a:cubicBezTo>
                  <a:pt x="487" y="2458"/>
                  <a:pt x="487" y="2458"/>
                  <a:pt x="487" y="2458"/>
                </a:cubicBezTo>
                <a:cubicBezTo>
                  <a:pt x="487" y="2458"/>
                  <a:pt x="487" y="2458"/>
                  <a:pt x="487" y="2458"/>
                </a:cubicBezTo>
                <a:cubicBezTo>
                  <a:pt x="495" y="2458"/>
                  <a:pt x="495" y="2458"/>
                  <a:pt x="495" y="2458"/>
                </a:cubicBezTo>
                <a:cubicBezTo>
                  <a:pt x="495" y="2458"/>
                  <a:pt x="495" y="2458"/>
                  <a:pt x="495" y="2458"/>
                </a:cubicBezTo>
                <a:cubicBezTo>
                  <a:pt x="495" y="2458"/>
                  <a:pt x="495" y="2458"/>
                  <a:pt x="495" y="2458"/>
                </a:cubicBezTo>
                <a:cubicBezTo>
                  <a:pt x="487" y="2458"/>
                  <a:pt x="487" y="2458"/>
                  <a:pt x="487" y="2458"/>
                </a:cubicBezTo>
                <a:close/>
                <a:moveTo>
                  <a:pt x="495" y="2466"/>
                </a:moveTo>
                <a:cubicBezTo>
                  <a:pt x="495" y="2466"/>
                  <a:pt x="495" y="2466"/>
                  <a:pt x="495" y="2466"/>
                </a:cubicBezTo>
                <a:cubicBezTo>
                  <a:pt x="495" y="2466"/>
                  <a:pt x="495" y="2466"/>
                  <a:pt x="495" y="2466"/>
                </a:cubicBezTo>
                <a:cubicBezTo>
                  <a:pt x="495" y="2466"/>
                  <a:pt x="495" y="2466"/>
                  <a:pt x="495" y="2466"/>
                </a:cubicBezTo>
                <a:cubicBezTo>
                  <a:pt x="495" y="2466"/>
                  <a:pt x="495" y="2466"/>
                  <a:pt x="495" y="2466"/>
                </a:cubicBezTo>
                <a:cubicBezTo>
                  <a:pt x="495" y="2466"/>
                  <a:pt x="495" y="2466"/>
                  <a:pt x="495" y="2458"/>
                </a:cubicBezTo>
                <a:cubicBezTo>
                  <a:pt x="495" y="2458"/>
                  <a:pt x="495" y="2458"/>
                  <a:pt x="495" y="2458"/>
                </a:cubicBezTo>
                <a:cubicBezTo>
                  <a:pt x="495" y="2458"/>
                  <a:pt x="495" y="2458"/>
                  <a:pt x="495" y="2458"/>
                </a:cubicBezTo>
                <a:cubicBezTo>
                  <a:pt x="495" y="2458"/>
                  <a:pt x="495" y="2458"/>
                  <a:pt x="495" y="2458"/>
                </a:cubicBezTo>
                <a:cubicBezTo>
                  <a:pt x="495" y="2458"/>
                  <a:pt x="495" y="2458"/>
                  <a:pt x="495" y="2458"/>
                </a:cubicBezTo>
                <a:cubicBezTo>
                  <a:pt x="495" y="2458"/>
                  <a:pt x="495" y="2458"/>
                  <a:pt x="495" y="2458"/>
                </a:cubicBezTo>
                <a:cubicBezTo>
                  <a:pt x="495" y="2466"/>
                  <a:pt x="495" y="2466"/>
                  <a:pt x="495" y="2466"/>
                </a:cubicBezTo>
                <a:cubicBezTo>
                  <a:pt x="495" y="2466"/>
                  <a:pt x="495" y="2466"/>
                  <a:pt x="495" y="2466"/>
                </a:cubicBezTo>
                <a:close/>
                <a:moveTo>
                  <a:pt x="495" y="2466"/>
                </a:moveTo>
                <a:cubicBezTo>
                  <a:pt x="495" y="2466"/>
                  <a:pt x="495" y="2466"/>
                  <a:pt x="495" y="2466"/>
                </a:cubicBezTo>
                <a:cubicBezTo>
                  <a:pt x="495" y="2466"/>
                  <a:pt x="495" y="2466"/>
                  <a:pt x="495" y="2466"/>
                </a:cubicBezTo>
                <a:cubicBezTo>
                  <a:pt x="495" y="2466"/>
                  <a:pt x="495" y="2466"/>
                  <a:pt x="495" y="2466"/>
                </a:cubicBezTo>
                <a:cubicBezTo>
                  <a:pt x="503" y="2466"/>
                  <a:pt x="503" y="2466"/>
                  <a:pt x="503" y="2466"/>
                </a:cubicBezTo>
                <a:cubicBezTo>
                  <a:pt x="503" y="2466"/>
                  <a:pt x="495" y="2466"/>
                  <a:pt x="495" y="2466"/>
                </a:cubicBezTo>
                <a:close/>
                <a:moveTo>
                  <a:pt x="511" y="2466"/>
                </a:moveTo>
                <a:cubicBezTo>
                  <a:pt x="511" y="2466"/>
                  <a:pt x="511" y="2466"/>
                  <a:pt x="503" y="2474"/>
                </a:cubicBezTo>
                <a:cubicBezTo>
                  <a:pt x="503" y="2474"/>
                  <a:pt x="503" y="2474"/>
                  <a:pt x="503" y="2474"/>
                </a:cubicBezTo>
                <a:cubicBezTo>
                  <a:pt x="511" y="2466"/>
                  <a:pt x="503" y="2474"/>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11" y="2466"/>
                  <a:pt x="511" y="2466"/>
                </a:cubicBezTo>
                <a:cubicBezTo>
                  <a:pt x="511" y="2466"/>
                  <a:pt x="511" y="2466"/>
                  <a:pt x="511" y="2466"/>
                </a:cubicBezTo>
                <a:cubicBezTo>
                  <a:pt x="511" y="2466"/>
                  <a:pt x="511" y="2466"/>
                  <a:pt x="511" y="2466"/>
                </a:cubicBezTo>
                <a:cubicBezTo>
                  <a:pt x="511" y="2466"/>
                  <a:pt x="511" y="2466"/>
                  <a:pt x="511" y="2458"/>
                </a:cubicBezTo>
                <a:cubicBezTo>
                  <a:pt x="511" y="2458"/>
                  <a:pt x="511" y="2458"/>
                  <a:pt x="511" y="2458"/>
                </a:cubicBezTo>
                <a:cubicBezTo>
                  <a:pt x="511" y="2458"/>
                  <a:pt x="519" y="2458"/>
                  <a:pt x="519" y="2458"/>
                </a:cubicBezTo>
                <a:cubicBezTo>
                  <a:pt x="519" y="2466"/>
                  <a:pt x="519" y="2466"/>
                  <a:pt x="511" y="2466"/>
                </a:cubicBezTo>
                <a:close/>
                <a:moveTo>
                  <a:pt x="668" y="2223"/>
                </a:moveTo>
                <a:cubicBezTo>
                  <a:pt x="668" y="2223"/>
                  <a:pt x="668" y="2223"/>
                  <a:pt x="668" y="2223"/>
                </a:cubicBezTo>
                <a:cubicBezTo>
                  <a:pt x="668" y="2223"/>
                  <a:pt x="660" y="2223"/>
                  <a:pt x="660" y="2223"/>
                </a:cubicBezTo>
                <a:cubicBezTo>
                  <a:pt x="660" y="2223"/>
                  <a:pt x="668" y="2223"/>
                  <a:pt x="668" y="2223"/>
                </a:cubicBezTo>
                <a:close/>
                <a:moveTo>
                  <a:pt x="629" y="2427"/>
                </a:moveTo>
                <a:cubicBezTo>
                  <a:pt x="629" y="2427"/>
                  <a:pt x="629" y="2427"/>
                  <a:pt x="629" y="2419"/>
                </a:cubicBezTo>
                <a:cubicBezTo>
                  <a:pt x="629" y="2419"/>
                  <a:pt x="629" y="2419"/>
                  <a:pt x="629" y="2419"/>
                </a:cubicBezTo>
                <a:cubicBezTo>
                  <a:pt x="629" y="2419"/>
                  <a:pt x="629" y="2427"/>
                  <a:pt x="629" y="2427"/>
                </a:cubicBezTo>
                <a:close/>
                <a:moveTo>
                  <a:pt x="652" y="2380"/>
                </a:moveTo>
                <a:cubicBezTo>
                  <a:pt x="652" y="2388"/>
                  <a:pt x="652" y="2388"/>
                  <a:pt x="652" y="2388"/>
                </a:cubicBezTo>
                <a:cubicBezTo>
                  <a:pt x="652" y="2388"/>
                  <a:pt x="652" y="2388"/>
                  <a:pt x="652" y="2388"/>
                </a:cubicBezTo>
                <a:cubicBezTo>
                  <a:pt x="652" y="2380"/>
                  <a:pt x="652" y="2380"/>
                  <a:pt x="652" y="2380"/>
                </a:cubicBezTo>
                <a:cubicBezTo>
                  <a:pt x="652" y="2380"/>
                  <a:pt x="652" y="2380"/>
                  <a:pt x="652" y="2380"/>
                </a:cubicBezTo>
                <a:close/>
                <a:moveTo>
                  <a:pt x="699" y="2215"/>
                </a:moveTo>
                <a:cubicBezTo>
                  <a:pt x="699" y="2215"/>
                  <a:pt x="699" y="2215"/>
                  <a:pt x="660" y="2278"/>
                </a:cubicBezTo>
                <a:cubicBezTo>
                  <a:pt x="660" y="2286"/>
                  <a:pt x="644" y="2301"/>
                  <a:pt x="644" y="2309"/>
                </a:cubicBezTo>
                <a:cubicBezTo>
                  <a:pt x="636" y="2317"/>
                  <a:pt x="644" y="2309"/>
                  <a:pt x="636" y="2325"/>
                </a:cubicBezTo>
                <a:cubicBezTo>
                  <a:pt x="629" y="2341"/>
                  <a:pt x="597" y="2372"/>
                  <a:pt x="582" y="2411"/>
                </a:cubicBezTo>
                <a:cubicBezTo>
                  <a:pt x="566" y="2427"/>
                  <a:pt x="550" y="2442"/>
                  <a:pt x="542" y="2458"/>
                </a:cubicBezTo>
                <a:cubicBezTo>
                  <a:pt x="542" y="2466"/>
                  <a:pt x="534" y="2474"/>
                  <a:pt x="527" y="2482"/>
                </a:cubicBezTo>
                <a:cubicBezTo>
                  <a:pt x="527" y="2482"/>
                  <a:pt x="527" y="2482"/>
                  <a:pt x="527" y="2489"/>
                </a:cubicBezTo>
                <a:cubicBezTo>
                  <a:pt x="527" y="2489"/>
                  <a:pt x="527" y="2489"/>
                  <a:pt x="527" y="2482"/>
                </a:cubicBezTo>
                <a:cubicBezTo>
                  <a:pt x="527" y="2482"/>
                  <a:pt x="527" y="2482"/>
                  <a:pt x="527" y="2482"/>
                </a:cubicBezTo>
                <a:cubicBezTo>
                  <a:pt x="527" y="2482"/>
                  <a:pt x="527" y="2482"/>
                  <a:pt x="534" y="2474"/>
                </a:cubicBezTo>
                <a:cubicBezTo>
                  <a:pt x="558" y="2442"/>
                  <a:pt x="613" y="2356"/>
                  <a:pt x="621" y="2341"/>
                </a:cubicBezTo>
                <a:cubicBezTo>
                  <a:pt x="629" y="2325"/>
                  <a:pt x="644" y="2301"/>
                  <a:pt x="652" y="2286"/>
                </a:cubicBezTo>
                <a:cubicBezTo>
                  <a:pt x="652" y="2286"/>
                  <a:pt x="652" y="2286"/>
                  <a:pt x="652" y="2294"/>
                </a:cubicBezTo>
                <a:cubicBezTo>
                  <a:pt x="660" y="2278"/>
                  <a:pt x="684" y="2239"/>
                  <a:pt x="684" y="2231"/>
                </a:cubicBezTo>
                <a:cubicBezTo>
                  <a:pt x="691" y="2223"/>
                  <a:pt x="699" y="2215"/>
                  <a:pt x="699" y="2208"/>
                </a:cubicBezTo>
                <a:cubicBezTo>
                  <a:pt x="699" y="2208"/>
                  <a:pt x="699" y="2208"/>
                  <a:pt x="699" y="2215"/>
                </a:cubicBezTo>
                <a:close/>
                <a:moveTo>
                  <a:pt x="778" y="2059"/>
                </a:moveTo>
                <a:cubicBezTo>
                  <a:pt x="770" y="2067"/>
                  <a:pt x="778" y="2059"/>
                  <a:pt x="770" y="2075"/>
                </a:cubicBezTo>
                <a:cubicBezTo>
                  <a:pt x="778" y="2067"/>
                  <a:pt x="770" y="2067"/>
                  <a:pt x="778" y="2059"/>
                </a:cubicBezTo>
                <a:cubicBezTo>
                  <a:pt x="778" y="2067"/>
                  <a:pt x="770" y="2067"/>
                  <a:pt x="770" y="2075"/>
                </a:cubicBezTo>
                <a:cubicBezTo>
                  <a:pt x="770" y="2067"/>
                  <a:pt x="770" y="2059"/>
                  <a:pt x="778" y="2051"/>
                </a:cubicBezTo>
                <a:cubicBezTo>
                  <a:pt x="778" y="2051"/>
                  <a:pt x="778" y="2051"/>
                  <a:pt x="786" y="2035"/>
                </a:cubicBezTo>
                <a:cubicBezTo>
                  <a:pt x="786" y="2035"/>
                  <a:pt x="778" y="2043"/>
                  <a:pt x="778" y="2043"/>
                </a:cubicBezTo>
                <a:cubicBezTo>
                  <a:pt x="778" y="2043"/>
                  <a:pt x="778" y="2043"/>
                  <a:pt x="778" y="2051"/>
                </a:cubicBezTo>
                <a:cubicBezTo>
                  <a:pt x="778" y="2059"/>
                  <a:pt x="778" y="2059"/>
                  <a:pt x="778" y="2059"/>
                </a:cubicBezTo>
                <a:cubicBezTo>
                  <a:pt x="778" y="2059"/>
                  <a:pt x="778" y="2059"/>
                  <a:pt x="778" y="2059"/>
                </a:cubicBezTo>
                <a:close/>
                <a:moveTo>
                  <a:pt x="809" y="2051"/>
                </a:moveTo>
                <a:cubicBezTo>
                  <a:pt x="801" y="2059"/>
                  <a:pt x="801" y="2059"/>
                  <a:pt x="801" y="2067"/>
                </a:cubicBezTo>
                <a:cubicBezTo>
                  <a:pt x="801" y="2067"/>
                  <a:pt x="801" y="2059"/>
                  <a:pt x="801" y="2059"/>
                </a:cubicBezTo>
                <a:cubicBezTo>
                  <a:pt x="801" y="2059"/>
                  <a:pt x="801" y="2051"/>
                  <a:pt x="809" y="2051"/>
                </a:cubicBezTo>
                <a:cubicBezTo>
                  <a:pt x="809" y="2051"/>
                  <a:pt x="809" y="2051"/>
                  <a:pt x="809" y="2051"/>
                </a:cubicBezTo>
                <a:close/>
                <a:moveTo>
                  <a:pt x="527" y="2442"/>
                </a:moveTo>
                <a:cubicBezTo>
                  <a:pt x="527" y="2442"/>
                  <a:pt x="519" y="2450"/>
                  <a:pt x="519" y="2458"/>
                </a:cubicBezTo>
                <a:cubicBezTo>
                  <a:pt x="519" y="2450"/>
                  <a:pt x="519" y="2450"/>
                  <a:pt x="527" y="2442"/>
                </a:cubicBezTo>
                <a:close/>
                <a:moveTo>
                  <a:pt x="833" y="1957"/>
                </a:moveTo>
                <a:cubicBezTo>
                  <a:pt x="833" y="1957"/>
                  <a:pt x="833" y="1957"/>
                  <a:pt x="833" y="1957"/>
                </a:cubicBezTo>
                <a:cubicBezTo>
                  <a:pt x="833" y="1957"/>
                  <a:pt x="833" y="1949"/>
                  <a:pt x="833" y="1949"/>
                </a:cubicBezTo>
                <a:cubicBezTo>
                  <a:pt x="833" y="1949"/>
                  <a:pt x="833" y="1957"/>
                  <a:pt x="833" y="1957"/>
                </a:cubicBezTo>
                <a:close/>
                <a:moveTo>
                  <a:pt x="71" y="2028"/>
                </a:moveTo>
                <a:cubicBezTo>
                  <a:pt x="63" y="2028"/>
                  <a:pt x="63" y="2028"/>
                  <a:pt x="63" y="2028"/>
                </a:cubicBezTo>
                <a:cubicBezTo>
                  <a:pt x="63" y="2028"/>
                  <a:pt x="55" y="2028"/>
                  <a:pt x="55" y="2020"/>
                </a:cubicBezTo>
                <a:cubicBezTo>
                  <a:pt x="55" y="2028"/>
                  <a:pt x="55" y="2028"/>
                  <a:pt x="55" y="2028"/>
                </a:cubicBezTo>
                <a:cubicBezTo>
                  <a:pt x="63" y="2028"/>
                  <a:pt x="63" y="2028"/>
                  <a:pt x="71" y="2028"/>
                </a:cubicBezTo>
                <a:close/>
                <a:moveTo>
                  <a:pt x="731" y="2098"/>
                </a:moveTo>
                <a:cubicBezTo>
                  <a:pt x="731" y="2098"/>
                  <a:pt x="731" y="2098"/>
                  <a:pt x="739" y="2098"/>
                </a:cubicBezTo>
                <a:cubicBezTo>
                  <a:pt x="739" y="2098"/>
                  <a:pt x="739" y="2098"/>
                  <a:pt x="739" y="2098"/>
                </a:cubicBezTo>
                <a:cubicBezTo>
                  <a:pt x="731" y="2098"/>
                  <a:pt x="731" y="2098"/>
                  <a:pt x="731" y="2098"/>
                </a:cubicBezTo>
                <a:close/>
                <a:moveTo>
                  <a:pt x="739" y="2098"/>
                </a:moveTo>
                <a:cubicBezTo>
                  <a:pt x="739" y="2090"/>
                  <a:pt x="739" y="2090"/>
                  <a:pt x="739" y="2090"/>
                </a:cubicBezTo>
                <a:cubicBezTo>
                  <a:pt x="739" y="2090"/>
                  <a:pt x="739" y="2090"/>
                  <a:pt x="739" y="2098"/>
                </a:cubicBezTo>
                <a:close/>
                <a:moveTo>
                  <a:pt x="770" y="2020"/>
                </a:moveTo>
                <a:cubicBezTo>
                  <a:pt x="770" y="2012"/>
                  <a:pt x="770" y="2012"/>
                  <a:pt x="770" y="2012"/>
                </a:cubicBezTo>
                <a:cubicBezTo>
                  <a:pt x="770" y="2020"/>
                  <a:pt x="762" y="2020"/>
                  <a:pt x="770" y="2020"/>
                </a:cubicBezTo>
                <a:close/>
                <a:moveTo>
                  <a:pt x="739" y="2082"/>
                </a:moveTo>
                <a:cubicBezTo>
                  <a:pt x="739" y="2082"/>
                  <a:pt x="739" y="2082"/>
                  <a:pt x="739" y="2090"/>
                </a:cubicBezTo>
                <a:cubicBezTo>
                  <a:pt x="739" y="2090"/>
                  <a:pt x="739" y="2090"/>
                  <a:pt x="739" y="2090"/>
                </a:cubicBezTo>
                <a:cubicBezTo>
                  <a:pt x="739" y="2082"/>
                  <a:pt x="739" y="2082"/>
                  <a:pt x="739" y="2082"/>
                </a:cubicBezTo>
                <a:close/>
                <a:moveTo>
                  <a:pt x="691" y="2153"/>
                </a:moveTo>
                <a:cubicBezTo>
                  <a:pt x="691" y="2153"/>
                  <a:pt x="691" y="2153"/>
                  <a:pt x="699" y="2161"/>
                </a:cubicBezTo>
                <a:cubicBezTo>
                  <a:pt x="699" y="2153"/>
                  <a:pt x="707" y="2145"/>
                  <a:pt x="707" y="2145"/>
                </a:cubicBezTo>
                <a:cubicBezTo>
                  <a:pt x="699" y="2153"/>
                  <a:pt x="699" y="2161"/>
                  <a:pt x="691" y="2153"/>
                </a:cubicBezTo>
                <a:close/>
                <a:moveTo>
                  <a:pt x="731" y="2090"/>
                </a:moveTo>
                <a:cubicBezTo>
                  <a:pt x="723" y="2098"/>
                  <a:pt x="723" y="2106"/>
                  <a:pt x="723" y="2114"/>
                </a:cubicBezTo>
                <a:cubicBezTo>
                  <a:pt x="723" y="2106"/>
                  <a:pt x="723" y="2098"/>
                  <a:pt x="731" y="2090"/>
                </a:cubicBezTo>
                <a:close/>
                <a:moveTo>
                  <a:pt x="715" y="2137"/>
                </a:moveTo>
                <a:cubicBezTo>
                  <a:pt x="715" y="2137"/>
                  <a:pt x="707" y="2137"/>
                  <a:pt x="707" y="2145"/>
                </a:cubicBezTo>
                <a:cubicBezTo>
                  <a:pt x="707" y="2137"/>
                  <a:pt x="715" y="2137"/>
                  <a:pt x="715" y="2137"/>
                </a:cubicBezTo>
                <a:cubicBezTo>
                  <a:pt x="715" y="2137"/>
                  <a:pt x="715" y="2137"/>
                  <a:pt x="715" y="2137"/>
                </a:cubicBezTo>
                <a:close/>
                <a:moveTo>
                  <a:pt x="841" y="1895"/>
                </a:moveTo>
                <a:cubicBezTo>
                  <a:pt x="841" y="1895"/>
                  <a:pt x="841" y="1895"/>
                  <a:pt x="841" y="1895"/>
                </a:cubicBezTo>
                <a:cubicBezTo>
                  <a:pt x="841" y="1895"/>
                  <a:pt x="841" y="1895"/>
                  <a:pt x="841" y="1895"/>
                </a:cubicBezTo>
                <a:cubicBezTo>
                  <a:pt x="841" y="1895"/>
                  <a:pt x="841" y="1895"/>
                  <a:pt x="841" y="1895"/>
                </a:cubicBezTo>
                <a:close/>
                <a:moveTo>
                  <a:pt x="841" y="1895"/>
                </a:moveTo>
                <a:cubicBezTo>
                  <a:pt x="841" y="1895"/>
                  <a:pt x="848" y="1887"/>
                  <a:pt x="848" y="1887"/>
                </a:cubicBezTo>
                <a:cubicBezTo>
                  <a:pt x="841" y="1895"/>
                  <a:pt x="841" y="1895"/>
                  <a:pt x="841" y="1895"/>
                </a:cubicBezTo>
                <a:close/>
                <a:moveTo>
                  <a:pt x="841" y="1895"/>
                </a:moveTo>
                <a:cubicBezTo>
                  <a:pt x="841" y="1902"/>
                  <a:pt x="841" y="1902"/>
                  <a:pt x="833" y="1910"/>
                </a:cubicBezTo>
                <a:cubicBezTo>
                  <a:pt x="833" y="1902"/>
                  <a:pt x="833" y="1910"/>
                  <a:pt x="833" y="1902"/>
                </a:cubicBezTo>
                <a:cubicBezTo>
                  <a:pt x="833" y="1910"/>
                  <a:pt x="833" y="1918"/>
                  <a:pt x="833" y="1926"/>
                </a:cubicBezTo>
                <a:cubicBezTo>
                  <a:pt x="833" y="1910"/>
                  <a:pt x="833" y="1910"/>
                  <a:pt x="841" y="1895"/>
                </a:cubicBezTo>
                <a:cubicBezTo>
                  <a:pt x="841" y="1895"/>
                  <a:pt x="841" y="1895"/>
                  <a:pt x="841" y="1895"/>
                </a:cubicBezTo>
                <a:close/>
                <a:moveTo>
                  <a:pt x="841" y="1887"/>
                </a:moveTo>
                <a:cubicBezTo>
                  <a:pt x="841" y="1895"/>
                  <a:pt x="841" y="1887"/>
                  <a:pt x="841" y="1895"/>
                </a:cubicBezTo>
                <a:cubicBezTo>
                  <a:pt x="841" y="1887"/>
                  <a:pt x="841" y="1879"/>
                  <a:pt x="848" y="1871"/>
                </a:cubicBezTo>
                <a:cubicBezTo>
                  <a:pt x="848" y="1871"/>
                  <a:pt x="848" y="1871"/>
                  <a:pt x="841" y="1887"/>
                </a:cubicBezTo>
                <a:close/>
                <a:moveTo>
                  <a:pt x="833" y="1895"/>
                </a:moveTo>
                <a:cubicBezTo>
                  <a:pt x="833" y="1895"/>
                  <a:pt x="833" y="1895"/>
                  <a:pt x="833" y="1902"/>
                </a:cubicBezTo>
                <a:cubicBezTo>
                  <a:pt x="833" y="1902"/>
                  <a:pt x="833" y="1902"/>
                  <a:pt x="833" y="1895"/>
                </a:cubicBezTo>
                <a:cubicBezTo>
                  <a:pt x="833" y="1895"/>
                  <a:pt x="833" y="1895"/>
                  <a:pt x="841" y="1895"/>
                </a:cubicBezTo>
                <a:cubicBezTo>
                  <a:pt x="841" y="1895"/>
                  <a:pt x="841" y="1895"/>
                  <a:pt x="841" y="1895"/>
                </a:cubicBezTo>
                <a:cubicBezTo>
                  <a:pt x="841" y="1887"/>
                  <a:pt x="833" y="1895"/>
                  <a:pt x="833" y="1895"/>
                </a:cubicBezTo>
                <a:close/>
                <a:moveTo>
                  <a:pt x="762" y="2059"/>
                </a:moveTo>
                <a:cubicBezTo>
                  <a:pt x="762" y="2059"/>
                  <a:pt x="762" y="2059"/>
                  <a:pt x="762" y="2067"/>
                </a:cubicBezTo>
                <a:cubicBezTo>
                  <a:pt x="762" y="2067"/>
                  <a:pt x="762" y="2067"/>
                  <a:pt x="762" y="2067"/>
                </a:cubicBezTo>
                <a:cubicBezTo>
                  <a:pt x="762" y="2059"/>
                  <a:pt x="762" y="2059"/>
                  <a:pt x="762" y="2059"/>
                </a:cubicBezTo>
                <a:close/>
                <a:moveTo>
                  <a:pt x="817" y="1965"/>
                </a:moveTo>
                <a:cubicBezTo>
                  <a:pt x="817" y="1957"/>
                  <a:pt x="817" y="1941"/>
                  <a:pt x="825" y="1926"/>
                </a:cubicBezTo>
                <a:cubicBezTo>
                  <a:pt x="825" y="1926"/>
                  <a:pt x="825" y="1926"/>
                  <a:pt x="825" y="1918"/>
                </a:cubicBezTo>
                <a:cubicBezTo>
                  <a:pt x="825" y="1918"/>
                  <a:pt x="825" y="1918"/>
                  <a:pt x="809" y="1965"/>
                </a:cubicBezTo>
                <a:cubicBezTo>
                  <a:pt x="809" y="1973"/>
                  <a:pt x="809" y="1973"/>
                  <a:pt x="809" y="1973"/>
                </a:cubicBezTo>
                <a:cubicBezTo>
                  <a:pt x="809" y="1973"/>
                  <a:pt x="809" y="1973"/>
                  <a:pt x="817" y="1957"/>
                </a:cubicBezTo>
                <a:cubicBezTo>
                  <a:pt x="817" y="1957"/>
                  <a:pt x="817" y="1957"/>
                  <a:pt x="817" y="1965"/>
                </a:cubicBezTo>
                <a:close/>
                <a:moveTo>
                  <a:pt x="40" y="1973"/>
                </a:moveTo>
                <a:cubicBezTo>
                  <a:pt x="40" y="1973"/>
                  <a:pt x="48" y="1973"/>
                  <a:pt x="48" y="1981"/>
                </a:cubicBezTo>
                <a:cubicBezTo>
                  <a:pt x="48" y="1981"/>
                  <a:pt x="48" y="1973"/>
                  <a:pt x="40" y="1973"/>
                </a:cubicBezTo>
                <a:close/>
                <a:moveTo>
                  <a:pt x="770" y="2161"/>
                </a:moveTo>
                <a:cubicBezTo>
                  <a:pt x="770" y="2161"/>
                  <a:pt x="770" y="2161"/>
                  <a:pt x="770" y="2161"/>
                </a:cubicBezTo>
                <a:cubicBezTo>
                  <a:pt x="770" y="2161"/>
                  <a:pt x="770" y="2161"/>
                  <a:pt x="770" y="2161"/>
                </a:cubicBezTo>
                <a:close/>
                <a:moveTo>
                  <a:pt x="770" y="2161"/>
                </a:moveTo>
                <a:cubicBezTo>
                  <a:pt x="778" y="2153"/>
                  <a:pt x="778" y="2161"/>
                  <a:pt x="778" y="2153"/>
                </a:cubicBezTo>
                <a:cubicBezTo>
                  <a:pt x="778" y="2153"/>
                  <a:pt x="770" y="2153"/>
                  <a:pt x="770" y="2153"/>
                </a:cubicBezTo>
                <a:cubicBezTo>
                  <a:pt x="770" y="2153"/>
                  <a:pt x="770" y="2153"/>
                  <a:pt x="770" y="2161"/>
                </a:cubicBezTo>
                <a:close/>
                <a:moveTo>
                  <a:pt x="95" y="2082"/>
                </a:moveTo>
                <a:cubicBezTo>
                  <a:pt x="95" y="2082"/>
                  <a:pt x="87" y="2075"/>
                  <a:pt x="87" y="2075"/>
                </a:cubicBezTo>
                <a:cubicBezTo>
                  <a:pt x="95" y="2082"/>
                  <a:pt x="95" y="2082"/>
                  <a:pt x="95" y="2082"/>
                </a:cubicBezTo>
                <a:close/>
                <a:moveTo>
                  <a:pt x="739" y="2239"/>
                </a:moveTo>
                <a:cubicBezTo>
                  <a:pt x="739" y="2239"/>
                  <a:pt x="739" y="2239"/>
                  <a:pt x="739" y="2239"/>
                </a:cubicBezTo>
                <a:cubicBezTo>
                  <a:pt x="739" y="2239"/>
                  <a:pt x="739" y="2239"/>
                  <a:pt x="731" y="2239"/>
                </a:cubicBezTo>
                <a:cubicBezTo>
                  <a:pt x="731" y="2239"/>
                  <a:pt x="731" y="2239"/>
                  <a:pt x="739" y="2239"/>
                </a:cubicBezTo>
                <a:close/>
                <a:moveTo>
                  <a:pt x="707" y="2301"/>
                </a:moveTo>
                <a:cubicBezTo>
                  <a:pt x="707" y="2301"/>
                  <a:pt x="707" y="2301"/>
                  <a:pt x="707" y="2301"/>
                </a:cubicBezTo>
                <a:cubicBezTo>
                  <a:pt x="707" y="2301"/>
                  <a:pt x="707" y="2301"/>
                  <a:pt x="723" y="2278"/>
                </a:cubicBezTo>
                <a:cubicBezTo>
                  <a:pt x="715" y="2278"/>
                  <a:pt x="715" y="2278"/>
                  <a:pt x="715" y="2278"/>
                </a:cubicBezTo>
                <a:cubicBezTo>
                  <a:pt x="715" y="2286"/>
                  <a:pt x="715" y="2286"/>
                  <a:pt x="707" y="2294"/>
                </a:cubicBezTo>
                <a:cubicBezTo>
                  <a:pt x="707" y="2294"/>
                  <a:pt x="707" y="2294"/>
                  <a:pt x="707" y="2294"/>
                </a:cubicBezTo>
                <a:cubicBezTo>
                  <a:pt x="707" y="2294"/>
                  <a:pt x="707" y="2294"/>
                  <a:pt x="707" y="2294"/>
                </a:cubicBezTo>
                <a:cubicBezTo>
                  <a:pt x="707" y="2294"/>
                  <a:pt x="707" y="2294"/>
                  <a:pt x="707" y="2294"/>
                </a:cubicBezTo>
                <a:cubicBezTo>
                  <a:pt x="707" y="2294"/>
                  <a:pt x="715" y="2286"/>
                  <a:pt x="715" y="2286"/>
                </a:cubicBezTo>
                <a:cubicBezTo>
                  <a:pt x="715" y="2294"/>
                  <a:pt x="707" y="2294"/>
                  <a:pt x="707" y="2301"/>
                </a:cubicBezTo>
                <a:close/>
                <a:moveTo>
                  <a:pt x="707" y="2294"/>
                </a:moveTo>
                <a:cubicBezTo>
                  <a:pt x="707" y="2286"/>
                  <a:pt x="715" y="2286"/>
                  <a:pt x="715" y="2286"/>
                </a:cubicBezTo>
                <a:cubicBezTo>
                  <a:pt x="715" y="2286"/>
                  <a:pt x="715" y="2286"/>
                  <a:pt x="707" y="2294"/>
                </a:cubicBezTo>
                <a:close/>
                <a:moveTo>
                  <a:pt x="833" y="2004"/>
                </a:moveTo>
                <a:cubicBezTo>
                  <a:pt x="833" y="2012"/>
                  <a:pt x="833" y="2012"/>
                  <a:pt x="833" y="2012"/>
                </a:cubicBezTo>
                <a:cubicBezTo>
                  <a:pt x="833" y="2012"/>
                  <a:pt x="833" y="2012"/>
                  <a:pt x="833" y="2012"/>
                </a:cubicBezTo>
                <a:cubicBezTo>
                  <a:pt x="833" y="2004"/>
                  <a:pt x="833" y="2012"/>
                  <a:pt x="833" y="2004"/>
                </a:cubicBezTo>
                <a:close/>
                <a:moveTo>
                  <a:pt x="833" y="2012"/>
                </a:moveTo>
                <a:cubicBezTo>
                  <a:pt x="833" y="2012"/>
                  <a:pt x="833" y="2012"/>
                  <a:pt x="833" y="2012"/>
                </a:cubicBezTo>
                <a:cubicBezTo>
                  <a:pt x="833" y="2028"/>
                  <a:pt x="833" y="2028"/>
                  <a:pt x="833" y="2028"/>
                </a:cubicBezTo>
                <a:cubicBezTo>
                  <a:pt x="833" y="2020"/>
                  <a:pt x="833" y="2028"/>
                  <a:pt x="833" y="2012"/>
                </a:cubicBezTo>
                <a:close/>
                <a:moveTo>
                  <a:pt x="801" y="2090"/>
                </a:moveTo>
                <a:cubicBezTo>
                  <a:pt x="801" y="2090"/>
                  <a:pt x="801" y="2090"/>
                  <a:pt x="809" y="2090"/>
                </a:cubicBezTo>
                <a:cubicBezTo>
                  <a:pt x="801" y="2090"/>
                  <a:pt x="801" y="2090"/>
                  <a:pt x="801" y="2090"/>
                </a:cubicBezTo>
                <a:close/>
                <a:moveTo>
                  <a:pt x="848" y="1926"/>
                </a:moveTo>
                <a:cubicBezTo>
                  <a:pt x="848" y="1926"/>
                  <a:pt x="848" y="1926"/>
                  <a:pt x="848" y="1926"/>
                </a:cubicBezTo>
                <a:cubicBezTo>
                  <a:pt x="841" y="1926"/>
                  <a:pt x="841" y="1926"/>
                  <a:pt x="841" y="1926"/>
                </a:cubicBezTo>
                <a:cubicBezTo>
                  <a:pt x="848" y="1926"/>
                  <a:pt x="848" y="1926"/>
                  <a:pt x="848" y="1926"/>
                </a:cubicBezTo>
                <a:close/>
                <a:moveTo>
                  <a:pt x="833" y="1957"/>
                </a:moveTo>
                <a:cubicBezTo>
                  <a:pt x="833" y="1957"/>
                  <a:pt x="833" y="1957"/>
                  <a:pt x="833" y="1957"/>
                </a:cubicBezTo>
                <a:cubicBezTo>
                  <a:pt x="833" y="1957"/>
                  <a:pt x="833" y="1957"/>
                  <a:pt x="833" y="1957"/>
                </a:cubicBezTo>
                <a:cubicBezTo>
                  <a:pt x="833" y="1957"/>
                  <a:pt x="833" y="1957"/>
                  <a:pt x="833" y="1957"/>
                </a:cubicBezTo>
                <a:close/>
                <a:moveTo>
                  <a:pt x="817" y="2059"/>
                </a:moveTo>
                <a:cubicBezTo>
                  <a:pt x="817" y="2059"/>
                  <a:pt x="817" y="2059"/>
                  <a:pt x="817" y="2059"/>
                </a:cubicBezTo>
                <a:cubicBezTo>
                  <a:pt x="817" y="2059"/>
                  <a:pt x="817" y="2059"/>
                  <a:pt x="817" y="2051"/>
                </a:cubicBezTo>
                <a:cubicBezTo>
                  <a:pt x="825" y="2043"/>
                  <a:pt x="825" y="2043"/>
                  <a:pt x="825" y="2051"/>
                </a:cubicBezTo>
                <a:cubicBezTo>
                  <a:pt x="825" y="2043"/>
                  <a:pt x="825" y="2035"/>
                  <a:pt x="825" y="2035"/>
                </a:cubicBezTo>
                <a:cubicBezTo>
                  <a:pt x="833" y="2028"/>
                  <a:pt x="833" y="2028"/>
                  <a:pt x="833" y="2028"/>
                </a:cubicBezTo>
                <a:cubicBezTo>
                  <a:pt x="833" y="2028"/>
                  <a:pt x="833" y="2028"/>
                  <a:pt x="825" y="2035"/>
                </a:cubicBezTo>
                <a:cubicBezTo>
                  <a:pt x="825" y="2035"/>
                  <a:pt x="825" y="2035"/>
                  <a:pt x="825" y="2028"/>
                </a:cubicBezTo>
                <a:cubicBezTo>
                  <a:pt x="833" y="2020"/>
                  <a:pt x="825" y="2020"/>
                  <a:pt x="833" y="2012"/>
                </a:cubicBezTo>
                <a:cubicBezTo>
                  <a:pt x="833" y="2012"/>
                  <a:pt x="833" y="2012"/>
                  <a:pt x="833" y="2012"/>
                </a:cubicBezTo>
                <a:cubicBezTo>
                  <a:pt x="817" y="2028"/>
                  <a:pt x="809" y="2067"/>
                  <a:pt x="809" y="2075"/>
                </a:cubicBezTo>
                <a:cubicBezTo>
                  <a:pt x="817" y="2059"/>
                  <a:pt x="817" y="2067"/>
                  <a:pt x="817" y="2059"/>
                </a:cubicBezTo>
                <a:cubicBezTo>
                  <a:pt x="817" y="2059"/>
                  <a:pt x="817" y="2059"/>
                  <a:pt x="817" y="2059"/>
                </a:cubicBezTo>
                <a:close/>
                <a:moveTo>
                  <a:pt x="739" y="2239"/>
                </a:moveTo>
                <a:cubicBezTo>
                  <a:pt x="739" y="2239"/>
                  <a:pt x="739" y="2239"/>
                  <a:pt x="739" y="2239"/>
                </a:cubicBezTo>
                <a:cubicBezTo>
                  <a:pt x="739" y="2247"/>
                  <a:pt x="739" y="2239"/>
                  <a:pt x="739" y="2247"/>
                </a:cubicBezTo>
                <a:cubicBezTo>
                  <a:pt x="739" y="2247"/>
                  <a:pt x="739" y="2239"/>
                  <a:pt x="739" y="2239"/>
                </a:cubicBezTo>
                <a:cubicBezTo>
                  <a:pt x="746" y="2239"/>
                  <a:pt x="746" y="2239"/>
                  <a:pt x="746" y="2239"/>
                </a:cubicBezTo>
                <a:cubicBezTo>
                  <a:pt x="746" y="2239"/>
                  <a:pt x="746" y="2239"/>
                  <a:pt x="746" y="2239"/>
                </a:cubicBezTo>
                <a:cubicBezTo>
                  <a:pt x="746" y="2223"/>
                  <a:pt x="746" y="2223"/>
                  <a:pt x="746" y="2223"/>
                </a:cubicBezTo>
                <a:cubicBezTo>
                  <a:pt x="746" y="2231"/>
                  <a:pt x="746" y="2231"/>
                  <a:pt x="746" y="2231"/>
                </a:cubicBezTo>
                <a:cubicBezTo>
                  <a:pt x="746" y="2231"/>
                  <a:pt x="746" y="2231"/>
                  <a:pt x="739" y="2239"/>
                </a:cubicBezTo>
                <a:cubicBezTo>
                  <a:pt x="739" y="2239"/>
                  <a:pt x="739" y="2239"/>
                  <a:pt x="739" y="2239"/>
                </a:cubicBezTo>
                <a:close/>
                <a:moveTo>
                  <a:pt x="809" y="2082"/>
                </a:moveTo>
                <a:cubicBezTo>
                  <a:pt x="817" y="2075"/>
                  <a:pt x="817" y="2075"/>
                  <a:pt x="809" y="2075"/>
                </a:cubicBezTo>
                <a:cubicBezTo>
                  <a:pt x="809" y="2075"/>
                  <a:pt x="809" y="2075"/>
                  <a:pt x="809" y="2082"/>
                </a:cubicBezTo>
                <a:cubicBezTo>
                  <a:pt x="809" y="2082"/>
                  <a:pt x="809" y="2082"/>
                  <a:pt x="809" y="2090"/>
                </a:cubicBezTo>
                <a:cubicBezTo>
                  <a:pt x="809" y="2090"/>
                  <a:pt x="809" y="2090"/>
                  <a:pt x="809" y="2090"/>
                </a:cubicBezTo>
                <a:cubicBezTo>
                  <a:pt x="809" y="2082"/>
                  <a:pt x="809" y="2082"/>
                  <a:pt x="809" y="2082"/>
                </a:cubicBezTo>
                <a:close/>
                <a:moveTo>
                  <a:pt x="833" y="2012"/>
                </a:moveTo>
                <a:cubicBezTo>
                  <a:pt x="825" y="2028"/>
                  <a:pt x="833" y="2020"/>
                  <a:pt x="825" y="2028"/>
                </a:cubicBezTo>
                <a:cubicBezTo>
                  <a:pt x="833" y="2020"/>
                  <a:pt x="833" y="2020"/>
                  <a:pt x="833" y="2012"/>
                </a:cubicBezTo>
                <a:close/>
                <a:moveTo>
                  <a:pt x="731" y="2255"/>
                </a:moveTo>
                <a:cubicBezTo>
                  <a:pt x="731" y="2247"/>
                  <a:pt x="731" y="2255"/>
                  <a:pt x="739" y="2247"/>
                </a:cubicBezTo>
                <a:cubicBezTo>
                  <a:pt x="731" y="2247"/>
                  <a:pt x="731" y="2247"/>
                  <a:pt x="731" y="2255"/>
                </a:cubicBezTo>
                <a:close/>
                <a:moveTo>
                  <a:pt x="244" y="2294"/>
                </a:moveTo>
                <a:cubicBezTo>
                  <a:pt x="244" y="2294"/>
                  <a:pt x="244" y="2294"/>
                  <a:pt x="244" y="2294"/>
                </a:cubicBezTo>
                <a:cubicBezTo>
                  <a:pt x="244" y="2294"/>
                  <a:pt x="244" y="2286"/>
                  <a:pt x="244" y="2286"/>
                </a:cubicBezTo>
                <a:cubicBezTo>
                  <a:pt x="244" y="2286"/>
                  <a:pt x="244" y="2294"/>
                  <a:pt x="244" y="2294"/>
                </a:cubicBezTo>
                <a:close/>
                <a:moveTo>
                  <a:pt x="228" y="2270"/>
                </a:moveTo>
                <a:cubicBezTo>
                  <a:pt x="236" y="2278"/>
                  <a:pt x="236" y="2278"/>
                  <a:pt x="244" y="2286"/>
                </a:cubicBezTo>
                <a:cubicBezTo>
                  <a:pt x="244" y="2286"/>
                  <a:pt x="244" y="2278"/>
                  <a:pt x="236" y="2278"/>
                </a:cubicBezTo>
                <a:cubicBezTo>
                  <a:pt x="236" y="2278"/>
                  <a:pt x="236" y="2278"/>
                  <a:pt x="228" y="2270"/>
                </a:cubicBezTo>
                <a:close/>
                <a:moveTo>
                  <a:pt x="181" y="2200"/>
                </a:moveTo>
                <a:cubicBezTo>
                  <a:pt x="189" y="2208"/>
                  <a:pt x="189" y="2208"/>
                  <a:pt x="189" y="2215"/>
                </a:cubicBezTo>
                <a:cubicBezTo>
                  <a:pt x="189" y="2215"/>
                  <a:pt x="189" y="2215"/>
                  <a:pt x="189" y="2208"/>
                </a:cubicBezTo>
                <a:cubicBezTo>
                  <a:pt x="189" y="2208"/>
                  <a:pt x="189" y="2208"/>
                  <a:pt x="181" y="2200"/>
                </a:cubicBezTo>
                <a:close/>
                <a:moveTo>
                  <a:pt x="150" y="2145"/>
                </a:moveTo>
                <a:cubicBezTo>
                  <a:pt x="158" y="2161"/>
                  <a:pt x="158" y="2161"/>
                  <a:pt x="158" y="2161"/>
                </a:cubicBezTo>
                <a:cubicBezTo>
                  <a:pt x="158" y="2161"/>
                  <a:pt x="158" y="2161"/>
                  <a:pt x="158" y="2161"/>
                </a:cubicBezTo>
                <a:cubicBezTo>
                  <a:pt x="150" y="2153"/>
                  <a:pt x="150" y="2153"/>
                  <a:pt x="150" y="2145"/>
                </a:cubicBezTo>
                <a:close/>
                <a:moveTo>
                  <a:pt x="126" y="2121"/>
                </a:moveTo>
                <a:cubicBezTo>
                  <a:pt x="126" y="2114"/>
                  <a:pt x="126" y="2114"/>
                  <a:pt x="118" y="2106"/>
                </a:cubicBezTo>
                <a:cubicBezTo>
                  <a:pt x="126" y="2114"/>
                  <a:pt x="126" y="2114"/>
                  <a:pt x="126" y="2121"/>
                </a:cubicBezTo>
                <a:close/>
                <a:moveTo>
                  <a:pt x="676" y="2192"/>
                </a:moveTo>
                <a:cubicBezTo>
                  <a:pt x="676" y="2192"/>
                  <a:pt x="676" y="2192"/>
                  <a:pt x="676" y="2192"/>
                </a:cubicBezTo>
                <a:cubicBezTo>
                  <a:pt x="676" y="2192"/>
                  <a:pt x="676" y="2192"/>
                  <a:pt x="676" y="2192"/>
                </a:cubicBezTo>
                <a:cubicBezTo>
                  <a:pt x="676" y="2184"/>
                  <a:pt x="676" y="2184"/>
                  <a:pt x="676" y="2184"/>
                </a:cubicBezTo>
                <a:cubicBezTo>
                  <a:pt x="676" y="2184"/>
                  <a:pt x="676" y="2184"/>
                  <a:pt x="676" y="2184"/>
                </a:cubicBezTo>
                <a:cubicBezTo>
                  <a:pt x="676" y="2184"/>
                  <a:pt x="676" y="2184"/>
                  <a:pt x="676" y="2184"/>
                </a:cubicBezTo>
                <a:cubicBezTo>
                  <a:pt x="676" y="2184"/>
                  <a:pt x="676" y="2184"/>
                  <a:pt x="676" y="2184"/>
                </a:cubicBezTo>
                <a:cubicBezTo>
                  <a:pt x="676" y="2192"/>
                  <a:pt x="676" y="2192"/>
                  <a:pt x="676" y="2192"/>
                </a:cubicBezTo>
                <a:cubicBezTo>
                  <a:pt x="676" y="2192"/>
                  <a:pt x="676" y="2192"/>
                  <a:pt x="676" y="2192"/>
                </a:cubicBezTo>
                <a:cubicBezTo>
                  <a:pt x="676" y="2192"/>
                  <a:pt x="676" y="2192"/>
                  <a:pt x="676" y="2192"/>
                </a:cubicBezTo>
                <a:close/>
                <a:moveTo>
                  <a:pt x="684" y="2168"/>
                </a:moveTo>
                <a:cubicBezTo>
                  <a:pt x="684" y="2168"/>
                  <a:pt x="684" y="2168"/>
                  <a:pt x="684" y="2168"/>
                </a:cubicBezTo>
                <a:cubicBezTo>
                  <a:pt x="684" y="2161"/>
                  <a:pt x="684" y="2161"/>
                  <a:pt x="684" y="2168"/>
                </a:cubicBezTo>
                <a:close/>
                <a:moveTo>
                  <a:pt x="597" y="2333"/>
                </a:moveTo>
                <a:cubicBezTo>
                  <a:pt x="605" y="2325"/>
                  <a:pt x="605" y="2325"/>
                  <a:pt x="605" y="2325"/>
                </a:cubicBezTo>
                <a:cubicBezTo>
                  <a:pt x="605" y="2325"/>
                  <a:pt x="605" y="2325"/>
                  <a:pt x="605" y="2317"/>
                </a:cubicBezTo>
                <a:cubicBezTo>
                  <a:pt x="605" y="2317"/>
                  <a:pt x="597" y="2325"/>
                  <a:pt x="597" y="2325"/>
                </a:cubicBezTo>
                <a:cubicBezTo>
                  <a:pt x="597" y="2325"/>
                  <a:pt x="597" y="2325"/>
                  <a:pt x="597" y="2325"/>
                </a:cubicBezTo>
                <a:cubicBezTo>
                  <a:pt x="597" y="2333"/>
                  <a:pt x="597" y="2333"/>
                  <a:pt x="597" y="2333"/>
                </a:cubicBezTo>
                <a:cubicBezTo>
                  <a:pt x="597" y="2333"/>
                  <a:pt x="589" y="2333"/>
                  <a:pt x="589" y="2341"/>
                </a:cubicBezTo>
                <a:cubicBezTo>
                  <a:pt x="597" y="2341"/>
                  <a:pt x="597" y="2341"/>
                  <a:pt x="597" y="2341"/>
                </a:cubicBezTo>
                <a:cubicBezTo>
                  <a:pt x="597" y="2341"/>
                  <a:pt x="597" y="2341"/>
                  <a:pt x="589" y="2341"/>
                </a:cubicBezTo>
                <a:cubicBezTo>
                  <a:pt x="597" y="2341"/>
                  <a:pt x="597" y="2341"/>
                  <a:pt x="597" y="2333"/>
                </a:cubicBezTo>
                <a:close/>
                <a:moveTo>
                  <a:pt x="550" y="2395"/>
                </a:moveTo>
                <a:cubicBezTo>
                  <a:pt x="558" y="2395"/>
                  <a:pt x="550" y="2403"/>
                  <a:pt x="558" y="2388"/>
                </a:cubicBezTo>
                <a:cubicBezTo>
                  <a:pt x="558" y="2388"/>
                  <a:pt x="558" y="2388"/>
                  <a:pt x="566" y="2388"/>
                </a:cubicBezTo>
                <a:cubicBezTo>
                  <a:pt x="558" y="2388"/>
                  <a:pt x="558" y="2388"/>
                  <a:pt x="550" y="2395"/>
                </a:cubicBezTo>
                <a:close/>
                <a:moveTo>
                  <a:pt x="550" y="2411"/>
                </a:moveTo>
                <a:cubicBezTo>
                  <a:pt x="550" y="2403"/>
                  <a:pt x="550" y="2403"/>
                  <a:pt x="550" y="2403"/>
                </a:cubicBezTo>
                <a:cubicBezTo>
                  <a:pt x="550" y="2403"/>
                  <a:pt x="550" y="2403"/>
                  <a:pt x="550" y="2411"/>
                </a:cubicBezTo>
                <a:close/>
                <a:moveTo>
                  <a:pt x="393" y="2341"/>
                </a:moveTo>
                <a:cubicBezTo>
                  <a:pt x="393" y="2341"/>
                  <a:pt x="393" y="2341"/>
                  <a:pt x="393" y="2341"/>
                </a:cubicBezTo>
                <a:cubicBezTo>
                  <a:pt x="393" y="2341"/>
                  <a:pt x="393" y="2341"/>
                  <a:pt x="393" y="2341"/>
                </a:cubicBezTo>
                <a:cubicBezTo>
                  <a:pt x="393" y="2341"/>
                  <a:pt x="393" y="2341"/>
                  <a:pt x="393" y="2341"/>
                </a:cubicBezTo>
                <a:close/>
                <a:moveTo>
                  <a:pt x="527" y="2442"/>
                </a:moveTo>
                <a:cubicBezTo>
                  <a:pt x="527" y="2442"/>
                  <a:pt x="527" y="2442"/>
                  <a:pt x="527" y="2442"/>
                </a:cubicBezTo>
                <a:cubicBezTo>
                  <a:pt x="527" y="2442"/>
                  <a:pt x="527" y="2442"/>
                  <a:pt x="527" y="2442"/>
                </a:cubicBezTo>
                <a:cubicBezTo>
                  <a:pt x="527" y="2442"/>
                  <a:pt x="527" y="2442"/>
                  <a:pt x="527" y="2442"/>
                </a:cubicBezTo>
                <a:close/>
                <a:moveTo>
                  <a:pt x="731" y="2106"/>
                </a:moveTo>
                <a:cubicBezTo>
                  <a:pt x="731" y="2090"/>
                  <a:pt x="739" y="2082"/>
                  <a:pt x="746" y="2067"/>
                </a:cubicBezTo>
                <a:cubicBezTo>
                  <a:pt x="746" y="2067"/>
                  <a:pt x="746" y="2067"/>
                  <a:pt x="731" y="2090"/>
                </a:cubicBezTo>
                <a:cubicBezTo>
                  <a:pt x="731" y="2090"/>
                  <a:pt x="731" y="2090"/>
                  <a:pt x="731" y="2090"/>
                </a:cubicBezTo>
                <a:cubicBezTo>
                  <a:pt x="731" y="2098"/>
                  <a:pt x="731" y="2098"/>
                  <a:pt x="731" y="2098"/>
                </a:cubicBezTo>
                <a:cubicBezTo>
                  <a:pt x="731" y="2098"/>
                  <a:pt x="731" y="2098"/>
                  <a:pt x="723" y="2106"/>
                </a:cubicBezTo>
                <a:cubicBezTo>
                  <a:pt x="715" y="2114"/>
                  <a:pt x="723" y="2114"/>
                  <a:pt x="723" y="2114"/>
                </a:cubicBezTo>
                <a:cubicBezTo>
                  <a:pt x="715" y="2121"/>
                  <a:pt x="715" y="2121"/>
                  <a:pt x="715" y="2121"/>
                </a:cubicBezTo>
                <a:cubicBezTo>
                  <a:pt x="715" y="2121"/>
                  <a:pt x="715" y="2121"/>
                  <a:pt x="715" y="2129"/>
                </a:cubicBezTo>
                <a:cubicBezTo>
                  <a:pt x="715" y="2129"/>
                  <a:pt x="715" y="2129"/>
                  <a:pt x="715" y="2137"/>
                </a:cubicBezTo>
                <a:cubicBezTo>
                  <a:pt x="715" y="2129"/>
                  <a:pt x="715" y="2129"/>
                  <a:pt x="723" y="2121"/>
                </a:cubicBezTo>
                <a:cubicBezTo>
                  <a:pt x="723" y="2114"/>
                  <a:pt x="723" y="2106"/>
                  <a:pt x="731" y="2106"/>
                </a:cubicBezTo>
                <a:close/>
                <a:moveTo>
                  <a:pt x="40" y="1957"/>
                </a:moveTo>
                <a:cubicBezTo>
                  <a:pt x="40" y="1957"/>
                  <a:pt x="40" y="1957"/>
                  <a:pt x="40" y="1957"/>
                </a:cubicBezTo>
                <a:cubicBezTo>
                  <a:pt x="40" y="1957"/>
                  <a:pt x="40" y="1957"/>
                  <a:pt x="48" y="1965"/>
                </a:cubicBezTo>
                <a:cubicBezTo>
                  <a:pt x="48" y="1957"/>
                  <a:pt x="48" y="1965"/>
                  <a:pt x="40" y="1957"/>
                </a:cubicBezTo>
                <a:close/>
                <a:moveTo>
                  <a:pt x="8" y="1949"/>
                </a:moveTo>
                <a:cubicBezTo>
                  <a:pt x="8" y="1957"/>
                  <a:pt x="8" y="1957"/>
                  <a:pt x="8" y="1957"/>
                </a:cubicBezTo>
                <a:cubicBezTo>
                  <a:pt x="16" y="1957"/>
                  <a:pt x="16" y="1957"/>
                  <a:pt x="16" y="1957"/>
                </a:cubicBezTo>
                <a:lnTo>
                  <a:pt x="8" y="1949"/>
                </a:lnTo>
                <a:close/>
                <a:moveTo>
                  <a:pt x="48" y="1981"/>
                </a:moveTo>
                <a:cubicBezTo>
                  <a:pt x="48" y="1973"/>
                  <a:pt x="48" y="1973"/>
                  <a:pt x="48" y="1973"/>
                </a:cubicBezTo>
                <a:cubicBezTo>
                  <a:pt x="48" y="1973"/>
                  <a:pt x="48" y="1981"/>
                  <a:pt x="48" y="1981"/>
                </a:cubicBezTo>
                <a:close/>
                <a:moveTo>
                  <a:pt x="71" y="1988"/>
                </a:moveTo>
                <a:cubicBezTo>
                  <a:pt x="71" y="1988"/>
                  <a:pt x="63" y="1988"/>
                  <a:pt x="55" y="1981"/>
                </a:cubicBezTo>
                <a:cubicBezTo>
                  <a:pt x="55" y="1973"/>
                  <a:pt x="55" y="1981"/>
                  <a:pt x="48" y="1981"/>
                </a:cubicBezTo>
                <a:cubicBezTo>
                  <a:pt x="55" y="1981"/>
                  <a:pt x="63" y="1988"/>
                  <a:pt x="71" y="1988"/>
                </a:cubicBezTo>
                <a:close/>
                <a:moveTo>
                  <a:pt x="8" y="1949"/>
                </a:moveTo>
                <a:cubicBezTo>
                  <a:pt x="8" y="1949"/>
                  <a:pt x="8" y="1949"/>
                  <a:pt x="8" y="1949"/>
                </a:cubicBezTo>
                <a:cubicBezTo>
                  <a:pt x="8" y="1949"/>
                  <a:pt x="8" y="1949"/>
                  <a:pt x="8" y="1949"/>
                </a:cubicBezTo>
                <a:cubicBezTo>
                  <a:pt x="8" y="1949"/>
                  <a:pt x="8" y="1949"/>
                  <a:pt x="8" y="1949"/>
                </a:cubicBezTo>
                <a:close/>
                <a:moveTo>
                  <a:pt x="48" y="1973"/>
                </a:moveTo>
                <a:cubicBezTo>
                  <a:pt x="55" y="1973"/>
                  <a:pt x="55" y="1973"/>
                  <a:pt x="55" y="1981"/>
                </a:cubicBezTo>
                <a:cubicBezTo>
                  <a:pt x="55" y="1973"/>
                  <a:pt x="55" y="1973"/>
                  <a:pt x="48" y="1973"/>
                </a:cubicBezTo>
                <a:close/>
                <a:moveTo>
                  <a:pt x="32" y="1965"/>
                </a:moveTo>
                <a:cubicBezTo>
                  <a:pt x="32" y="1965"/>
                  <a:pt x="32" y="1965"/>
                  <a:pt x="24" y="1965"/>
                </a:cubicBezTo>
                <a:cubicBezTo>
                  <a:pt x="32" y="1965"/>
                  <a:pt x="40" y="1965"/>
                  <a:pt x="48" y="1973"/>
                </a:cubicBezTo>
                <a:cubicBezTo>
                  <a:pt x="32" y="1965"/>
                  <a:pt x="24" y="1957"/>
                  <a:pt x="16" y="1957"/>
                </a:cubicBezTo>
                <a:lnTo>
                  <a:pt x="32" y="1965"/>
                </a:lnTo>
                <a:close/>
                <a:moveTo>
                  <a:pt x="24" y="1965"/>
                </a:moveTo>
                <a:cubicBezTo>
                  <a:pt x="24" y="1965"/>
                  <a:pt x="24" y="1965"/>
                  <a:pt x="16" y="1957"/>
                </a:cubicBezTo>
                <a:cubicBezTo>
                  <a:pt x="24" y="1965"/>
                  <a:pt x="24" y="1965"/>
                  <a:pt x="24" y="1965"/>
                </a:cubicBezTo>
                <a:close/>
                <a:moveTo>
                  <a:pt x="8" y="1957"/>
                </a:moveTo>
                <a:cubicBezTo>
                  <a:pt x="8" y="1957"/>
                  <a:pt x="8" y="1957"/>
                  <a:pt x="8" y="1957"/>
                </a:cubicBezTo>
                <a:cubicBezTo>
                  <a:pt x="8" y="1957"/>
                  <a:pt x="8" y="1957"/>
                  <a:pt x="0" y="1957"/>
                </a:cubicBezTo>
                <a:cubicBezTo>
                  <a:pt x="8" y="1957"/>
                  <a:pt x="8" y="1957"/>
                  <a:pt x="16" y="1965"/>
                </a:cubicBezTo>
                <a:cubicBezTo>
                  <a:pt x="16" y="1965"/>
                  <a:pt x="16" y="1965"/>
                  <a:pt x="24" y="1965"/>
                </a:cubicBezTo>
                <a:cubicBezTo>
                  <a:pt x="24" y="1965"/>
                  <a:pt x="24" y="1965"/>
                  <a:pt x="16" y="1957"/>
                </a:cubicBezTo>
                <a:cubicBezTo>
                  <a:pt x="24" y="1957"/>
                  <a:pt x="24" y="1957"/>
                  <a:pt x="24" y="1957"/>
                </a:cubicBezTo>
                <a:cubicBezTo>
                  <a:pt x="24" y="1957"/>
                  <a:pt x="24" y="1957"/>
                  <a:pt x="8" y="1957"/>
                </a:cubicBezTo>
                <a:close/>
                <a:moveTo>
                  <a:pt x="48" y="1988"/>
                </a:moveTo>
                <a:cubicBezTo>
                  <a:pt x="48" y="1988"/>
                  <a:pt x="48" y="1988"/>
                  <a:pt x="48" y="1988"/>
                </a:cubicBezTo>
                <a:cubicBezTo>
                  <a:pt x="40" y="1988"/>
                  <a:pt x="40" y="1988"/>
                  <a:pt x="40" y="1988"/>
                </a:cubicBezTo>
                <a:lnTo>
                  <a:pt x="48" y="1988"/>
                </a:lnTo>
                <a:close/>
                <a:moveTo>
                  <a:pt x="55" y="1988"/>
                </a:moveTo>
                <a:cubicBezTo>
                  <a:pt x="55" y="1996"/>
                  <a:pt x="55" y="1996"/>
                  <a:pt x="55" y="1996"/>
                </a:cubicBezTo>
                <a:cubicBezTo>
                  <a:pt x="55" y="1996"/>
                  <a:pt x="55" y="1996"/>
                  <a:pt x="55" y="1996"/>
                </a:cubicBezTo>
                <a:lnTo>
                  <a:pt x="55" y="1988"/>
                </a:lnTo>
                <a:close/>
                <a:moveTo>
                  <a:pt x="32" y="1981"/>
                </a:moveTo>
                <a:cubicBezTo>
                  <a:pt x="40" y="1988"/>
                  <a:pt x="40" y="1988"/>
                  <a:pt x="40" y="1988"/>
                </a:cubicBezTo>
                <a:cubicBezTo>
                  <a:pt x="40" y="1988"/>
                  <a:pt x="40" y="1988"/>
                  <a:pt x="40" y="1988"/>
                </a:cubicBezTo>
                <a:cubicBezTo>
                  <a:pt x="40" y="1981"/>
                  <a:pt x="40" y="1981"/>
                  <a:pt x="40" y="1981"/>
                </a:cubicBezTo>
                <a:lnTo>
                  <a:pt x="32" y="1981"/>
                </a:lnTo>
                <a:close/>
                <a:moveTo>
                  <a:pt x="87" y="2020"/>
                </a:moveTo>
                <a:cubicBezTo>
                  <a:pt x="87" y="2020"/>
                  <a:pt x="87" y="2020"/>
                  <a:pt x="87" y="2020"/>
                </a:cubicBezTo>
                <a:cubicBezTo>
                  <a:pt x="87" y="2020"/>
                  <a:pt x="87" y="2020"/>
                  <a:pt x="87" y="2020"/>
                </a:cubicBezTo>
                <a:close/>
                <a:moveTo>
                  <a:pt x="126" y="2059"/>
                </a:moveTo>
                <a:cubicBezTo>
                  <a:pt x="118" y="2059"/>
                  <a:pt x="118" y="2059"/>
                  <a:pt x="118" y="2051"/>
                </a:cubicBezTo>
                <a:cubicBezTo>
                  <a:pt x="118" y="2059"/>
                  <a:pt x="126" y="2059"/>
                  <a:pt x="126" y="2075"/>
                </a:cubicBezTo>
                <a:cubicBezTo>
                  <a:pt x="126" y="2075"/>
                  <a:pt x="126" y="2075"/>
                  <a:pt x="126" y="2059"/>
                </a:cubicBezTo>
                <a:close/>
                <a:moveTo>
                  <a:pt x="32" y="1981"/>
                </a:moveTo>
                <a:cubicBezTo>
                  <a:pt x="24" y="1973"/>
                  <a:pt x="24" y="1973"/>
                  <a:pt x="24" y="1973"/>
                </a:cubicBezTo>
                <a:cubicBezTo>
                  <a:pt x="32" y="1981"/>
                  <a:pt x="24" y="1981"/>
                  <a:pt x="32" y="1981"/>
                </a:cubicBezTo>
                <a:close/>
                <a:moveTo>
                  <a:pt x="24" y="1973"/>
                </a:moveTo>
                <a:cubicBezTo>
                  <a:pt x="24" y="1981"/>
                  <a:pt x="32" y="1981"/>
                  <a:pt x="32" y="1988"/>
                </a:cubicBezTo>
                <a:cubicBezTo>
                  <a:pt x="32" y="1981"/>
                  <a:pt x="32" y="1981"/>
                  <a:pt x="24" y="1973"/>
                </a:cubicBezTo>
                <a:close/>
                <a:moveTo>
                  <a:pt x="40" y="1996"/>
                </a:moveTo>
                <a:cubicBezTo>
                  <a:pt x="40" y="1996"/>
                  <a:pt x="40" y="1996"/>
                  <a:pt x="40" y="1996"/>
                </a:cubicBezTo>
                <a:cubicBezTo>
                  <a:pt x="40" y="1988"/>
                  <a:pt x="40" y="1988"/>
                  <a:pt x="40" y="1988"/>
                </a:cubicBezTo>
                <a:cubicBezTo>
                  <a:pt x="40" y="1988"/>
                  <a:pt x="40" y="1996"/>
                  <a:pt x="40" y="1996"/>
                </a:cubicBezTo>
                <a:close/>
                <a:moveTo>
                  <a:pt x="32" y="1988"/>
                </a:moveTo>
                <a:cubicBezTo>
                  <a:pt x="40" y="1988"/>
                  <a:pt x="40" y="1988"/>
                  <a:pt x="40" y="1996"/>
                </a:cubicBezTo>
                <a:cubicBezTo>
                  <a:pt x="40" y="1996"/>
                  <a:pt x="40" y="1996"/>
                  <a:pt x="40" y="1996"/>
                </a:cubicBezTo>
                <a:cubicBezTo>
                  <a:pt x="48" y="1996"/>
                  <a:pt x="48" y="1996"/>
                  <a:pt x="55" y="1996"/>
                </a:cubicBezTo>
                <a:cubicBezTo>
                  <a:pt x="40" y="1988"/>
                  <a:pt x="40" y="1988"/>
                  <a:pt x="32" y="1988"/>
                </a:cubicBezTo>
                <a:close/>
                <a:moveTo>
                  <a:pt x="95" y="2028"/>
                </a:moveTo>
                <a:cubicBezTo>
                  <a:pt x="95" y="2028"/>
                  <a:pt x="95" y="2028"/>
                  <a:pt x="87" y="2028"/>
                </a:cubicBezTo>
                <a:cubicBezTo>
                  <a:pt x="95" y="2028"/>
                  <a:pt x="87" y="2028"/>
                  <a:pt x="95" y="2028"/>
                </a:cubicBezTo>
                <a:close/>
                <a:moveTo>
                  <a:pt x="63" y="2012"/>
                </a:moveTo>
                <a:cubicBezTo>
                  <a:pt x="63" y="2012"/>
                  <a:pt x="63" y="2012"/>
                  <a:pt x="63" y="2012"/>
                </a:cubicBezTo>
                <a:cubicBezTo>
                  <a:pt x="63" y="2012"/>
                  <a:pt x="63" y="2012"/>
                  <a:pt x="79" y="2028"/>
                </a:cubicBezTo>
                <a:cubicBezTo>
                  <a:pt x="79" y="2028"/>
                  <a:pt x="79" y="2028"/>
                  <a:pt x="79" y="2028"/>
                </a:cubicBezTo>
                <a:cubicBezTo>
                  <a:pt x="79" y="2028"/>
                  <a:pt x="79" y="2028"/>
                  <a:pt x="71" y="2012"/>
                </a:cubicBezTo>
                <a:cubicBezTo>
                  <a:pt x="71" y="2012"/>
                  <a:pt x="71" y="2012"/>
                  <a:pt x="55" y="2004"/>
                </a:cubicBezTo>
                <a:cubicBezTo>
                  <a:pt x="55" y="2004"/>
                  <a:pt x="55" y="2004"/>
                  <a:pt x="63" y="2012"/>
                </a:cubicBezTo>
                <a:close/>
                <a:moveTo>
                  <a:pt x="71" y="2012"/>
                </a:moveTo>
                <a:cubicBezTo>
                  <a:pt x="79" y="2020"/>
                  <a:pt x="79" y="2020"/>
                  <a:pt x="79" y="2020"/>
                </a:cubicBezTo>
                <a:cubicBezTo>
                  <a:pt x="79" y="2020"/>
                  <a:pt x="79" y="2020"/>
                  <a:pt x="87" y="2028"/>
                </a:cubicBezTo>
                <a:cubicBezTo>
                  <a:pt x="87" y="2020"/>
                  <a:pt x="87" y="2020"/>
                  <a:pt x="87" y="2020"/>
                </a:cubicBezTo>
                <a:cubicBezTo>
                  <a:pt x="79" y="2012"/>
                  <a:pt x="79" y="2020"/>
                  <a:pt x="71" y="2012"/>
                </a:cubicBezTo>
                <a:close/>
                <a:moveTo>
                  <a:pt x="95" y="2028"/>
                </a:moveTo>
                <a:cubicBezTo>
                  <a:pt x="95" y="2028"/>
                  <a:pt x="95" y="2028"/>
                  <a:pt x="87" y="2028"/>
                </a:cubicBezTo>
                <a:cubicBezTo>
                  <a:pt x="87" y="2028"/>
                  <a:pt x="103" y="2035"/>
                  <a:pt x="103" y="2043"/>
                </a:cubicBezTo>
                <a:cubicBezTo>
                  <a:pt x="103" y="2035"/>
                  <a:pt x="103" y="2035"/>
                  <a:pt x="95" y="2028"/>
                </a:cubicBezTo>
                <a:close/>
                <a:moveTo>
                  <a:pt x="87" y="2028"/>
                </a:moveTo>
                <a:cubicBezTo>
                  <a:pt x="87" y="2028"/>
                  <a:pt x="87" y="2028"/>
                  <a:pt x="87" y="2028"/>
                </a:cubicBezTo>
                <a:cubicBezTo>
                  <a:pt x="87" y="2028"/>
                  <a:pt x="87" y="2028"/>
                  <a:pt x="87" y="2028"/>
                </a:cubicBezTo>
                <a:cubicBezTo>
                  <a:pt x="87" y="2028"/>
                  <a:pt x="87" y="2028"/>
                  <a:pt x="87" y="2028"/>
                </a:cubicBezTo>
                <a:cubicBezTo>
                  <a:pt x="87" y="2028"/>
                  <a:pt x="87" y="2028"/>
                  <a:pt x="87" y="2028"/>
                </a:cubicBezTo>
                <a:close/>
                <a:moveTo>
                  <a:pt x="55" y="1996"/>
                </a:moveTo>
                <a:cubicBezTo>
                  <a:pt x="55" y="1996"/>
                  <a:pt x="55" y="1996"/>
                  <a:pt x="40" y="1996"/>
                </a:cubicBezTo>
                <a:cubicBezTo>
                  <a:pt x="48" y="1996"/>
                  <a:pt x="48" y="2004"/>
                  <a:pt x="55" y="2004"/>
                </a:cubicBezTo>
                <a:cubicBezTo>
                  <a:pt x="55" y="2004"/>
                  <a:pt x="55" y="2004"/>
                  <a:pt x="55" y="2004"/>
                </a:cubicBezTo>
                <a:cubicBezTo>
                  <a:pt x="55" y="2004"/>
                  <a:pt x="55" y="2004"/>
                  <a:pt x="55" y="1996"/>
                </a:cubicBezTo>
                <a:close/>
                <a:moveTo>
                  <a:pt x="0" y="1973"/>
                </a:moveTo>
                <a:cubicBezTo>
                  <a:pt x="0" y="1973"/>
                  <a:pt x="0" y="1973"/>
                  <a:pt x="8" y="1973"/>
                </a:cubicBezTo>
                <a:cubicBezTo>
                  <a:pt x="8" y="1973"/>
                  <a:pt x="8" y="1973"/>
                  <a:pt x="8" y="1973"/>
                </a:cubicBezTo>
                <a:cubicBezTo>
                  <a:pt x="8" y="1973"/>
                  <a:pt x="8" y="1973"/>
                  <a:pt x="0" y="1973"/>
                </a:cubicBezTo>
                <a:cubicBezTo>
                  <a:pt x="8" y="1973"/>
                  <a:pt x="0" y="1973"/>
                  <a:pt x="0" y="1973"/>
                </a:cubicBezTo>
                <a:close/>
                <a:moveTo>
                  <a:pt x="8" y="1981"/>
                </a:moveTo>
                <a:cubicBezTo>
                  <a:pt x="8" y="1988"/>
                  <a:pt x="8" y="1988"/>
                  <a:pt x="8" y="1988"/>
                </a:cubicBezTo>
                <a:cubicBezTo>
                  <a:pt x="16" y="1988"/>
                  <a:pt x="16" y="1988"/>
                  <a:pt x="16" y="1988"/>
                </a:cubicBezTo>
                <a:cubicBezTo>
                  <a:pt x="8" y="1981"/>
                  <a:pt x="8" y="1981"/>
                  <a:pt x="8" y="1981"/>
                </a:cubicBezTo>
                <a:close/>
                <a:moveTo>
                  <a:pt x="24" y="1988"/>
                </a:moveTo>
                <a:cubicBezTo>
                  <a:pt x="16" y="1988"/>
                  <a:pt x="16" y="1988"/>
                  <a:pt x="8" y="1988"/>
                </a:cubicBezTo>
                <a:lnTo>
                  <a:pt x="24" y="1988"/>
                </a:lnTo>
                <a:close/>
                <a:moveTo>
                  <a:pt x="103" y="2090"/>
                </a:moveTo>
                <a:cubicBezTo>
                  <a:pt x="103" y="2090"/>
                  <a:pt x="103" y="2090"/>
                  <a:pt x="103" y="2090"/>
                </a:cubicBezTo>
                <a:cubicBezTo>
                  <a:pt x="103" y="2090"/>
                  <a:pt x="103" y="2090"/>
                  <a:pt x="110" y="2090"/>
                </a:cubicBezTo>
                <a:cubicBezTo>
                  <a:pt x="110" y="2090"/>
                  <a:pt x="110" y="2090"/>
                  <a:pt x="103" y="2082"/>
                </a:cubicBezTo>
                <a:cubicBezTo>
                  <a:pt x="103" y="2090"/>
                  <a:pt x="103" y="2090"/>
                  <a:pt x="103" y="2090"/>
                </a:cubicBezTo>
                <a:close/>
                <a:moveTo>
                  <a:pt x="103" y="2082"/>
                </a:moveTo>
                <a:cubicBezTo>
                  <a:pt x="103" y="2082"/>
                  <a:pt x="103" y="2082"/>
                  <a:pt x="103" y="2082"/>
                </a:cubicBezTo>
                <a:cubicBezTo>
                  <a:pt x="103" y="2082"/>
                  <a:pt x="103" y="2082"/>
                  <a:pt x="103" y="2082"/>
                </a:cubicBezTo>
                <a:close/>
                <a:moveTo>
                  <a:pt x="103" y="2082"/>
                </a:moveTo>
                <a:cubicBezTo>
                  <a:pt x="103" y="2082"/>
                  <a:pt x="103" y="2082"/>
                  <a:pt x="103" y="2082"/>
                </a:cubicBezTo>
                <a:cubicBezTo>
                  <a:pt x="110" y="2082"/>
                  <a:pt x="110" y="2082"/>
                  <a:pt x="110" y="2082"/>
                </a:cubicBezTo>
                <a:cubicBezTo>
                  <a:pt x="95" y="2075"/>
                  <a:pt x="95" y="2075"/>
                  <a:pt x="95" y="2075"/>
                </a:cubicBezTo>
                <a:cubicBezTo>
                  <a:pt x="103" y="2075"/>
                  <a:pt x="103" y="2075"/>
                  <a:pt x="103" y="2075"/>
                </a:cubicBezTo>
                <a:cubicBezTo>
                  <a:pt x="103" y="2082"/>
                  <a:pt x="103" y="2082"/>
                  <a:pt x="103" y="2082"/>
                </a:cubicBezTo>
                <a:close/>
                <a:moveTo>
                  <a:pt x="95" y="2075"/>
                </a:moveTo>
                <a:cubicBezTo>
                  <a:pt x="87" y="2067"/>
                  <a:pt x="87" y="2067"/>
                  <a:pt x="87" y="2067"/>
                </a:cubicBezTo>
                <a:cubicBezTo>
                  <a:pt x="87" y="2075"/>
                  <a:pt x="87" y="2075"/>
                  <a:pt x="87" y="2075"/>
                </a:cubicBezTo>
                <a:cubicBezTo>
                  <a:pt x="95" y="2075"/>
                  <a:pt x="95" y="2075"/>
                  <a:pt x="95" y="2075"/>
                </a:cubicBezTo>
                <a:close/>
                <a:moveTo>
                  <a:pt x="87" y="2067"/>
                </a:moveTo>
                <a:cubicBezTo>
                  <a:pt x="79" y="2067"/>
                  <a:pt x="87" y="2067"/>
                  <a:pt x="87" y="2075"/>
                </a:cubicBezTo>
                <a:cubicBezTo>
                  <a:pt x="87" y="2067"/>
                  <a:pt x="87" y="2075"/>
                  <a:pt x="87" y="2067"/>
                </a:cubicBezTo>
                <a:close/>
                <a:moveTo>
                  <a:pt x="95" y="2090"/>
                </a:moveTo>
                <a:cubicBezTo>
                  <a:pt x="95" y="2090"/>
                  <a:pt x="95" y="2082"/>
                  <a:pt x="95" y="2082"/>
                </a:cubicBezTo>
                <a:cubicBezTo>
                  <a:pt x="95" y="2082"/>
                  <a:pt x="95" y="2082"/>
                  <a:pt x="95" y="2090"/>
                </a:cubicBezTo>
                <a:close/>
                <a:moveTo>
                  <a:pt x="158" y="2161"/>
                </a:moveTo>
                <a:cubicBezTo>
                  <a:pt x="158" y="2168"/>
                  <a:pt x="158" y="2168"/>
                  <a:pt x="158" y="2168"/>
                </a:cubicBezTo>
                <a:cubicBezTo>
                  <a:pt x="158" y="2168"/>
                  <a:pt x="158" y="2161"/>
                  <a:pt x="158" y="2161"/>
                </a:cubicBezTo>
                <a:cubicBezTo>
                  <a:pt x="158" y="2161"/>
                  <a:pt x="158" y="2161"/>
                  <a:pt x="158" y="2161"/>
                </a:cubicBezTo>
                <a:close/>
                <a:moveTo>
                  <a:pt x="699" y="2317"/>
                </a:moveTo>
                <a:cubicBezTo>
                  <a:pt x="691" y="2317"/>
                  <a:pt x="691" y="2317"/>
                  <a:pt x="691" y="2317"/>
                </a:cubicBezTo>
                <a:cubicBezTo>
                  <a:pt x="691" y="2325"/>
                  <a:pt x="691" y="2325"/>
                  <a:pt x="691" y="2325"/>
                </a:cubicBezTo>
                <a:lnTo>
                  <a:pt x="699" y="2317"/>
                </a:lnTo>
                <a:close/>
                <a:moveTo>
                  <a:pt x="212" y="2247"/>
                </a:moveTo>
                <a:cubicBezTo>
                  <a:pt x="212" y="2247"/>
                  <a:pt x="212" y="2247"/>
                  <a:pt x="212" y="2247"/>
                </a:cubicBezTo>
                <a:cubicBezTo>
                  <a:pt x="212" y="2239"/>
                  <a:pt x="212" y="2239"/>
                  <a:pt x="212" y="2239"/>
                </a:cubicBezTo>
                <a:lnTo>
                  <a:pt x="212" y="2247"/>
                </a:lnTo>
                <a:close/>
                <a:moveTo>
                  <a:pt x="676" y="2356"/>
                </a:moveTo>
                <a:cubicBezTo>
                  <a:pt x="676" y="2356"/>
                  <a:pt x="676" y="2356"/>
                  <a:pt x="676" y="2348"/>
                </a:cubicBezTo>
                <a:cubicBezTo>
                  <a:pt x="676" y="2348"/>
                  <a:pt x="676" y="2348"/>
                  <a:pt x="668" y="2364"/>
                </a:cubicBezTo>
                <a:lnTo>
                  <a:pt x="676" y="2356"/>
                </a:lnTo>
                <a:close/>
                <a:moveTo>
                  <a:pt x="652" y="2395"/>
                </a:moveTo>
                <a:cubicBezTo>
                  <a:pt x="644" y="2395"/>
                  <a:pt x="644" y="2395"/>
                  <a:pt x="644" y="2395"/>
                </a:cubicBezTo>
                <a:cubicBezTo>
                  <a:pt x="644" y="2403"/>
                  <a:pt x="644" y="2403"/>
                  <a:pt x="644" y="2403"/>
                </a:cubicBezTo>
                <a:lnTo>
                  <a:pt x="652" y="2395"/>
                </a:lnTo>
                <a:close/>
                <a:moveTo>
                  <a:pt x="770" y="2176"/>
                </a:moveTo>
                <a:cubicBezTo>
                  <a:pt x="778" y="2176"/>
                  <a:pt x="778" y="2176"/>
                  <a:pt x="778" y="2176"/>
                </a:cubicBezTo>
                <a:cubicBezTo>
                  <a:pt x="770" y="2176"/>
                  <a:pt x="770" y="2176"/>
                  <a:pt x="770" y="2176"/>
                </a:cubicBezTo>
                <a:close/>
                <a:moveTo>
                  <a:pt x="778" y="2184"/>
                </a:moveTo>
                <a:cubicBezTo>
                  <a:pt x="778" y="2184"/>
                  <a:pt x="770" y="2176"/>
                  <a:pt x="770" y="2176"/>
                </a:cubicBezTo>
                <a:cubicBezTo>
                  <a:pt x="770" y="2176"/>
                  <a:pt x="770" y="2184"/>
                  <a:pt x="770" y="2184"/>
                </a:cubicBezTo>
                <a:cubicBezTo>
                  <a:pt x="770" y="2184"/>
                  <a:pt x="770" y="2184"/>
                  <a:pt x="778" y="2184"/>
                </a:cubicBezTo>
                <a:close/>
                <a:moveTo>
                  <a:pt x="770" y="2184"/>
                </a:moveTo>
                <a:cubicBezTo>
                  <a:pt x="770" y="2184"/>
                  <a:pt x="762" y="2192"/>
                  <a:pt x="770" y="2184"/>
                </a:cubicBezTo>
                <a:close/>
                <a:moveTo>
                  <a:pt x="762" y="2208"/>
                </a:moveTo>
                <a:cubicBezTo>
                  <a:pt x="762" y="2200"/>
                  <a:pt x="762" y="2200"/>
                  <a:pt x="762" y="2200"/>
                </a:cubicBezTo>
                <a:cubicBezTo>
                  <a:pt x="754" y="2208"/>
                  <a:pt x="754" y="2208"/>
                  <a:pt x="754" y="2208"/>
                </a:cubicBezTo>
                <a:lnTo>
                  <a:pt x="762" y="2208"/>
                </a:lnTo>
                <a:close/>
                <a:moveTo>
                  <a:pt x="676" y="2364"/>
                </a:moveTo>
                <a:cubicBezTo>
                  <a:pt x="676" y="2364"/>
                  <a:pt x="676" y="2364"/>
                  <a:pt x="676" y="2364"/>
                </a:cubicBezTo>
                <a:cubicBezTo>
                  <a:pt x="668" y="2364"/>
                  <a:pt x="668" y="2364"/>
                  <a:pt x="668" y="2372"/>
                </a:cubicBezTo>
                <a:cubicBezTo>
                  <a:pt x="676" y="2372"/>
                  <a:pt x="668" y="2372"/>
                  <a:pt x="676" y="2364"/>
                </a:cubicBezTo>
                <a:close/>
                <a:moveTo>
                  <a:pt x="676" y="2364"/>
                </a:moveTo>
                <a:cubicBezTo>
                  <a:pt x="676" y="2356"/>
                  <a:pt x="676" y="2356"/>
                  <a:pt x="676" y="2356"/>
                </a:cubicBezTo>
                <a:cubicBezTo>
                  <a:pt x="676" y="2356"/>
                  <a:pt x="676" y="2356"/>
                  <a:pt x="676" y="2356"/>
                </a:cubicBezTo>
                <a:cubicBezTo>
                  <a:pt x="676" y="2356"/>
                  <a:pt x="676" y="2364"/>
                  <a:pt x="676" y="2364"/>
                </a:cubicBezTo>
                <a:cubicBezTo>
                  <a:pt x="676" y="2364"/>
                  <a:pt x="676" y="2364"/>
                  <a:pt x="676" y="2364"/>
                </a:cubicBezTo>
                <a:close/>
                <a:moveTo>
                  <a:pt x="283" y="2341"/>
                </a:moveTo>
                <a:cubicBezTo>
                  <a:pt x="283" y="2341"/>
                  <a:pt x="283" y="2341"/>
                  <a:pt x="275" y="2341"/>
                </a:cubicBezTo>
                <a:cubicBezTo>
                  <a:pt x="283" y="2341"/>
                  <a:pt x="283" y="2341"/>
                  <a:pt x="283" y="2341"/>
                </a:cubicBezTo>
                <a:cubicBezTo>
                  <a:pt x="283" y="2341"/>
                  <a:pt x="283" y="2341"/>
                  <a:pt x="283" y="2341"/>
                </a:cubicBezTo>
                <a:close/>
                <a:moveTo>
                  <a:pt x="275" y="2325"/>
                </a:moveTo>
                <a:cubicBezTo>
                  <a:pt x="275" y="2325"/>
                  <a:pt x="275" y="2325"/>
                  <a:pt x="275" y="2325"/>
                </a:cubicBezTo>
                <a:cubicBezTo>
                  <a:pt x="267" y="2325"/>
                  <a:pt x="267" y="2325"/>
                  <a:pt x="267" y="2325"/>
                </a:cubicBezTo>
                <a:cubicBezTo>
                  <a:pt x="267" y="2325"/>
                  <a:pt x="267" y="2325"/>
                  <a:pt x="275" y="2333"/>
                </a:cubicBezTo>
                <a:cubicBezTo>
                  <a:pt x="275" y="2333"/>
                  <a:pt x="275" y="2333"/>
                  <a:pt x="275" y="2333"/>
                </a:cubicBezTo>
                <a:cubicBezTo>
                  <a:pt x="275" y="2333"/>
                  <a:pt x="275" y="2333"/>
                  <a:pt x="275" y="2333"/>
                </a:cubicBezTo>
                <a:cubicBezTo>
                  <a:pt x="275" y="2333"/>
                  <a:pt x="275" y="2341"/>
                  <a:pt x="275" y="2341"/>
                </a:cubicBezTo>
                <a:cubicBezTo>
                  <a:pt x="275" y="2341"/>
                  <a:pt x="275" y="2341"/>
                  <a:pt x="275" y="2341"/>
                </a:cubicBezTo>
                <a:cubicBezTo>
                  <a:pt x="275" y="2333"/>
                  <a:pt x="275" y="2333"/>
                  <a:pt x="275" y="2325"/>
                </a:cubicBezTo>
                <a:close/>
                <a:moveTo>
                  <a:pt x="291" y="2348"/>
                </a:moveTo>
                <a:cubicBezTo>
                  <a:pt x="291" y="2348"/>
                  <a:pt x="291" y="2348"/>
                  <a:pt x="291" y="2356"/>
                </a:cubicBezTo>
                <a:cubicBezTo>
                  <a:pt x="291" y="2341"/>
                  <a:pt x="291" y="2348"/>
                  <a:pt x="291" y="2348"/>
                </a:cubicBezTo>
                <a:close/>
                <a:moveTo>
                  <a:pt x="275" y="2341"/>
                </a:moveTo>
                <a:cubicBezTo>
                  <a:pt x="283" y="2341"/>
                  <a:pt x="275" y="2341"/>
                  <a:pt x="283" y="2341"/>
                </a:cubicBezTo>
                <a:cubicBezTo>
                  <a:pt x="283" y="2341"/>
                  <a:pt x="283" y="2341"/>
                  <a:pt x="283" y="2341"/>
                </a:cubicBezTo>
                <a:cubicBezTo>
                  <a:pt x="283" y="2341"/>
                  <a:pt x="283" y="2341"/>
                  <a:pt x="283" y="2341"/>
                </a:cubicBezTo>
                <a:cubicBezTo>
                  <a:pt x="283" y="2341"/>
                  <a:pt x="275" y="2341"/>
                  <a:pt x="275" y="2341"/>
                </a:cubicBezTo>
                <a:close/>
                <a:moveTo>
                  <a:pt x="291" y="2356"/>
                </a:moveTo>
                <a:cubicBezTo>
                  <a:pt x="291" y="2356"/>
                  <a:pt x="291" y="2356"/>
                  <a:pt x="291" y="2356"/>
                </a:cubicBezTo>
                <a:cubicBezTo>
                  <a:pt x="291" y="2356"/>
                  <a:pt x="291" y="2356"/>
                  <a:pt x="291" y="2356"/>
                </a:cubicBezTo>
                <a:cubicBezTo>
                  <a:pt x="291" y="2356"/>
                  <a:pt x="291" y="2356"/>
                  <a:pt x="291" y="2356"/>
                </a:cubicBezTo>
                <a:close/>
                <a:moveTo>
                  <a:pt x="252" y="2309"/>
                </a:moveTo>
                <a:cubicBezTo>
                  <a:pt x="244" y="2301"/>
                  <a:pt x="244" y="2301"/>
                  <a:pt x="244" y="2301"/>
                </a:cubicBezTo>
                <a:cubicBezTo>
                  <a:pt x="244" y="2294"/>
                  <a:pt x="236" y="2286"/>
                  <a:pt x="244" y="2286"/>
                </a:cubicBezTo>
                <a:cubicBezTo>
                  <a:pt x="244" y="2286"/>
                  <a:pt x="244" y="2286"/>
                  <a:pt x="228" y="2286"/>
                </a:cubicBezTo>
                <a:cubicBezTo>
                  <a:pt x="244" y="2301"/>
                  <a:pt x="252" y="2309"/>
                  <a:pt x="260" y="2317"/>
                </a:cubicBezTo>
                <a:cubicBezTo>
                  <a:pt x="260" y="2317"/>
                  <a:pt x="260" y="2309"/>
                  <a:pt x="260" y="2309"/>
                </a:cubicBezTo>
                <a:cubicBezTo>
                  <a:pt x="252" y="2301"/>
                  <a:pt x="252" y="2301"/>
                  <a:pt x="252" y="2309"/>
                </a:cubicBezTo>
                <a:close/>
                <a:moveTo>
                  <a:pt x="322" y="2380"/>
                </a:moveTo>
                <a:cubicBezTo>
                  <a:pt x="315" y="2372"/>
                  <a:pt x="322" y="2380"/>
                  <a:pt x="315" y="2372"/>
                </a:cubicBezTo>
                <a:cubicBezTo>
                  <a:pt x="315" y="2372"/>
                  <a:pt x="315" y="2372"/>
                  <a:pt x="315" y="2380"/>
                </a:cubicBezTo>
                <a:cubicBezTo>
                  <a:pt x="322" y="2388"/>
                  <a:pt x="322" y="2380"/>
                  <a:pt x="322" y="2388"/>
                </a:cubicBezTo>
                <a:cubicBezTo>
                  <a:pt x="322" y="2388"/>
                  <a:pt x="322" y="2388"/>
                  <a:pt x="322" y="2388"/>
                </a:cubicBezTo>
                <a:cubicBezTo>
                  <a:pt x="322" y="2388"/>
                  <a:pt x="322" y="2388"/>
                  <a:pt x="322" y="2380"/>
                </a:cubicBezTo>
                <a:close/>
                <a:moveTo>
                  <a:pt x="197" y="2231"/>
                </a:moveTo>
                <a:cubicBezTo>
                  <a:pt x="197" y="2231"/>
                  <a:pt x="197" y="2231"/>
                  <a:pt x="197" y="2231"/>
                </a:cubicBezTo>
                <a:cubicBezTo>
                  <a:pt x="197" y="2231"/>
                  <a:pt x="197" y="2231"/>
                  <a:pt x="197" y="2231"/>
                </a:cubicBezTo>
                <a:close/>
                <a:moveTo>
                  <a:pt x="197" y="2239"/>
                </a:moveTo>
                <a:cubicBezTo>
                  <a:pt x="197" y="2239"/>
                  <a:pt x="197" y="2239"/>
                  <a:pt x="197" y="2239"/>
                </a:cubicBezTo>
                <a:cubicBezTo>
                  <a:pt x="197" y="2239"/>
                  <a:pt x="197" y="2239"/>
                  <a:pt x="197" y="2239"/>
                </a:cubicBezTo>
                <a:cubicBezTo>
                  <a:pt x="197" y="2239"/>
                  <a:pt x="205" y="2239"/>
                  <a:pt x="205" y="2239"/>
                </a:cubicBezTo>
                <a:cubicBezTo>
                  <a:pt x="205" y="2239"/>
                  <a:pt x="205" y="2239"/>
                  <a:pt x="205" y="2239"/>
                </a:cubicBezTo>
                <a:cubicBezTo>
                  <a:pt x="197" y="2231"/>
                  <a:pt x="197" y="2231"/>
                  <a:pt x="197" y="2231"/>
                </a:cubicBezTo>
                <a:cubicBezTo>
                  <a:pt x="197" y="2231"/>
                  <a:pt x="197" y="2239"/>
                  <a:pt x="197" y="2239"/>
                </a:cubicBezTo>
                <a:close/>
                <a:moveTo>
                  <a:pt x="362" y="2427"/>
                </a:moveTo>
                <a:cubicBezTo>
                  <a:pt x="354" y="2419"/>
                  <a:pt x="354" y="2419"/>
                  <a:pt x="354" y="2419"/>
                </a:cubicBezTo>
                <a:cubicBezTo>
                  <a:pt x="354" y="2427"/>
                  <a:pt x="354" y="2427"/>
                  <a:pt x="354" y="2427"/>
                </a:cubicBezTo>
                <a:lnTo>
                  <a:pt x="362" y="2427"/>
                </a:lnTo>
                <a:close/>
                <a:moveTo>
                  <a:pt x="393" y="2474"/>
                </a:moveTo>
                <a:cubicBezTo>
                  <a:pt x="393" y="2474"/>
                  <a:pt x="393" y="2466"/>
                  <a:pt x="393" y="2466"/>
                </a:cubicBezTo>
                <a:cubicBezTo>
                  <a:pt x="393" y="2474"/>
                  <a:pt x="393" y="2474"/>
                  <a:pt x="393" y="2474"/>
                </a:cubicBezTo>
                <a:cubicBezTo>
                  <a:pt x="393" y="2474"/>
                  <a:pt x="393" y="2474"/>
                  <a:pt x="393" y="2474"/>
                </a:cubicBezTo>
                <a:close/>
                <a:moveTo>
                  <a:pt x="346" y="2411"/>
                </a:moveTo>
                <a:cubicBezTo>
                  <a:pt x="346" y="2411"/>
                  <a:pt x="346" y="2411"/>
                  <a:pt x="346" y="2411"/>
                </a:cubicBezTo>
                <a:cubicBezTo>
                  <a:pt x="346" y="2411"/>
                  <a:pt x="346" y="2411"/>
                  <a:pt x="346" y="2411"/>
                </a:cubicBezTo>
                <a:cubicBezTo>
                  <a:pt x="338" y="2403"/>
                  <a:pt x="338" y="2403"/>
                  <a:pt x="338" y="2403"/>
                </a:cubicBezTo>
                <a:cubicBezTo>
                  <a:pt x="338" y="2403"/>
                  <a:pt x="338" y="2403"/>
                  <a:pt x="330" y="2403"/>
                </a:cubicBezTo>
                <a:cubicBezTo>
                  <a:pt x="338" y="2403"/>
                  <a:pt x="338" y="2403"/>
                  <a:pt x="338" y="2403"/>
                </a:cubicBezTo>
                <a:cubicBezTo>
                  <a:pt x="322" y="2388"/>
                  <a:pt x="322" y="2388"/>
                  <a:pt x="322" y="2388"/>
                </a:cubicBezTo>
                <a:cubicBezTo>
                  <a:pt x="330" y="2395"/>
                  <a:pt x="330" y="2403"/>
                  <a:pt x="338" y="2411"/>
                </a:cubicBezTo>
                <a:cubicBezTo>
                  <a:pt x="338" y="2411"/>
                  <a:pt x="338" y="2411"/>
                  <a:pt x="346" y="2419"/>
                </a:cubicBezTo>
                <a:cubicBezTo>
                  <a:pt x="346" y="2411"/>
                  <a:pt x="346" y="2411"/>
                  <a:pt x="346" y="2419"/>
                </a:cubicBezTo>
                <a:cubicBezTo>
                  <a:pt x="346" y="2419"/>
                  <a:pt x="346" y="2419"/>
                  <a:pt x="346" y="2411"/>
                </a:cubicBezTo>
                <a:cubicBezTo>
                  <a:pt x="346" y="2411"/>
                  <a:pt x="346" y="2411"/>
                  <a:pt x="346" y="2411"/>
                </a:cubicBezTo>
                <a:close/>
                <a:moveTo>
                  <a:pt x="370" y="2442"/>
                </a:moveTo>
                <a:cubicBezTo>
                  <a:pt x="362" y="2435"/>
                  <a:pt x="362" y="2435"/>
                  <a:pt x="354" y="2427"/>
                </a:cubicBezTo>
                <a:cubicBezTo>
                  <a:pt x="354" y="2427"/>
                  <a:pt x="354" y="2427"/>
                  <a:pt x="354" y="2427"/>
                </a:cubicBezTo>
                <a:cubicBezTo>
                  <a:pt x="354" y="2427"/>
                  <a:pt x="354" y="2427"/>
                  <a:pt x="370" y="2442"/>
                </a:cubicBezTo>
                <a:close/>
                <a:moveTo>
                  <a:pt x="424" y="2505"/>
                </a:moveTo>
                <a:cubicBezTo>
                  <a:pt x="432" y="2513"/>
                  <a:pt x="432" y="2513"/>
                  <a:pt x="432" y="2513"/>
                </a:cubicBezTo>
                <a:cubicBezTo>
                  <a:pt x="440" y="2521"/>
                  <a:pt x="440" y="2521"/>
                  <a:pt x="440" y="2521"/>
                </a:cubicBezTo>
                <a:lnTo>
                  <a:pt x="424" y="2505"/>
                </a:lnTo>
                <a:close/>
                <a:moveTo>
                  <a:pt x="566" y="2521"/>
                </a:moveTo>
                <a:cubicBezTo>
                  <a:pt x="566" y="2521"/>
                  <a:pt x="566" y="2521"/>
                  <a:pt x="566" y="2521"/>
                </a:cubicBezTo>
                <a:cubicBezTo>
                  <a:pt x="558" y="2521"/>
                  <a:pt x="550" y="2521"/>
                  <a:pt x="566" y="2521"/>
                </a:cubicBezTo>
                <a:close/>
                <a:moveTo>
                  <a:pt x="566" y="2521"/>
                </a:moveTo>
                <a:cubicBezTo>
                  <a:pt x="566" y="2521"/>
                  <a:pt x="566" y="2521"/>
                  <a:pt x="566" y="2521"/>
                </a:cubicBezTo>
                <a:cubicBezTo>
                  <a:pt x="527" y="2521"/>
                  <a:pt x="487" y="2521"/>
                  <a:pt x="472" y="2521"/>
                </a:cubicBezTo>
                <a:cubicBezTo>
                  <a:pt x="527" y="2521"/>
                  <a:pt x="558" y="2521"/>
                  <a:pt x="566" y="2521"/>
                </a:cubicBezTo>
                <a:close/>
                <a:moveTo>
                  <a:pt x="566" y="2521"/>
                </a:moveTo>
                <a:cubicBezTo>
                  <a:pt x="566" y="2521"/>
                  <a:pt x="566" y="2521"/>
                  <a:pt x="566" y="2521"/>
                </a:cubicBezTo>
                <a:cubicBezTo>
                  <a:pt x="582" y="2521"/>
                  <a:pt x="589" y="2521"/>
                  <a:pt x="566" y="2521"/>
                </a:cubicBezTo>
                <a:close/>
                <a:moveTo>
                  <a:pt x="456" y="2521"/>
                </a:moveTo>
                <a:cubicBezTo>
                  <a:pt x="401" y="2528"/>
                  <a:pt x="456" y="2521"/>
                  <a:pt x="456" y="2521"/>
                </a:cubicBezTo>
                <a:close/>
                <a:moveTo>
                  <a:pt x="299" y="2364"/>
                </a:moveTo>
                <a:cubicBezTo>
                  <a:pt x="307" y="2372"/>
                  <a:pt x="307" y="2372"/>
                  <a:pt x="307" y="2372"/>
                </a:cubicBezTo>
                <a:cubicBezTo>
                  <a:pt x="299" y="2356"/>
                  <a:pt x="299" y="2364"/>
                  <a:pt x="299" y="2356"/>
                </a:cubicBezTo>
                <a:cubicBezTo>
                  <a:pt x="291" y="2356"/>
                  <a:pt x="291" y="2356"/>
                  <a:pt x="291" y="2356"/>
                </a:cubicBezTo>
                <a:cubicBezTo>
                  <a:pt x="299" y="2356"/>
                  <a:pt x="299" y="2364"/>
                  <a:pt x="299" y="2364"/>
                </a:cubicBezTo>
                <a:close/>
                <a:moveTo>
                  <a:pt x="354" y="2427"/>
                </a:moveTo>
                <a:cubicBezTo>
                  <a:pt x="354" y="2427"/>
                  <a:pt x="354" y="2427"/>
                  <a:pt x="354" y="2427"/>
                </a:cubicBezTo>
                <a:cubicBezTo>
                  <a:pt x="354" y="2427"/>
                  <a:pt x="354" y="2427"/>
                  <a:pt x="354" y="2427"/>
                </a:cubicBezTo>
                <a:close/>
                <a:moveTo>
                  <a:pt x="346" y="2427"/>
                </a:moveTo>
                <a:cubicBezTo>
                  <a:pt x="354" y="2427"/>
                  <a:pt x="354" y="2427"/>
                  <a:pt x="354" y="2427"/>
                </a:cubicBezTo>
                <a:cubicBezTo>
                  <a:pt x="346" y="2419"/>
                  <a:pt x="346" y="2419"/>
                  <a:pt x="346" y="2419"/>
                </a:cubicBezTo>
                <a:lnTo>
                  <a:pt x="346" y="2427"/>
                </a:lnTo>
                <a:close/>
                <a:moveTo>
                  <a:pt x="315" y="2380"/>
                </a:moveTo>
                <a:cubicBezTo>
                  <a:pt x="315" y="2380"/>
                  <a:pt x="315" y="2380"/>
                  <a:pt x="307" y="2372"/>
                </a:cubicBezTo>
                <a:cubicBezTo>
                  <a:pt x="307" y="2372"/>
                  <a:pt x="315" y="2380"/>
                  <a:pt x="315" y="2380"/>
                </a:cubicBezTo>
                <a:close/>
                <a:moveTo>
                  <a:pt x="260" y="2309"/>
                </a:moveTo>
                <a:cubicBezTo>
                  <a:pt x="260" y="2325"/>
                  <a:pt x="260" y="2325"/>
                  <a:pt x="260" y="2325"/>
                </a:cubicBezTo>
                <a:cubicBezTo>
                  <a:pt x="260" y="2317"/>
                  <a:pt x="260" y="2317"/>
                  <a:pt x="260" y="2317"/>
                </a:cubicBezTo>
                <a:lnTo>
                  <a:pt x="260" y="2309"/>
                </a:lnTo>
                <a:close/>
                <a:moveTo>
                  <a:pt x="417" y="2505"/>
                </a:moveTo>
                <a:cubicBezTo>
                  <a:pt x="417" y="2497"/>
                  <a:pt x="417" y="2497"/>
                  <a:pt x="417" y="2497"/>
                </a:cubicBezTo>
                <a:cubicBezTo>
                  <a:pt x="409" y="2489"/>
                  <a:pt x="409" y="2489"/>
                  <a:pt x="409" y="2489"/>
                </a:cubicBezTo>
                <a:lnTo>
                  <a:pt x="417" y="2505"/>
                </a:lnTo>
                <a:close/>
                <a:moveTo>
                  <a:pt x="260" y="2317"/>
                </a:moveTo>
                <a:cubicBezTo>
                  <a:pt x="260" y="2325"/>
                  <a:pt x="267" y="2325"/>
                  <a:pt x="260" y="2325"/>
                </a:cubicBezTo>
                <a:cubicBezTo>
                  <a:pt x="260" y="2325"/>
                  <a:pt x="260" y="2325"/>
                  <a:pt x="260" y="2317"/>
                </a:cubicBezTo>
                <a:close/>
                <a:moveTo>
                  <a:pt x="432" y="501"/>
                </a:moveTo>
                <a:cubicBezTo>
                  <a:pt x="432" y="501"/>
                  <a:pt x="440" y="501"/>
                  <a:pt x="440" y="517"/>
                </a:cubicBezTo>
                <a:cubicBezTo>
                  <a:pt x="440" y="501"/>
                  <a:pt x="440" y="501"/>
                  <a:pt x="448" y="501"/>
                </a:cubicBezTo>
                <a:cubicBezTo>
                  <a:pt x="448" y="501"/>
                  <a:pt x="448" y="501"/>
                  <a:pt x="432" y="501"/>
                </a:cubicBezTo>
                <a:close/>
                <a:moveTo>
                  <a:pt x="424" y="501"/>
                </a:moveTo>
                <a:cubicBezTo>
                  <a:pt x="432" y="501"/>
                  <a:pt x="432" y="501"/>
                  <a:pt x="432" y="501"/>
                </a:cubicBezTo>
                <a:cubicBezTo>
                  <a:pt x="432" y="501"/>
                  <a:pt x="424" y="501"/>
                  <a:pt x="424" y="501"/>
                </a:cubicBezTo>
                <a:close/>
                <a:moveTo>
                  <a:pt x="456" y="619"/>
                </a:moveTo>
                <a:cubicBezTo>
                  <a:pt x="464" y="627"/>
                  <a:pt x="464" y="627"/>
                  <a:pt x="464" y="627"/>
                </a:cubicBezTo>
                <a:cubicBezTo>
                  <a:pt x="464" y="627"/>
                  <a:pt x="464" y="627"/>
                  <a:pt x="464" y="619"/>
                </a:cubicBezTo>
                <a:cubicBezTo>
                  <a:pt x="464" y="619"/>
                  <a:pt x="464" y="619"/>
                  <a:pt x="464" y="611"/>
                </a:cubicBezTo>
                <a:cubicBezTo>
                  <a:pt x="456" y="611"/>
                  <a:pt x="456" y="611"/>
                  <a:pt x="456" y="611"/>
                </a:cubicBezTo>
                <a:cubicBezTo>
                  <a:pt x="456" y="611"/>
                  <a:pt x="456" y="611"/>
                  <a:pt x="456" y="619"/>
                </a:cubicBezTo>
                <a:cubicBezTo>
                  <a:pt x="456" y="619"/>
                  <a:pt x="456" y="619"/>
                  <a:pt x="456" y="619"/>
                </a:cubicBezTo>
                <a:cubicBezTo>
                  <a:pt x="456" y="619"/>
                  <a:pt x="456" y="619"/>
                  <a:pt x="456" y="619"/>
                </a:cubicBezTo>
                <a:cubicBezTo>
                  <a:pt x="456" y="619"/>
                  <a:pt x="456" y="619"/>
                  <a:pt x="456" y="627"/>
                </a:cubicBezTo>
                <a:cubicBezTo>
                  <a:pt x="456" y="627"/>
                  <a:pt x="456" y="627"/>
                  <a:pt x="456" y="627"/>
                </a:cubicBezTo>
                <a:cubicBezTo>
                  <a:pt x="456" y="634"/>
                  <a:pt x="456" y="634"/>
                  <a:pt x="456" y="627"/>
                </a:cubicBezTo>
                <a:cubicBezTo>
                  <a:pt x="456" y="627"/>
                  <a:pt x="456" y="627"/>
                  <a:pt x="456" y="634"/>
                </a:cubicBezTo>
                <a:cubicBezTo>
                  <a:pt x="456" y="627"/>
                  <a:pt x="456" y="627"/>
                  <a:pt x="456" y="619"/>
                </a:cubicBezTo>
                <a:cubicBezTo>
                  <a:pt x="456" y="619"/>
                  <a:pt x="456" y="619"/>
                  <a:pt x="456" y="619"/>
                </a:cubicBezTo>
                <a:close/>
                <a:moveTo>
                  <a:pt x="464" y="658"/>
                </a:moveTo>
                <a:cubicBezTo>
                  <a:pt x="464" y="650"/>
                  <a:pt x="464" y="650"/>
                  <a:pt x="464" y="634"/>
                </a:cubicBezTo>
                <a:cubicBezTo>
                  <a:pt x="464" y="634"/>
                  <a:pt x="456" y="634"/>
                  <a:pt x="456" y="634"/>
                </a:cubicBezTo>
                <a:cubicBezTo>
                  <a:pt x="464" y="650"/>
                  <a:pt x="464" y="658"/>
                  <a:pt x="464" y="674"/>
                </a:cubicBezTo>
                <a:cubicBezTo>
                  <a:pt x="464" y="674"/>
                  <a:pt x="464" y="674"/>
                  <a:pt x="464" y="666"/>
                </a:cubicBezTo>
                <a:cubicBezTo>
                  <a:pt x="464" y="666"/>
                  <a:pt x="464" y="666"/>
                  <a:pt x="464" y="658"/>
                </a:cubicBezTo>
                <a:close/>
                <a:moveTo>
                  <a:pt x="464" y="674"/>
                </a:moveTo>
                <a:cubicBezTo>
                  <a:pt x="464" y="674"/>
                  <a:pt x="464" y="681"/>
                  <a:pt x="464" y="681"/>
                </a:cubicBezTo>
                <a:cubicBezTo>
                  <a:pt x="464" y="697"/>
                  <a:pt x="464" y="697"/>
                  <a:pt x="464" y="697"/>
                </a:cubicBezTo>
                <a:cubicBezTo>
                  <a:pt x="464" y="697"/>
                  <a:pt x="464" y="697"/>
                  <a:pt x="464" y="697"/>
                </a:cubicBezTo>
                <a:cubicBezTo>
                  <a:pt x="464" y="697"/>
                  <a:pt x="464" y="697"/>
                  <a:pt x="464" y="697"/>
                </a:cubicBezTo>
                <a:cubicBezTo>
                  <a:pt x="464" y="697"/>
                  <a:pt x="464" y="697"/>
                  <a:pt x="464" y="697"/>
                </a:cubicBezTo>
                <a:cubicBezTo>
                  <a:pt x="464" y="705"/>
                  <a:pt x="464" y="697"/>
                  <a:pt x="464" y="705"/>
                </a:cubicBezTo>
                <a:cubicBezTo>
                  <a:pt x="464" y="705"/>
                  <a:pt x="464" y="705"/>
                  <a:pt x="464" y="713"/>
                </a:cubicBezTo>
                <a:cubicBezTo>
                  <a:pt x="464" y="728"/>
                  <a:pt x="472" y="744"/>
                  <a:pt x="472" y="767"/>
                </a:cubicBezTo>
                <a:cubicBezTo>
                  <a:pt x="472" y="767"/>
                  <a:pt x="472" y="760"/>
                  <a:pt x="472" y="752"/>
                </a:cubicBezTo>
                <a:cubicBezTo>
                  <a:pt x="472" y="752"/>
                  <a:pt x="472" y="752"/>
                  <a:pt x="472" y="744"/>
                </a:cubicBezTo>
                <a:cubicBezTo>
                  <a:pt x="464" y="736"/>
                  <a:pt x="464" y="736"/>
                  <a:pt x="464" y="721"/>
                </a:cubicBezTo>
                <a:cubicBezTo>
                  <a:pt x="464" y="721"/>
                  <a:pt x="464" y="721"/>
                  <a:pt x="464" y="713"/>
                </a:cubicBezTo>
                <a:cubicBezTo>
                  <a:pt x="464" y="713"/>
                  <a:pt x="464" y="713"/>
                  <a:pt x="464" y="713"/>
                </a:cubicBezTo>
                <a:cubicBezTo>
                  <a:pt x="464" y="705"/>
                  <a:pt x="464" y="705"/>
                  <a:pt x="464" y="697"/>
                </a:cubicBezTo>
                <a:cubicBezTo>
                  <a:pt x="464" y="697"/>
                  <a:pt x="464" y="697"/>
                  <a:pt x="464" y="697"/>
                </a:cubicBezTo>
                <a:cubicBezTo>
                  <a:pt x="464" y="689"/>
                  <a:pt x="464" y="689"/>
                  <a:pt x="464" y="681"/>
                </a:cubicBezTo>
                <a:cubicBezTo>
                  <a:pt x="464" y="681"/>
                  <a:pt x="464" y="681"/>
                  <a:pt x="464" y="666"/>
                </a:cubicBezTo>
                <a:cubicBezTo>
                  <a:pt x="464" y="666"/>
                  <a:pt x="464" y="666"/>
                  <a:pt x="464" y="674"/>
                </a:cubicBezTo>
                <a:close/>
                <a:moveTo>
                  <a:pt x="472" y="924"/>
                </a:moveTo>
                <a:cubicBezTo>
                  <a:pt x="472" y="924"/>
                  <a:pt x="472" y="924"/>
                  <a:pt x="464" y="924"/>
                </a:cubicBezTo>
                <a:cubicBezTo>
                  <a:pt x="472" y="932"/>
                  <a:pt x="472" y="932"/>
                  <a:pt x="472" y="932"/>
                </a:cubicBezTo>
                <a:cubicBezTo>
                  <a:pt x="472" y="932"/>
                  <a:pt x="472" y="924"/>
                  <a:pt x="472" y="924"/>
                </a:cubicBezTo>
                <a:close/>
                <a:moveTo>
                  <a:pt x="464" y="1644"/>
                </a:moveTo>
                <a:cubicBezTo>
                  <a:pt x="464" y="1644"/>
                  <a:pt x="464" y="1644"/>
                  <a:pt x="464" y="1668"/>
                </a:cubicBezTo>
                <a:cubicBezTo>
                  <a:pt x="464" y="1691"/>
                  <a:pt x="464" y="1691"/>
                  <a:pt x="464" y="1691"/>
                </a:cubicBezTo>
                <a:cubicBezTo>
                  <a:pt x="464" y="1714"/>
                  <a:pt x="464" y="1730"/>
                  <a:pt x="464" y="1761"/>
                </a:cubicBezTo>
                <a:cubicBezTo>
                  <a:pt x="464" y="1761"/>
                  <a:pt x="464" y="1761"/>
                  <a:pt x="464" y="1761"/>
                </a:cubicBezTo>
                <a:cubicBezTo>
                  <a:pt x="464" y="1761"/>
                  <a:pt x="464" y="1761"/>
                  <a:pt x="464" y="1761"/>
                </a:cubicBezTo>
                <a:cubicBezTo>
                  <a:pt x="464" y="1769"/>
                  <a:pt x="464" y="1777"/>
                  <a:pt x="464" y="1793"/>
                </a:cubicBezTo>
                <a:cubicBezTo>
                  <a:pt x="464" y="1785"/>
                  <a:pt x="464" y="1769"/>
                  <a:pt x="464" y="1754"/>
                </a:cubicBezTo>
                <a:cubicBezTo>
                  <a:pt x="464" y="1754"/>
                  <a:pt x="464" y="1754"/>
                  <a:pt x="464" y="1754"/>
                </a:cubicBezTo>
                <a:cubicBezTo>
                  <a:pt x="464" y="1754"/>
                  <a:pt x="464" y="1754"/>
                  <a:pt x="464" y="1754"/>
                </a:cubicBezTo>
                <a:cubicBezTo>
                  <a:pt x="464" y="1754"/>
                  <a:pt x="464" y="1746"/>
                  <a:pt x="464" y="1746"/>
                </a:cubicBezTo>
                <a:cubicBezTo>
                  <a:pt x="464" y="1746"/>
                  <a:pt x="464" y="1746"/>
                  <a:pt x="472" y="1707"/>
                </a:cubicBezTo>
                <a:cubicBezTo>
                  <a:pt x="472" y="1707"/>
                  <a:pt x="472" y="1707"/>
                  <a:pt x="472" y="1691"/>
                </a:cubicBezTo>
                <a:cubicBezTo>
                  <a:pt x="472" y="1691"/>
                  <a:pt x="472" y="1691"/>
                  <a:pt x="472" y="1707"/>
                </a:cubicBezTo>
                <a:cubicBezTo>
                  <a:pt x="472" y="1691"/>
                  <a:pt x="472" y="1668"/>
                  <a:pt x="472" y="1660"/>
                </a:cubicBezTo>
                <a:cubicBezTo>
                  <a:pt x="472" y="1660"/>
                  <a:pt x="472" y="1660"/>
                  <a:pt x="464" y="1644"/>
                </a:cubicBezTo>
                <a:close/>
                <a:moveTo>
                  <a:pt x="464" y="2067"/>
                </a:moveTo>
                <a:cubicBezTo>
                  <a:pt x="472" y="2067"/>
                  <a:pt x="472" y="2067"/>
                  <a:pt x="472" y="2067"/>
                </a:cubicBezTo>
                <a:cubicBezTo>
                  <a:pt x="464" y="2059"/>
                  <a:pt x="472" y="2067"/>
                  <a:pt x="464" y="2067"/>
                </a:cubicBezTo>
                <a:close/>
                <a:moveTo>
                  <a:pt x="472" y="1785"/>
                </a:moveTo>
                <a:cubicBezTo>
                  <a:pt x="472" y="1793"/>
                  <a:pt x="472" y="1793"/>
                  <a:pt x="472" y="1801"/>
                </a:cubicBezTo>
                <a:cubicBezTo>
                  <a:pt x="472" y="1793"/>
                  <a:pt x="472" y="1793"/>
                  <a:pt x="472" y="1785"/>
                </a:cubicBezTo>
                <a:close/>
                <a:moveTo>
                  <a:pt x="479" y="2137"/>
                </a:moveTo>
                <a:cubicBezTo>
                  <a:pt x="479" y="2137"/>
                  <a:pt x="479" y="2137"/>
                  <a:pt x="479" y="2137"/>
                </a:cubicBezTo>
                <a:cubicBezTo>
                  <a:pt x="479" y="2137"/>
                  <a:pt x="479" y="2137"/>
                  <a:pt x="479" y="2121"/>
                </a:cubicBezTo>
                <a:cubicBezTo>
                  <a:pt x="479" y="2121"/>
                  <a:pt x="479" y="2121"/>
                  <a:pt x="479" y="2145"/>
                </a:cubicBezTo>
                <a:cubicBezTo>
                  <a:pt x="479" y="2137"/>
                  <a:pt x="479" y="2137"/>
                  <a:pt x="479" y="2137"/>
                </a:cubicBezTo>
                <a:cubicBezTo>
                  <a:pt x="479" y="2137"/>
                  <a:pt x="479" y="2137"/>
                  <a:pt x="479" y="2137"/>
                </a:cubicBezTo>
                <a:close/>
                <a:moveTo>
                  <a:pt x="464" y="2028"/>
                </a:moveTo>
                <a:cubicBezTo>
                  <a:pt x="464" y="2028"/>
                  <a:pt x="464" y="2035"/>
                  <a:pt x="464" y="2035"/>
                </a:cubicBezTo>
                <a:cubicBezTo>
                  <a:pt x="464" y="2035"/>
                  <a:pt x="464" y="2035"/>
                  <a:pt x="472" y="2067"/>
                </a:cubicBezTo>
                <a:cubicBezTo>
                  <a:pt x="479" y="2075"/>
                  <a:pt x="479" y="2075"/>
                  <a:pt x="479" y="2075"/>
                </a:cubicBezTo>
                <a:cubicBezTo>
                  <a:pt x="479" y="2075"/>
                  <a:pt x="479" y="2075"/>
                  <a:pt x="472" y="2059"/>
                </a:cubicBezTo>
                <a:cubicBezTo>
                  <a:pt x="472" y="2043"/>
                  <a:pt x="472" y="2035"/>
                  <a:pt x="464" y="2028"/>
                </a:cubicBezTo>
                <a:close/>
                <a:moveTo>
                  <a:pt x="464" y="1988"/>
                </a:moveTo>
                <a:cubicBezTo>
                  <a:pt x="464" y="2004"/>
                  <a:pt x="464" y="2012"/>
                  <a:pt x="464" y="2028"/>
                </a:cubicBezTo>
                <a:cubicBezTo>
                  <a:pt x="464" y="2020"/>
                  <a:pt x="464" y="2012"/>
                  <a:pt x="464" y="2012"/>
                </a:cubicBezTo>
                <a:cubicBezTo>
                  <a:pt x="464" y="1988"/>
                  <a:pt x="464" y="1988"/>
                  <a:pt x="464" y="1988"/>
                </a:cubicBezTo>
                <a:close/>
                <a:moveTo>
                  <a:pt x="479" y="1315"/>
                </a:moveTo>
                <a:cubicBezTo>
                  <a:pt x="479" y="1323"/>
                  <a:pt x="479" y="1323"/>
                  <a:pt x="472" y="1331"/>
                </a:cubicBezTo>
                <a:cubicBezTo>
                  <a:pt x="479" y="1354"/>
                  <a:pt x="479" y="1354"/>
                  <a:pt x="479" y="1354"/>
                </a:cubicBezTo>
                <a:cubicBezTo>
                  <a:pt x="479" y="1347"/>
                  <a:pt x="479" y="1339"/>
                  <a:pt x="479" y="1315"/>
                </a:cubicBezTo>
                <a:close/>
                <a:moveTo>
                  <a:pt x="487" y="2153"/>
                </a:moveTo>
                <a:cubicBezTo>
                  <a:pt x="479" y="2145"/>
                  <a:pt x="479" y="2145"/>
                  <a:pt x="479" y="2145"/>
                </a:cubicBezTo>
                <a:cubicBezTo>
                  <a:pt x="487" y="2161"/>
                  <a:pt x="487" y="2161"/>
                  <a:pt x="487" y="2161"/>
                </a:cubicBezTo>
                <a:lnTo>
                  <a:pt x="487" y="2153"/>
                </a:lnTo>
                <a:close/>
                <a:moveTo>
                  <a:pt x="464" y="814"/>
                </a:moveTo>
                <a:cubicBezTo>
                  <a:pt x="464" y="846"/>
                  <a:pt x="464" y="846"/>
                  <a:pt x="464" y="861"/>
                </a:cubicBezTo>
                <a:cubicBezTo>
                  <a:pt x="464" y="877"/>
                  <a:pt x="464" y="877"/>
                  <a:pt x="464" y="877"/>
                </a:cubicBezTo>
                <a:cubicBezTo>
                  <a:pt x="464" y="846"/>
                  <a:pt x="464" y="830"/>
                  <a:pt x="464" y="830"/>
                </a:cubicBezTo>
                <a:cubicBezTo>
                  <a:pt x="464" y="814"/>
                  <a:pt x="464" y="822"/>
                  <a:pt x="464" y="814"/>
                </a:cubicBezTo>
                <a:close/>
                <a:moveTo>
                  <a:pt x="472" y="1597"/>
                </a:moveTo>
                <a:cubicBezTo>
                  <a:pt x="472" y="1605"/>
                  <a:pt x="472" y="1613"/>
                  <a:pt x="472" y="1613"/>
                </a:cubicBezTo>
                <a:cubicBezTo>
                  <a:pt x="472" y="1621"/>
                  <a:pt x="472" y="1621"/>
                  <a:pt x="472" y="1628"/>
                </a:cubicBezTo>
                <a:cubicBezTo>
                  <a:pt x="472" y="1636"/>
                  <a:pt x="472" y="1636"/>
                  <a:pt x="472" y="1636"/>
                </a:cubicBezTo>
                <a:cubicBezTo>
                  <a:pt x="472" y="1636"/>
                  <a:pt x="472" y="1636"/>
                  <a:pt x="472" y="1644"/>
                </a:cubicBezTo>
                <a:cubicBezTo>
                  <a:pt x="472" y="1621"/>
                  <a:pt x="472" y="1621"/>
                  <a:pt x="479" y="1605"/>
                </a:cubicBezTo>
                <a:cubicBezTo>
                  <a:pt x="479" y="1597"/>
                  <a:pt x="479" y="1597"/>
                  <a:pt x="472" y="1597"/>
                </a:cubicBezTo>
                <a:close/>
                <a:moveTo>
                  <a:pt x="464" y="1973"/>
                </a:moveTo>
                <a:cubicBezTo>
                  <a:pt x="464" y="1965"/>
                  <a:pt x="464" y="1965"/>
                  <a:pt x="464" y="1965"/>
                </a:cubicBezTo>
                <a:cubicBezTo>
                  <a:pt x="464" y="1973"/>
                  <a:pt x="464" y="1973"/>
                  <a:pt x="464" y="1973"/>
                </a:cubicBezTo>
                <a:close/>
                <a:moveTo>
                  <a:pt x="464" y="1761"/>
                </a:moveTo>
                <a:cubicBezTo>
                  <a:pt x="464" y="1754"/>
                  <a:pt x="464" y="1746"/>
                  <a:pt x="472" y="1738"/>
                </a:cubicBezTo>
                <a:cubicBezTo>
                  <a:pt x="472" y="1730"/>
                  <a:pt x="472" y="1730"/>
                  <a:pt x="464" y="1746"/>
                </a:cubicBezTo>
                <a:cubicBezTo>
                  <a:pt x="464" y="1746"/>
                  <a:pt x="464" y="1754"/>
                  <a:pt x="464" y="1754"/>
                </a:cubicBezTo>
                <a:cubicBezTo>
                  <a:pt x="464" y="1754"/>
                  <a:pt x="464" y="1761"/>
                  <a:pt x="464" y="1761"/>
                </a:cubicBezTo>
                <a:close/>
                <a:moveTo>
                  <a:pt x="464" y="767"/>
                </a:moveTo>
                <a:cubicBezTo>
                  <a:pt x="464" y="767"/>
                  <a:pt x="464" y="767"/>
                  <a:pt x="464" y="767"/>
                </a:cubicBezTo>
                <a:cubicBezTo>
                  <a:pt x="464" y="767"/>
                  <a:pt x="464" y="767"/>
                  <a:pt x="464" y="767"/>
                </a:cubicBezTo>
                <a:cubicBezTo>
                  <a:pt x="464" y="752"/>
                  <a:pt x="464" y="752"/>
                  <a:pt x="464" y="744"/>
                </a:cubicBezTo>
                <a:cubicBezTo>
                  <a:pt x="464" y="744"/>
                  <a:pt x="464" y="744"/>
                  <a:pt x="464" y="736"/>
                </a:cubicBezTo>
                <a:cubicBezTo>
                  <a:pt x="464" y="736"/>
                  <a:pt x="464" y="736"/>
                  <a:pt x="464" y="736"/>
                </a:cubicBezTo>
                <a:cubicBezTo>
                  <a:pt x="464" y="736"/>
                  <a:pt x="464" y="736"/>
                  <a:pt x="464" y="736"/>
                </a:cubicBezTo>
                <a:cubicBezTo>
                  <a:pt x="464" y="736"/>
                  <a:pt x="464" y="736"/>
                  <a:pt x="464" y="736"/>
                </a:cubicBezTo>
                <a:cubicBezTo>
                  <a:pt x="464" y="736"/>
                  <a:pt x="464" y="736"/>
                  <a:pt x="456" y="713"/>
                </a:cubicBezTo>
                <a:cubicBezTo>
                  <a:pt x="456" y="713"/>
                  <a:pt x="456" y="713"/>
                  <a:pt x="456" y="728"/>
                </a:cubicBezTo>
                <a:cubicBezTo>
                  <a:pt x="464" y="736"/>
                  <a:pt x="464" y="752"/>
                  <a:pt x="464" y="775"/>
                </a:cubicBezTo>
                <a:cubicBezTo>
                  <a:pt x="464" y="775"/>
                  <a:pt x="464" y="775"/>
                  <a:pt x="464" y="767"/>
                </a:cubicBezTo>
                <a:close/>
                <a:moveTo>
                  <a:pt x="456" y="642"/>
                </a:moveTo>
                <a:cubicBezTo>
                  <a:pt x="456" y="642"/>
                  <a:pt x="456" y="650"/>
                  <a:pt x="456" y="658"/>
                </a:cubicBezTo>
                <a:cubicBezTo>
                  <a:pt x="456" y="666"/>
                  <a:pt x="456" y="666"/>
                  <a:pt x="456" y="666"/>
                </a:cubicBezTo>
                <a:cubicBezTo>
                  <a:pt x="456" y="666"/>
                  <a:pt x="456" y="666"/>
                  <a:pt x="456" y="674"/>
                </a:cubicBezTo>
                <a:cubicBezTo>
                  <a:pt x="456" y="658"/>
                  <a:pt x="456" y="650"/>
                  <a:pt x="456" y="642"/>
                </a:cubicBezTo>
                <a:close/>
                <a:moveTo>
                  <a:pt x="456" y="666"/>
                </a:moveTo>
                <a:cubicBezTo>
                  <a:pt x="456" y="674"/>
                  <a:pt x="456" y="674"/>
                  <a:pt x="456" y="674"/>
                </a:cubicBezTo>
                <a:cubicBezTo>
                  <a:pt x="456" y="674"/>
                  <a:pt x="456" y="674"/>
                  <a:pt x="456" y="681"/>
                </a:cubicBezTo>
                <a:cubicBezTo>
                  <a:pt x="456" y="681"/>
                  <a:pt x="456" y="681"/>
                  <a:pt x="456" y="666"/>
                </a:cubicBezTo>
                <a:close/>
                <a:moveTo>
                  <a:pt x="448" y="580"/>
                </a:moveTo>
                <a:cubicBezTo>
                  <a:pt x="448" y="572"/>
                  <a:pt x="448" y="572"/>
                  <a:pt x="448" y="572"/>
                </a:cubicBezTo>
                <a:cubicBezTo>
                  <a:pt x="448" y="564"/>
                  <a:pt x="448" y="564"/>
                  <a:pt x="448" y="564"/>
                </a:cubicBezTo>
                <a:cubicBezTo>
                  <a:pt x="440" y="564"/>
                  <a:pt x="440" y="564"/>
                  <a:pt x="440" y="564"/>
                </a:cubicBezTo>
                <a:lnTo>
                  <a:pt x="448" y="580"/>
                </a:lnTo>
                <a:close/>
                <a:moveTo>
                  <a:pt x="464" y="791"/>
                </a:moveTo>
                <a:cubicBezTo>
                  <a:pt x="464" y="791"/>
                  <a:pt x="464" y="791"/>
                  <a:pt x="464" y="799"/>
                </a:cubicBezTo>
                <a:cubicBezTo>
                  <a:pt x="464" y="799"/>
                  <a:pt x="464" y="799"/>
                  <a:pt x="464" y="799"/>
                </a:cubicBezTo>
                <a:cubicBezTo>
                  <a:pt x="464" y="799"/>
                  <a:pt x="464" y="799"/>
                  <a:pt x="464" y="783"/>
                </a:cubicBezTo>
                <a:cubicBezTo>
                  <a:pt x="464" y="783"/>
                  <a:pt x="464" y="783"/>
                  <a:pt x="464" y="783"/>
                </a:cubicBezTo>
                <a:cubicBezTo>
                  <a:pt x="464" y="783"/>
                  <a:pt x="464" y="783"/>
                  <a:pt x="464" y="775"/>
                </a:cubicBezTo>
                <a:cubicBezTo>
                  <a:pt x="464" y="783"/>
                  <a:pt x="464" y="783"/>
                  <a:pt x="464" y="783"/>
                </a:cubicBezTo>
                <a:cubicBezTo>
                  <a:pt x="464" y="783"/>
                  <a:pt x="464" y="783"/>
                  <a:pt x="464" y="791"/>
                </a:cubicBezTo>
                <a:close/>
                <a:moveTo>
                  <a:pt x="464" y="1808"/>
                </a:moveTo>
                <a:cubicBezTo>
                  <a:pt x="464" y="1808"/>
                  <a:pt x="464" y="1808"/>
                  <a:pt x="472" y="1801"/>
                </a:cubicBezTo>
                <a:cubicBezTo>
                  <a:pt x="472" y="1801"/>
                  <a:pt x="472" y="1801"/>
                  <a:pt x="464" y="1793"/>
                </a:cubicBezTo>
                <a:cubicBezTo>
                  <a:pt x="464" y="1801"/>
                  <a:pt x="464" y="1801"/>
                  <a:pt x="464" y="1808"/>
                </a:cubicBezTo>
                <a:close/>
                <a:moveTo>
                  <a:pt x="456" y="650"/>
                </a:moveTo>
                <a:cubicBezTo>
                  <a:pt x="456" y="642"/>
                  <a:pt x="456" y="642"/>
                  <a:pt x="456" y="642"/>
                </a:cubicBezTo>
                <a:cubicBezTo>
                  <a:pt x="456" y="658"/>
                  <a:pt x="456" y="658"/>
                  <a:pt x="456" y="658"/>
                </a:cubicBezTo>
                <a:cubicBezTo>
                  <a:pt x="456" y="650"/>
                  <a:pt x="456" y="650"/>
                  <a:pt x="456" y="650"/>
                </a:cubicBezTo>
                <a:close/>
                <a:moveTo>
                  <a:pt x="456" y="634"/>
                </a:moveTo>
                <a:cubicBezTo>
                  <a:pt x="456" y="642"/>
                  <a:pt x="456" y="642"/>
                  <a:pt x="456" y="642"/>
                </a:cubicBezTo>
                <a:cubicBezTo>
                  <a:pt x="456" y="642"/>
                  <a:pt x="456" y="642"/>
                  <a:pt x="456" y="634"/>
                </a:cubicBezTo>
                <a:close/>
                <a:moveTo>
                  <a:pt x="487" y="2129"/>
                </a:moveTo>
                <a:cubicBezTo>
                  <a:pt x="479" y="2114"/>
                  <a:pt x="479" y="2106"/>
                  <a:pt x="479" y="2106"/>
                </a:cubicBezTo>
                <a:cubicBezTo>
                  <a:pt x="479" y="2121"/>
                  <a:pt x="479" y="2121"/>
                  <a:pt x="487" y="2129"/>
                </a:cubicBezTo>
                <a:close/>
                <a:moveTo>
                  <a:pt x="440" y="533"/>
                </a:moveTo>
                <a:cubicBezTo>
                  <a:pt x="448" y="541"/>
                  <a:pt x="440" y="533"/>
                  <a:pt x="448" y="541"/>
                </a:cubicBezTo>
                <a:cubicBezTo>
                  <a:pt x="440" y="541"/>
                  <a:pt x="440" y="533"/>
                  <a:pt x="440" y="533"/>
                </a:cubicBezTo>
                <a:close/>
                <a:moveTo>
                  <a:pt x="487" y="2137"/>
                </a:moveTo>
                <a:cubicBezTo>
                  <a:pt x="487" y="2129"/>
                  <a:pt x="487" y="2129"/>
                  <a:pt x="487" y="2129"/>
                </a:cubicBezTo>
                <a:cubicBezTo>
                  <a:pt x="487" y="2129"/>
                  <a:pt x="487" y="2129"/>
                  <a:pt x="487" y="2137"/>
                </a:cubicBezTo>
                <a:close/>
                <a:moveTo>
                  <a:pt x="479" y="1691"/>
                </a:moveTo>
                <a:cubicBezTo>
                  <a:pt x="472" y="1707"/>
                  <a:pt x="472" y="1707"/>
                  <a:pt x="472" y="1707"/>
                </a:cubicBezTo>
                <a:cubicBezTo>
                  <a:pt x="479" y="1699"/>
                  <a:pt x="479" y="1691"/>
                  <a:pt x="479" y="1691"/>
                </a:cubicBezTo>
                <a:close/>
                <a:moveTo>
                  <a:pt x="472" y="2035"/>
                </a:moveTo>
                <a:cubicBezTo>
                  <a:pt x="479" y="2051"/>
                  <a:pt x="479" y="2059"/>
                  <a:pt x="479" y="2075"/>
                </a:cubicBezTo>
                <a:cubicBezTo>
                  <a:pt x="479" y="2075"/>
                  <a:pt x="479" y="2075"/>
                  <a:pt x="479" y="2075"/>
                </a:cubicBezTo>
                <a:cubicBezTo>
                  <a:pt x="479" y="2059"/>
                  <a:pt x="479" y="2059"/>
                  <a:pt x="479" y="2035"/>
                </a:cubicBezTo>
                <a:cubicBezTo>
                  <a:pt x="479" y="2035"/>
                  <a:pt x="479" y="2035"/>
                  <a:pt x="472" y="2035"/>
                </a:cubicBezTo>
                <a:close/>
                <a:moveTo>
                  <a:pt x="495" y="2145"/>
                </a:moveTo>
                <a:cubicBezTo>
                  <a:pt x="487" y="2137"/>
                  <a:pt x="487" y="2137"/>
                  <a:pt x="487" y="2137"/>
                </a:cubicBezTo>
                <a:cubicBezTo>
                  <a:pt x="487" y="2137"/>
                  <a:pt x="487" y="2145"/>
                  <a:pt x="495" y="2161"/>
                </a:cubicBezTo>
                <a:cubicBezTo>
                  <a:pt x="495" y="2161"/>
                  <a:pt x="495" y="2161"/>
                  <a:pt x="495" y="2161"/>
                </a:cubicBezTo>
                <a:cubicBezTo>
                  <a:pt x="495" y="2153"/>
                  <a:pt x="495" y="2153"/>
                  <a:pt x="495" y="2145"/>
                </a:cubicBezTo>
                <a:cubicBezTo>
                  <a:pt x="495" y="2153"/>
                  <a:pt x="495" y="2153"/>
                  <a:pt x="495" y="2153"/>
                </a:cubicBezTo>
                <a:cubicBezTo>
                  <a:pt x="495" y="2153"/>
                  <a:pt x="495" y="2161"/>
                  <a:pt x="495" y="2161"/>
                </a:cubicBezTo>
                <a:cubicBezTo>
                  <a:pt x="495" y="2161"/>
                  <a:pt x="495" y="2153"/>
                  <a:pt x="495" y="2153"/>
                </a:cubicBezTo>
                <a:cubicBezTo>
                  <a:pt x="495" y="2153"/>
                  <a:pt x="495" y="2153"/>
                  <a:pt x="495" y="2153"/>
                </a:cubicBezTo>
                <a:cubicBezTo>
                  <a:pt x="495" y="2145"/>
                  <a:pt x="495" y="2145"/>
                  <a:pt x="495" y="2145"/>
                </a:cubicBezTo>
                <a:cubicBezTo>
                  <a:pt x="495" y="2145"/>
                  <a:pt x="495" y="2137"/>
                  <a:pt x="495" y="2129"/>
                </a:cubicBezTo>
                <a:cubicBezTo>
                  <a:pt x="487" y="2129"/>
                  <a:pt x="487" y="2129"/>
                  <a:pt x="495" y="2145"/>
                </a:cubicBezTo>
                <a:close/>
                <a:moveTo>
                  <a:pt x="495" y="2129"/>
                </a:moveTo>
                <a:cubicBezTo>
                  <a:pt x="495" y="2129"/>
                  <a:pt x="495" y="2129"/>
                  <a:pt x="495" y="2129"/>
                </a:cubicBezTo>
                <a:cubicBezTo>
                  <a:pt x="495" y="2129"/>
                  <a:pt x="495" y="2129"/>
                  <a:pt x="487" y="2121"/>
                </a:cubicBezTo>
                <a:cubicBezTo>
                  <a:pt x="487" y="2129"/>
                  <a:pt x="495" y="2129"/>
                  <a:pt x="495" y="2129"/>
                </a:cubicBezTo>
                <a:close/>
                <a:moveTo>
                  <a:pt x="495" y="2176"/>
                </a:moveTo>
                <a:cubicBezTo>
                  <a:pt x="503" y="2192"/>
                  <a:pt x="503" y="2184"/>
                  <a:pt x="503" y="2192"/>
                </a:cubicBezTo>
                <a:cubicBezTo>
                  <a:pt x="503" y="2192"/>
                  <a:pt x="503" y="2192"/>
                  <a:pt x="503" y="2192"/>
                </a:cubicBezTo>
                <a:cubicBezTo>
                  <a:pt x="503" y="2184"/>
                  <a:pt x="503" y="2184"/>
                  <a:pt x="503" y="2184"/>
                </a:cubicBezTo>
                <a:cubicBezTo>
                  <a:pt x="503" y="2184"/>
                  <a:pt x="503" y="2184"/>
                  <a:pt x="503" y="2176"/>
                </a:cubicBezTo>
                <a:cubicBezTo>
                  <a:pt x="495" y="2176"/>
                  <a:pt x="495" y="2176"/>
                  <a:pt x="495" y="2176"/>
                </a:cubicBezTo>
                <a:close/>
                <a:moveTo>
                  <a:pt x="495" y="2161"/>
                </a:moveTo>
                <a:cubicBezTo>
                  <a:pt x="495" y="2161"/>
                  <a:pt x="503" y="2168"/>
                  <a:pt x="503" y="2168"/>
                </a:cubicBezTo>
                <a:cubicBezTo>
                  <a:pt x="503" y="2168"/>
                  <a:pt x="495" y="2161"/>
                  <a:pt x="495" y="2161"/>
                </a:cubicBezTo>
                <a:close/>
                <a:moveTo>
                  <a:pt x="503" y="2176"/>
                </a:moveTo>
                <a:cubicBezTo>
                  <a:pt x="503" y="2176"/>
                  <a:pt x="503" y="2176"/>
                  <a:pt x="503" y="2168"/>
                </a:cubicBezTo>
                <a:cubicBezTo>
                  <a:pt x="503" y="2176"/>
                  <a:pt x="503" y="2176"/>
                  <a:pt x="503" y="2176"/>
                </a:cubicBezTo>
                <a:cubicBezTo>
                  <a:pt x="503" y="2176"/>
                  <a:pt x="503" y="2176"/>
                  <a:pt x="503" y="2176"/>
                </a:cubicBezTo>
                <a:close/>
                <a:moveTo>
                  <a:pt x="487" y="2121"/>
                </a:moveTo>
                <a:cubicBezTo>
                  <a:pt x="487" y="2121"/>
                  <a:pt x="487" y="2121"/>
                  <a:pt x="487" y="2121"/>
                </a:cubicBezTo>
                <a:cubicBezTo>
                  <a:pt x="487" y="2121"/>
                  <a:pt x="495" y="2129"/>
                  <a:pt x="495" y="2129"/>
                </a:cubicBezTo>
                <a:cubicBezTo>
                  <a:pt x="487" y="2121"/>
                  <a:pt x="487" y="2121"/>
                  <a:pt x="487" y="2121"/>
                </a:cubicBezTo>
                <a:cubicBezTo>
                  <a:pt x="487" y="2114"/>
                  <a:pt x="487" y="2114"/>
                  <a:pt x="487" y="2114"/>
                </a:cubicBezTo>
                <a:cubicBezTo>
                  <a:pt x="487" y="2114"/>
                  <a:pt x="487" y="2114"/>
                  <a:pt x="487" y="2121"/>
                </a:cubicBezTo>
                <a:cubicBezTo>
                  <a:pt x="487" y="2121"/>
                  <a:pt x="487" y="2121"/>
                  <a:pt x="487" y="2121"/>
                </a:cubicBezTo>
                <a:cubicBezTo>
                  <a:pt x="487" y="2121"/>
                  <a:pt x="487" y="2121"/>
                  <a:pt x="487" y="2121"/>
                </a:cubicBezTo>
                <a:cubicBezTo>
                  <a:pt x="487" y="2121"/>
                  <a:pt x="487" y="2121"/>
                  <a:pt x="487" y="2121"/>
                </a:cubicBezTo>
                <a:close/>
                <a:moveTo>
                  <a:pt x="472" y="1848"/>
                </a:moveTo>
                <a:cubicBezTo>
                  <a:pt x="472" y="1848"/>
                  <a:pt x="472" y="1855"/>
                  <a:pt x="472" y="1863"/>
                </a:cubicBezTo>
                <a:cubicBezTo>
                  <a:pt x="472" y="1863"/>
                  <a:pt x="472" y="1871"/>
                  <a:pt x="472" y="1871"/>
                </a:cubicBezTo>
                <a:cubicBezTo>
                  <a:pt x="472" y="1871"/>
                  <a:pt x="472" y="1855"/>
                  <a:pt x="479" y="1840"/>
                </a:cubicBezTo>
                <a:cubicBezTo>
                  <a:pt x="472" y="1840"/>
                  <a:pt x="472" y="1840"/>
                  <a:pt x="472" y="1848"/>
                </a:cubicBezTo>
                <a:close/>
                <a:moveTo>
                  <a:pt x="479" y="2082"/>
                </a:moveTo>
                <a:cubicBezTo>
                  <a:pt x="479" y="2090"/>
                  <a:pt x="479" y="2090"/>
                  <a:pt x="479" y="2090"/>
                </a:cubicBezTo>
                <a:cubicBezTo>
                  <a:pt x="479" y="2090"/>
                  <a:pt x="479" y="2090"/>
                  <a:pt x="479" y="2090"/>
                </a:cubicBezTo>
                <a:cubicBezTo>
                  <a:pt x="487" y="2098"/>
                  <a:pt x="487" y="2098"/>
                  <a:pt x="487" y="2098"/>
                </a:cubicBezTo>
                <a:cubicBezTo>
                  <a:pt x="487" y="2090"/>
                  <a:pt x="487" y="2082"/>
                  <a:pt x="479" y="2067"/>
                </a:cubicBezTo>
                <a:cubicBezTo>
                  <a:pt x="479" y="2075"/>
                  <a:pt x="479" y="2075"/>
                  <a:pt x="479" y="2075"/>
                </a:cubicBezTo>
                <a:cubicBezTo>
                  <a:pt x="479" y="2082"/>
                  <a:pt x="479" y="2082"/>
                  <a:pt x="479" y="2082"/>
                </a:cubicBezTo>
                <a:close/>
                <a:moveTo>
                  <a:pt x="487" y="2098"/>
                </a:moveTo>
                <a:cubicBezTo>
                  <a:pt x="487" y="2106"/>
                  <a:pt x="487" y="2114"/>
                  <a:pt x="487" y="2121"/>
                </a:cubicBezTo>
                <a:cubicBezTo>
                  <a:pt x="487" y="2106"/>
                  <a:pt x="487" y="2106"/>
                  <a:pt x="487" y="2098"/>
                </a:cubicBezTo>
                <a:close/>
                <a:moveTo>
                  <a:pt x="479" y="2067"/>
                </a:moveTo>
                <a:cubicBezTo>
                  <a:pt x="479" y="2067"/>
                  <a:pt x="479" y="2067"/>
                  <a:pt x="479" y="2059"/>
                </a:cubicBezTo>
                <a:cubicBezTo>
                  <a:pt x="479" y="2059"/>
                  <a:pt x="479" y="2059"/>
                  <a:pt x="479" y="2059"/>
                </a:cubicBezTo>
                <a:cubicBezTo>
                  <a:pt x="479" y="2059"/>
                  <a:pt x="479" y="2067"/>
                  <a:pt x="479" y="2067"/>
                </a:cubicBezTo>
                <a:cubicBezTo>
                  <a:pt x="479" y="2067"/>
                  <a:pt x="479" y="2067"/>
                  <a:pt x="479" y="2067"/>
                </a:cubicBezTo>
                <a:close/>
                <a:moveTo>
                  <a:pt x="448" y="525"/>
                </a:moveTo>
                <a:cubicBezTo>
                  <a:pt x="448" y="525"/>
                  <a:pt x="448" y="533"/>
                  <a:pt x="448" y="533"/>
                </a:cubicBezTo>
                <a:cubicBezTo>
                  <a:pt x="456" y="548"/>
                  <a:pt x="456" y="548"/>
                  <a:pt x="456" y="548"/>
                </a:cubicBezTo>
                <a:cubicBezTo>
                  <a:pt x="448" y="533"/>
                  <a:pt x="448" y="525"/>
                  <a:pt x="448" y="525"/>
                </a:cubicBezTo>
                <a:close/>
                <a:moveTo>
                  <a:pt x="456" y="580"/>
                </a:moveTo>
                <a:cubicBezTo>
                  <a:pt x="456" y="580"/>
                  <a:pt x="456" y="580"/>
                  <a:pt x="456" y="595"/>
                </a:cubicBezTo>
                <a:cubicBezTo>
                  <a:pt x="456" y="587"/>
                  <a:pt x="456" y="587"/>
                  <a:pt x="456" y="587"/>
                </a:cubicBezTo>
                <a:cubicBezTo>
                  <a:pt x="456" y="587"/>
                  <a:pt x="456" y="587"/>
                  <a:pt x="456" y="580"/>
                </a:cubicBezTo>
                <a:close/>
                <a:moveTo>
                  <a:pt x="550" y="1934"/>
                </a:moveTo>
                <a:cubicBezTo>
                  <a:pt x="550" y="1934"/>
                  <a:pt x="550" y="1941"/>
                  <a:pt x="550" y="1949"/>
                </a:cubicBezTo>
                <a:cubicBezTo>
                  <a:pt x="550" y="1949"/>
                  <a:pt x="550" y="1949"/>
                  <a:pt x="550" y="1965"/>
                </a:cubicBezTo>
                <a:cubicBezTo>
                  <a:pt x="550" y="1949"/>
                  <a:pt x="550" y="1926"/>
                  <a:pt x="550" y="1918"/>
                </a:cubicBezTo>
                <a:cubicBezTo>
                  <a:pt x="550" y="1918"/>
                  <a:pt x="550" y="1918"/>
                  <a:pt x="550" y="1926"/>
                </a:cubicBezTo>
                <a:cubicBezTo>
                  <a:pt x="550" y="1926"/>
                  <a:pt x="550" y="1934"/>
                  <a:pt x="550" y="1934"/>
                </a:cubicBezTo>
                <a:close/>
                <a:moveTo>
                  <a:pt x="456" y="541"/>
                </a:moveTo>
                <a:cubicBezTo>
                  <a:pt x="456" y="548"/>
                  <a:pt x="456" y="548"/>
                  <a:pt x="464" y="556"/>
                </a:cubicBezTo>
                <a:cubicBezTo>
                  <a:pt x="464" y="548"/>
                  <a:pt x="456" y="548"/>
                  <a:pt x="456" y="541"/>
                </a:cubicBezTo>
                <a:close/>
                <a:moveTo>
                  <a:pt x="448" y="423"/>
                </a:moveTo>
                <a:cubicBezTo>
                  <a:pt x="448" y="423"/>
                  <a:pt x="448" y="423"/>
                  <a:pt x="448" y="415"/>
                </a:cubicBezTo>
                <a:cubicBezTo>
                  <a:pt x="448" y="415"/>
                  <a:pt x="448" y="423"/>
                  <a:pt x="448" y="415"/>
                </a:cubicBezTo>
                <a:cubicBezTo>
                  <a:pt x="448" y="423"/>
                  <a:pt x="448" y="423"/>
                  <a:pt x="448" y="423"/>
                </a:cubicBezTo>
                <a:cubicBezTo>
                  <a:pt x="448" y="423"/>
                  <a:pt x="448" y="423"/>
                  <a:pt x="448" y="423"/>
                </a:cubicBezTo>
                <a:close/>
                <a:moveTo>
                  <a:pt x="542" y="2059"/>
                </a:moveTo>
                <a:cubicBezTo>
                  <a:pt x="542" y="2051"/>
                  <a:pt x="542" y="2043"/>
                  <a:pt x="542" y="2043"/>
                </a:cubicBezTo>
                <a:cubicBezTo>
                  <a:pt x="542" y="2043"/>
                  <a:pt x="542" y="2043"/>
                  <a:pt x="542" y="2043"/>
                </a:cubicBezTo>
                <a:cubicBezTo>
                  <a:pt x="542" y="2059"/>
                  <a:pt x="542" y="2059"/>
                  <a:pt x="542" y="2059"/>
                </a:cubicBezTo>
                <a:close/>
                <a:moveTo>
                  <a:pt x="487" y="893"/>
                </a:moveTo>
                <a:cubicBezTo>
                  <a:pt x="487" y="901"/>
                  <a:pt x="487" y="901"/>
                  <a:pt x="487" y="901"/>
                </a:cubicBezTo>
                <a:cubicBezTo>
                  <a:pt x="487" y="885"/>
                  <a:pt x="487" y="885"/>
                  <a:pt x="487" y="885"/>
                </a:cubicBezTo>
                <a:cubicBezTo>
                  <a:pt x="487" y="893"/>
                  <a:pt x="487" y="893"/>
                  <a:pt x="487" y="893"/>
                </a:cubicBezTo>
                <a:close/>
                <a:moveTo>
                  <a:pt x="542" y="2082"/>
                </a:moveTo>
                <a:cubicBezTo>
                  <a:pt x="542" y="2082"/>
                  <a:pt x="550" y="2090"/>
                  <a:pt x="550" y="2090"/>
                </a:cubicBezTo>
                <a:cubicBezTo>
                  <a:pt x="550" y="2082"/>
                  <a:pt x="542" y="2051"/>
                  <a:pt x="542" y="2051"/>
                </a:cubicBezTo>
                <a:cubicBezTo>
                  <a:pt x="542" y="2059"/>
                  <a:pt x="542" y="2059"/>
                  <a:pt x="542" y="2059"/>
                </a:cubicBezTo>
                <a:cubicBezTo>
                  <a:pt x="542" y="2059"/>
                  <a:pt x="542" y="2059"/>
                  <a:pt x="542" y="2059"/>
                </a:cubicBezTo>
                <a:cubicBezTo>
                  <a:pt x="542" y="2067"/>
                  <a:pt x="542" y="2067"/>
                  <a:pt x="542" y="2075"/>
                </a:cubicBezTo>
                <a:cubicBezTo>
                  <a:pt x="542" y="2082"/>
                  <a:pt x="542" y="2075"/>
                  <a:pt x="542" y="2082"/>
                </a:cubicBezTo>
                <a:close/>
                <a:moveTo>
                  <a:pt x="479" y="220"/>
                </a:moveTo>
                <a:cubicBezTo>
                  <a:pt x="479" y="220"/>
                  <a:pt x="479" y="220"/>
                  <a:pt x="479" y="220"/>
                </a:cubicBezTo>
                <a:cubicBezTo>
                  <a:pt x="479" y="220"/>
                  <a:pt x="479" y="220"/>
                  <a:pt x="479" y="212"/>
                </a:cubicBezTo>
                <a:cubicBezTo>
                  <a:pt x="479" y="220"/>
                  <a:pt x="479" y="220"/>
                  <a:pt x="479" y="220"/>
                </a:cubicBezTo>
                <a:close/>
                <a:moveTo>
                  <a:pt x="472" y="173"/>
                </a:moveTo>
                <a:cubicBezTo>
                  <a:pt x="472" y="180"/>
                  <a:pt x="472" y="180"/>
                  <a:pt x="472" y="180"/>
                </a:cubicBezTo>
                <a:cubicBezTo>
                  <a:pt x="472" y="180"/>
                  <a:pt x="472" y="180"/>
                  <a:pt x="472" y="188"/>
                </a:cubicBezTo>
                <a:cubicBezTo>
                  <a:pt x="479" y="188"/>
                  <a:pt x="479" y="188"/>
                  <a:pt x="479" y="188"/>
                </a:cubicBezTo>
                <a:cubicBezTo>
                  <a:pt x="472" y="180"/>
                  <a:pt x="472" y="180"/>
                  <a:pt x="472" y="173"/>
                </a:cubicBezTo>
                <a:close/>
                <a:moveTo>
                  <a:pt x="409" y="24"/>
                </a:moveTo>
                <a:cubicBezTo>
                  <a:pt x="409" y="24"/>
                  <a:pt x="409" y="24"/>
                  <a:pt x="409" y="24"/>
                </a:cubicBezTo>
                <a:cubicBezTo>
                  <a:pt x="409" y="24"/>
                  <a:pt x="409" y="24"/>
                  <a:pt x="409" y="32"/>
                </a:cubicBezTo>
                <a:cubicBezTo>
                  <a:pt x="409" y="24"/>
                  <a:pt x="409" y="24"/>
                  <a:pt x="409" y="24"/>
                </a:cubicBezTo>
                <a:close/>
                <a:moveTo>
                  <a:pt x="542" y="564"/>
                </a:moveTo>
                <a:cubicBezTo>
                  <a:pt x="542" y="564"/>
                  <a:pt x="542" y="564"/>
                  <a:pt x="542" y="548"/>
                </a:cubicBezTo>
                <a:cubicBezTo>
                  <a:pt x="542" y="548"/>
                  <a:pt x="542" y="548"/>
                  <a:pt x="534" y="548"/>
                </a:cubicBezTo>
                <a:cubicBezTo>
                  <a:pt x="534" y="548"/>
                  <a:pt x="534" y="548"/>
                  <a:pt x="542" y="564"/>
                </a:cubicBezTo>
                <a:cubicBezTo>
                  <a:pt x="542" y="564"/>
                  <a:pt x="542" y="564"/>
                  <a:pt x="542" y="564"/>
                </a:cubicBezTo>
                <a:close/>
                <a:moveTo>
                  <a:pt x="409" y="16"/>
                </a:moveTo>
                <a:cubicBezTo>
                  <a:pt x="409" y="16"/>
                  <a:pt x="409" y="16"/>
                  <a:pt x="409" y="16"/>
                </a:cubicBezTo>
                <a:cubicBezTo>
                  <a:pt x="409" y="16"/>
                  <a:pt x="409" y="16"/>
                  <a:pt x="409" y="24"/>
                </a:cubicBezTo>
                <a:cubicBezTo>
                  <a:pt x="409" y="16"/>
                  <a:pt x="409" y="16"/>
                  <a:pt x="409" y="16"/>
                </a:cubicBezTo>
                <a:close/>
                <a:moveTo>
                  <a:pt x="487" y="1057"/>
                </a:moveTo>
                <a:cubicBezTo>
                  <a:pt x="487" y="1057"/>
                  <a:pt x="487" y="1057"/>
                  <a:pt x="487" y="1057"/>
                </a:cubicBezTo>
                <a:cubicBezTo>
                  <a:pt x="487" y="1057"/>
                  <a:pt x="487" y="1065"/>
                  <a:pt x="487" y="1065"/>
                </a:cubicBezTo>
                <a:cubicBezTo>
                  <a:pt x="487" y="1065"/>
                  <a:pt x="487" y="1065"/>
                  <a:pt x="495" y="1065"/>
                </a:cubicBezTo>
                <a:cubicBezTo>
                  <a:pt x="487" y="1049"/>
                  <a:pt x="495" y="1057"/>
                  <a:pt x="487" y="1049"/>
                </a:cubicBezTo>
                <a:cubicBezTo>
                  <a:pt x="487" y="1057"/>
                  <a:pt x="487" y="1057"/>
                  <a:pt x="487" y="1057"/>
                </a:cubicBezTo>
                <a:close/>
                <a:moveTo>
                  <a:pt x="519" y="431"/>
                </a:moveTo>
                <a:cubicBezTo>
                  <a:pt x="519" y="431"/>
                  <a:pt x="519" y="431"/>
                  <a:pt x="519" y="423"/>
                </a:cubicBezTo>
                <a:cubicBezTo>
                  <a:pt x="519" y="431"/>
                  <a:pt x="519" y="447"/>
                  <a:pt x="511" y="431"/>
                </a:cubicBezTo>
                <a:cubicBezTo>
                  <a:pt x="511" y="431"/>
                  <a:pt x="511" y="431"/>
                  <a:pt x="519" y="447"/>
                </a:cubicBezTo>
                <a:cubicBezTo>
                  <a:pt x="519" y="431"/>
                  <a:pt x="519" y="439"/>
                  <a:pt x="519" y="431"/>
                </a:cubicBezTo>
                <a:close/>
                <a:moveTo>
                  <a:pt x="511" y="2184"/>
                </a:moveTo>
                <a:cubicBezTo>
                  <a:pt x="511" y="2184"/>
                  <a:pt x="511" y="2184"/>
                  <a:pt x="511" y="2192"/>
                </a:cubicBezTo>
                <a:cubicBezTo>
                  <a:pt x="511" y="2192"/>
                  <a:pt x="511" y="2192"/>
                  <a:pt x="511" y="2192"/>
                </a:cubicBezTo>
                <a:cubicBezTo>
                  <a:pt x="511" y="2184"/>
                  <a:pt x="511" y="2184"/>
                  <a:pt x="511" y="2176"/>
                </a:cubicBezTo>
                <a:cubicBezTo>
                  <a:pt x="511" y="2192"/>
                  <a:pt x="511" y="2184"/>
                  <a:pt x="511" y="2184"/>
                </a:cubicBezTo>
                <a:close/>
                <a:moveTo>
                  <a:pt x="527" y="2121"/>
                </a:moveTo>
                <a:cubicBezTo>
                  <a:pt x="527" y="2121"/>
                  <a:pt x="527" y="2121"/>
                  <a:pt x="527" y="2121"/>
                </a:cubicBezTo>
                <a:cubicBezTo>
                  <a:pt x="527" y="2121"/>
                  <a:pt x="527" y="2121"/>
                  <a:pt x="527" y="2129"/>
                </a:cubicBezTo>
                <a:cubicBezTo>
                  <a:pt x="527" y="2129"/>
                  <a:pt x="527" y="2129"/>
                  <a:pt x="527" y="2137"/>
                </a:cubicBezTo>
                <a:cubicBezTo>
                  <a:pt x="527" y="2137"/>
                  <a:pt x="527" y="2137"/>
                  <a:pt x="527" y="2137"/>
                </a:cubicBezTo>
                <a:cubicBezTo>
                  <a:pt x="527" y="2129"/>
                  <a:pt x="527" y="2129"/>
                  <a:pt x="527" y="2121"/>
                </a:cubicBezTo>
                <a:cubicBezTo>
                  <a:pt x="527" y="2129"/>
                  <a:pt x="527" y="2129"/>
                  <a:pt x="527" y="2129"/>
                </a:cubicBezTo>
                <a:cubicBezTo>
                  <a:pt x="527" y="2129"/>
                  <a:pt x="527" y="2121"/>
                  <a:pt x="527" y="2121"/>
                </a:cubicBezTo>
                <a:cubicBezTo>
                  <a:pt x="527" y="2121"/>
                  <a:pt x="527" y="2114"/>
                  <a:pt x="527" y="2114"/>
                </a:cubicBezTo>
                <a:cubicBezTo>
                  <a:pt x="527" y="2114"/>
                  <a:pt x="527" y="2121"/>
                  <a:pt x="527" y="2121"/>
                </a:cubicBezTo>
                <a:close/>
                <a:moveTo>
                  <a:pt x="464" y="611"/>
                </a:moveTo>
                <a:cubicBezTo>
                  <a:pt x="464" y="611"/>
                  <a:pt x="464" y="611"/>
                  <a:pt x="464" y="603"/>
                </a:cubicBezTo>
                <a:cubicBezTo>
                  <a:pt x="464" y="611"/>
                  <a:pt x="464" y="611"/>
                  <a:pt x="464" y="619"/>
                </a:cubicBezTo>
                <a:cubicBezTo>
                  <a:pt x="464" y="619"/>
                  <a:pt x="464" y="611"/>
                  <a:pt x="464" y="611"/>
                </a:cubicBezTo>
                <a:close/>
                <a:moveTo>
                  <a:pt x="503" y="2059"/>
                </a:moveTo>
                <a:cubicBezTo>
                  <a:pt x="503" y="2059"/>
                  <a:pt x="503" y="2059"/>
                  <a:pt x="503" y="2059"/>
                </a:cubicBezTo>
                <a:cubicBezTo>
                  <a:pt x="503" y="2059"/>
                  <a:pt x="503" y="2067"/>
                  <a:pt x="503" y="2067"/>
                </a:cubicBezTo>
                <a:cubicBezTo>
                  <a:pt x="503" y="2067"/>
                  <a:pt x="503" y="2067"/>
                  <a:pt x="503" y="2067"/>
                </a:cubicBezTo>
                <a:cubicBezTo>
                  <a:pt x="503" y="2059"/>
                  <a:pt x="503" y="2059"/>
                  <a:pt x="503" y="2051"/>
                </a:cubicBezTo>
                <a:cubicBezTo>
                  <a:pt x="503" y="2051"/>
                  <a:pt x="503" y="2059"/>
                  <a:pt x="503" y="2059"/>
                </a:cubicBezTo>
                <a:close/>
                <a:moveTo>
                  <a:pt x="448" y="415"/>
                </a:moveTo>
                <a:cubicBezTo>
                  <a:pt x="448" y="415"/>
                  <a:pt x="448" y="415"/>
                  <a:pt x="448" y="415"/>
                </a:cubicBezTo>
                <a:cubicBezTo>
                  <a:pt x="448" y="415"/>
                  <a:pt x="448" y="415"/>
                  <a:pt x="448" y="415"/>
                </a:cubicBezTo>
                <a:cubicBezTo>
                  <a:pt x="448" y="415"/>
                  <a:pt x="440" y="407"/>
                  <a:pt x="440" y="407"/>
                </a:cubicBezTo>
                <a:cubicBezTo>
                  <a:pt x="440" y="407"/>
                  <a:pt x="440" y="407"/>
                  <a:pt x="440" y="407"/>
                </a:cubicBezTo>
                <a:cubicBezTo>
                  <a:pt x="440" y="407"/>
                  <a:pt x="440" y="400"/>
                  <a:pt x="440" y="400"/>
                </a:cubicBezTo>
                <a:cubicBezTo>
                  <a:pt x="440" y="400"/>
                  <a:pt x="440" y="400"/>
                  <a:pt x="440" y="400"/>
                </a:cubicBezTo>
                <a:cubicBezTo>
                  <a:pt x="440" y="400"/>
                  <a:pt x="440" y="400"/>
                  <a:pt x="440" y="400"/>
                </a:cubicBezTo>
                <a:cubicBezTo>
                  <a:pt x="440" y="400"/>
                  <a:pt x="440" y="400"/>
                  <a:pt x="440" y="400"/>
                </a:cubicBezTo>
                <a:cubicBezTo>
                  <a:pt x="440" y="400"/>
                  <a:pt x="440" y="400"/>
                  <a:pt x="448" y="400"/>
                </a:cubicBezTo>
                <a:cubicBezTo>
                  <a:pt x="448" y="392"/>
                  <a:pt x="440" y="384"/>
                  <a:pt x="440" y="376"/>
                </a:cubicBezTo>
                <a:cubicBezTo>
                  <a:pt x="440" y="384"/>
                  <a:pt x="448" y="384"/>
                  <a:pt x="448" y="384"/>
                </a:cubicBezTo>
                <a:cubicBezTo>
                  <a:pt x="448" y="376"/>
                  <a:pt x="448" y="376"/>
                  <a:pt x="440" y="360"/>
                </a:cubicBezTo>
                <a:cubicBezTo>
                  <a:pt x="440" y="368"/>
                  <a:pt x="440" y="368"/>
                  <a:pt x="440" y="368"/>
                </a:cubicBezTo>
                <a:cubicBezTo>
                  <a:pt x="440" y="360"/>
                  <a:pt x="440" y="353"/>
                  <a:pt x="440" y="337"/>
                </a:cubicBezTo>
                <a:cubicBezTo>
                  <a:pt x="440" y="337"/>
                  <a:pt x="440" y="337"/>
                  <a:pt x="432" y="337"/>
                </a:cubicBezTo>
                <a:cubicBezTo>
                  <a:pt x="432" y="337"/>
                  <a:pt x="432" y="337"/>
                  <a:pt x="440" y="376"/>
                </a:cubicBezTo>
                <a:cubicBezTo>
                  <a:pt x="440" y="376"/>
                  <a:pt x="440" y="384"/>
                  <a:pt x="440" y="384"/>
                </a:cubicBezTo>
                <a:cubicBezTo>
                  <a:pt x="440" y="392"/>
                  <a:pt x="440" y="400"/>
                  <a:pt x="440" y="407"/>
                </a:cubicBezTo>
                <a:cubicBezTo>
                  <a:pt x="440" y="407"/>
                  <a:pt x="440" y="407"/>
                  <a:pt x="440" y="407"/>
                </a:cubicBezTo>
                <a:cubicBezTo>
                  <a:pt x="440" y="407"/>
                  <a:pt x="440" y="415"/>
                  <a:pt x="448" y="415"/>
                </a:cubicBezTo>
                <a:cubicBezTo>
                  <a:pt x="448" y="415"/>
                  <a:pt x="448" y="423"/>
                  <a:pt x="448" y="431"/>
                </a:cubicBezTo>
                <a:cubicBezTo>
                  <a:pt x="448" y="423"/>
                  <a:pt x="448" y="423"/>
                  <a:pt x="448" y="423"/>
                </a:cubicBezTo>
                <a:cubicBezTo>
                  <a:pt x="448" y="423"/>
                  <a:pt x="448" y="423"/>
                  <a:pt x="448" y="415"/>
                </a:cubicBezTo>
                <a:close/>
                <a:moveTo>
                  <a:pt x="503" y="2161"/>
                </a:moveTo>
                <a:cubicBezTo>
                  <a:pt x="503" y="2161"/>
                  <a:pt x="503" y="2161"/>
                  <a:pt x="503" y="2168"/>
                </a:cubicBezTo>
                <a:cubicBezTo>
                  <a:pt x="503" y="2168"/>
                  <a:pt x="511" y="2168"/>
                  <a:pt x="511" y="2176"/>
                </a:cubicBezTo>
                <a:cubicBezTo>
                  <a:pt x="511" y="2176"/>
                  <a:pt x="511" y="2176"/>
                  <a:pt x="511" y="2184"/>
                </a:cubicBezTo>
                <a:cubicBezTo>
                  <a:pt x="511" y="2176"/>
                  <a:pt x="503" y="2145"/>
                  <a:pt x="495" y="2129"/>
                </a:cubicBezTo>
                <a:cubicBezTo>
                  <a:pt x="495" y="2129"/>
                  <a:pt x="495" y="2129"/>
                  <a:pt x="503" y="2153"/>
                </a:cubicBezTo>
                <a:cubicBezTo>
                  <a:pt x="503" y="2161"/>
                  <a:pt x="503" y="2153"/>
                  <a:pt x="503" y="2161"/>
                </a:cubicBezTo>
                <a:close/>
                <a:moveTo>
                  <a:pt x="424" y="251"/>
                </a:moveTo>
                <a:cubicBezTo>
                  <a:pt x="424" y="251"/>
                  <a:pt x="424" y="251"/>
                  <a:pt x="424" y="251"/>
                </a:cubicBezTo>
                <a:cubicBezTo>
                  <a:pt x="424" y="251"/>
                  <a:pt x="424" y="251"/>
                  <a:pt x="424" y="259"/>
                </a:cubicBezTo>
                <a:cubicBezTo>
                  <a:pt x="424" y="259"/>
                  <a:pt x="424" y="259"/>
                  <a:pt x="424" y="259"/>
                </a:cubicBezTo>
                <a:cubicBezTo>
                  <a:pt x="424" y="251"/>
                  <a:pt x="424" y="251"/>
                  <a:pt x="424" y="251"/>
                </a:cubicBezTo>
                <a:close/>
                <a:moveTo>
                  <a:pt x="448" y="431"/>
                </a:moveTo>
                <a:cubicBezTo>
                  <a:pt x="448" y="431"/>
                  <a:pt x="448" y="431"/>
                  <a:pt x="448" y="431"/>
                </a:cubicBezTo>
                <a:cubicBezTo>
                  <a:pt x="448" y="439"/>
                  <a:pt x="448" y="439"/>
                  <a:pt x="448" y="447"/>
                </a:cubicBezTo>
                <a:cubicBezTo>
                  <a:pt x="448" y="447"/>
                  <a:pt x="448" y="447"/>
                  <a:pt x="448" y="454"/>
                </a:cubicBezTo>
                <a:cubicBezTo>
                  <a:pt x="448" y="447"/>
                  <a:pt x="448" y="439"/>
                  <a:pt x="448" y="423"/>
                </a:cubicBezTo>
                <a:cubicBezTo>
                  <a:pt x="448" y="423"/>
                  <a:pt x="448" y="431"/>
                  <a:pt x="448" y="431"/>
                </a:cubicBezTo>
                <a:close/>
                <a:moveTo>
                  <a:pt x="448" y="454"/>
                </a:moveTo>
                <a:cubicBezTo>
                  <a:pt x="448" y="454"/>
                  <a:pt x="448" y="462"/>
                  <a:pt x="456" y="462"/>
                </a:cubicBezTo>
                <a:cubicBezTo>
                  <a:pt x="456" y="462"/>
                  <a:pt x="456" y="462"/>
                  <a:pt x="456" y="454"/>
                </a:cubicBezTo>
                <a:cubicBezTo>
                  <a:pt x="448" y="454"/>
                  <a:pt x="448" y="454"/>
                  <a:pt x="448" y="454"/>
                </a:cubicBezTo>
                <a:close/>
                <a:moveTo>
                  <a:pt x="409" y="149"/>
                </a:moveTo>
                <a:cubicBezTo>
                  <a:pt x="409" y="149"/>
                  <a:pt x="409" y="149"/>
                  <a:pt x="409" y="149"/>
                </a:cubicBezTo>
                <a:cubicBezTo>
                  <a:pt x="409" y="134"/>
                  <a:pt x="409" y="141"/>
                  <a:pt x="401" y="134"/>
                </a:cubicBezTo>
                <a:cubicBezTo>
                  <a:pt x="401" y="134"/>
                  <a:pt x="401" y="134"/>
                  <a:pt x="409" y="165"/>
                </a:cubicBezTo>
                <a:cubicBezTo>
                  <a:pt x="409" y="157"/>
                  <a:pt x="409" y="157"/>
                  <a:pt x="409" y="157"/>
                </a:cubicBezTo>
                <a:cubicBezTo>
                  <a:pt x="409" y="165"/>
                  <a:pt x="409" y="173"/>
                  <a:pt x="409" y="180"/>
                </a:cubicBezTo>
                <a:cubicBezTo>
                  <a:pt x="409" y="188"/>
                  <a:pt x="409" y="188"/>
                  <a:pt x="417" y="196"/>
                </a:cubicBezTo>
                <a:cubicBezTo>
                  <a:pt x="417" y="188"/>
                  <a:pt x="409" y="180"/>
                  <a:pt x="409" y="173"/>
                </a:cubicBezTo>
                <a:cubicBezTo>
                  <a:pt x="409" y="173"/>
                  <a:pt x="409" y="173"/>
                  <a:pt x="409" y="165"/>
                </a:cubicBezTo>
                <a:cubicBezTo>
                  <a:pt x="409" y="165"/>
                  <a:pt x="409" y="165"/>
                  <a:pt x="417" y="196"/>
                </a:cubicBezTo>
                <a:cubicBezTo>
                  <a:pt x="417" y="196"/>
                  <a:pt x="417" y="196"/>
                  <a:pt x="424" y="204"/>
                </a:cubicBezTo>
                <a:cubicBezTo>
                  <a:pt x="424" y="204"/>
                  <a:pt x="424" y="204"/>
                  <a:pt x="417" y="204"/>
                </a:cubicBezTo>
                <a:cubicBezTo>
                  <a:pt x="424" y="220"/>
                  <a:pt x="424" y="227"/>
                  <a:pt x="424" y="251"/>
                </a:cubicBezTo>
                <a:cubicBezTo>
                  <a:pt x="424" y="251"/>
                  <a:pt x="424" y="251"/>
                  <a:pt x="424" y="251"/>
                </a:cubicBezTo>
                <a:cubicBezTo>
                  <a:pt x="424" y="251"/>
                  <a:pt x="424" y="251"/>
                  <a:pt x="424" y="251"/>
                </a:cubicBezTo>
                <a:cubicBezTo>
                  <a:pt x="424" y="259"/>
                  <a:pt x="424" y="259"/>
                  <a:pt x="424" y="259"/>
                </a:cubicBezTo>
                <a:cubicBezTo>
                  <a:pt x="424" y="259"/>
                  <a:pt x="424" y="259"/>
                  <a:pt x="424" y="259"/>
                </a:cubicBezTo>
                <a:cubicBezTo>
                  <a:pt x="424" y="259"/>
                  <a:pt x="424" y="259"/>
                  <a:pt x="424" y="259"/>
                </a:cubicBezTo>
                <a:cubicBezTo>
                  <a:pt x="424" y="259"/>
                  <a:pt x="424" y="259"/>
                  <a:pt x="424" y="259"/>
                </a:cubicBezTo>
                <a:cubicBezTo>
                  <a:pt x="424" y="267"/>
                  <a:pt x="432" y="298"/>
                  <a:pt x="440" y="306"/>
                </a:cubicBezTo>
                <a:cubicBezTo>
                  <a:pt x="440" y="306"/>
                  <a:pt x="440" y="306"/>
                  <a:pt x="432" y="298"/>
                </a:cubicBezTo>
                <a:cubicBezTo>
                  <a:pt x="440" y="321"/>
                  <a:pt x="440" y="321"/>
                  <a:pt x="440" y="329"/>
                </a:cubicBezTo>
                <a:cubicBezTo>
                  <a:pt x="440" y="329"/>
                  <a:pt x="440" y="329"/>
                  <a:pt x="440" y="353"/>
                </a:cubicBezTo>
                <a:cubicBezTo>
                  <a:pt x="440" y="353"/>
                  <a:pt x="440" y="353"/>
                  <a:pt x="440" y="360"/>
                </a:cubicBezTo>
                <a:cubicBezTo>
                  <a:pt x="440" y="360"/>
                  <a:pt x="440" y="360"/>
                  <a:pt x="448" y="368"/>
                </a:cubicBezTo>
                <a:cubicBezTo>
                  <a:pt x="456" y="407"/>
                  <a:pt x="456" y="454"/>
                  <a:pt x="456" y="470"/>
                </a:cubicBezTo>
                <a:cubicBezTo>
                  <a:pt x="456" y="470"/>
                  <a:pt x="456" y="470"/>
                  <a:pt x="464" y="494"/>
                </a:cubicBezTo>
                <a:cubicBezTo>
                  <a:pt x="456" y="486"/>
                  <a:pt x="456" y="494"/>
                  <a:pt x="456" y="494"/>
                </a:cubicBezTo>
                <a:cubicBezTo>
                  <a:pt x="456" y="486"/>
                  <a:pt x="456" y="470"/>
                  <a:pt x="456" y="462"/>
                </a:cubicBezTo>
                <a:cubicBezTo>
                  <a:pt x="456" y="486"/>
                  <a:pt x="448" y="494"/>
                  <a:pt x="448" y="494"/>
                </a:cubicBezTo>
                <a:cubicBezTo>
                  <a:pt x="448" y="494"/>
                  <a:pt x="448" y="494"/>
                  <a:pt x="456" y="501"/>
                </a:cubicBezTo>
                <a:cubicBezTo>
                  <a:pt x="456" y="501"/>
                  <a:pt x="456" y="501"/>
                  <a:pt x="456" y="501"/>
                </a:cubicBezTo>
                <a:cubicBezTo>
                  <a:pt x="456" y="509"/>
                  <a:pt x="456" y="509"/>
                  <a:pt x="456" y="525"/>
                </a:cubicBezTo>
                <a:cubicBezTo>
                  <a:pt x="456" y="533"/>
                  <a:pt x="456" y="533"/>
                  <a:pt x="456" y="541"/>
                </a:cubicBezTo>
                <a:cubicBezTo>
                  <a:pt x="456" y="541"/>
                  <a:pt x="456" y="533"/>
                  <a:pt x="464" y="533"/>
                </a:cubicBezTo>
                <a:cubicBezTo>
                  <a:pt x="464" y="541"/>
                  <a:pt x="464" y="541"/>
                  <a:pt x="464" y="541"/>
                </a:cubicBezTo>
                <a:cubicBezTo>
                  <a:pt x="464" y="541"/>
                  <a:pt x="464" y="541"/>
                  <a:pt x="464" y="541"/>
                </a:cubicBezTo>
                <a:cubicBezTo>
                  <a:pt x="464" y="548"/>
                  <a:pt x="464" y="548"/>
                  <a:pt x="464" y="556"/>
                </a:cubicBezTo>
                <a:cubicBezTo>
                  <a:pt x="464" y="548"/>
                  <a:pt x="464" y="548"/>
                  <a:pt x="464" y="548"/>
                </a:cubicBezTo>
                <a:cubicBezTo>
                  <a:pt x="464" y="564"/>
                  <a:pt x="464" y="564"/>
                  <a:pt x="464" y="564"/>
                </a:cubicBezTo>
                <a:cubicBezTo>
                  <a:pt x="464" y="572"/>
                  <a:pt x="464" y="580"/>
                  <a:pt x="464" y="587"/>
                </a:cubicBezTo>
                <a:cubicBezTo>
                  <a:pt x="464" y="587"/>
                  <a:pt x="464" y="595"/>
                  <a:pt x="464" y="595"/>
                </a:cubicBezTo>
                <a:cubicBezTo>
                  <a:pt x="464" y="603"/>
                  <a:pt x="464" y="603"/>
                  <a:pt x="464" y="611"/>
                </a:cubicBezTo>
                <a:cubicBezTo>
                  <a:pt x="464" y="603"/>
                  <a:pt x="472" y="603"/>
                  <a:pt x="472" y="595"/>
                </a:cubicBezTo>
                <a:cubicBezTo>
                  <a:pt x="472" y="611"/>
                  <a:pt x="472" y="619"/>
                  <a:pt x="472" y="627"/>
                </a:cubicBezTo>
                <a:cubicBezTo>
                  <a:pt x="472" y="634"/>
                  <a:pt x="472" y="634"/>
                  <a:pt x="464" y="627"/>
                </a:cubicBezTo>
                <a:cubicBezTo>
                  <a:pt x="464" y="634"/>
                  <a:pt x="464" y="642"/>
                  <a:pt x="464" y="650"/>
                </a:cubicBezTo>
                <a:cubicBezTo>
                  <a:pt x="464" y="650"/>
                  <a:pt x="464" y="650"/>
                  <a:pt x="464" y="650"/>
                </a:cubicBezTo>
                <a:cubicBezTo>
                  <a:pt x="464" y="658"/>
                  <a:pt x="464" y="658"/>
                  <a:pt x="464" y="658"/>
                </a:cubicBezTo>
                <a:cubicBezTo>
                  <a:pt x="464" y="666"/>
                  <a:pt x="464" y="666"/>
                  <a:pt x="464" y="666"/>
                </a:cubicBezTo>
                <a:cubicBezTo>
                  <a:pt x="464" y="666"/>
                  <a:pt x="464" y="666"/>
                  <a:pt x="464" y="666"/>
                </a:cubicBezTo>
                <a:cubicBezTo>
                  <a:pt x="464" y="666"/>
                  <a:pt x="464" y="666"/>
                  <a:pt x="464" y="666"/>
                </a:cubicBezTo>
                <a:cubicBezTo>
                  <a:pt x="464" y="666"/>
                  <a:pt x="464" y="658"/>
                  <a:pt x="464" y="658"/>
                </a:cubicBezTo>
                <a:cubicBezTo>
                  <a:pt x="464" y="674"/>
                  <a:pt x="472" y="681"/>
                  <a:pt x="472" y="721"/>
                </a:cubicBezTo>
                <a:cubicBezTo>
                  <a:pt x="472" y="728"/>
                  <a:pt x="472" y="728"/>
                  <a:pt x="472" y="736"/>
                </a:cubicBezTo>
                <a:cubicBezTo>
                  <a:pt x="472" y="721"/>
                  <a:pt x="479" y="713"/>
                  <a:pt x="479" y="713"/>
                </a:cubicBezTo>
                <a:cubicBezTo>
                  <a:pt x="479" y="713"/>
                  <a:pt x="479" y="713"/>
                  <a:pt x="479" y="728"/>
                </a:cubicBezTo>
                <a:cubicBezTo>
                  <a:pt x="479" y="736"/>
                  <a:pt x="479" y="736"/>
                  <a:pt x="479" y="736"/>
                </a:cubicBezTo>
                <a:cubicBezTo>
                  <a:pt x="479" y="736"/>
                  <a:pt x="479" y="736"/>
                  <a:pt x="479" y="744"/>
                </a:cubicBezTo>
                <a:cubicBezTo>
                  <a:pt x="479" y="752"/>
                  <a:pt x="479" y="752"/>
                  <a:pt x="479" y="752"/>
                </a:cubicBezTo>
                <a:cubicBezTo>
                  <a:pt x="479" y="752"/>
                  <a:pt x="479" y="752"/>
                  <a:pt x="479" y="767"/>
                </a:cubicBezTo>
                <a:cubicBezTo>
                  <a:pt x="479" y="767"/>
                  <a:pt x="479" y="767"/>
                  <a:pt x="479" y="767"/>
                </a:cubicBezTo>
                <a:cubicBezTo>
                  <a:pt x="479" y="767"/>
                  <a:pt x="479" y="767"/>
                  <a:pt x="479" y="767"/>
                </a:cubicBezTo>
                <a:cubicBezTo>
                  <a:pt x="479" y="767"/>
                  <a:pt x="479" y="767"/>
                  <a:pt x="479" y="783"/>
                </a:cubicBezTo>
                <a:cubicBezTo>
                  <a:pt x="479" y="783"/>
                  <a:pt x="479" y="783"/>
                  <a:pt x="479" y="791"/>
                </a:cubicBezTo>
                <a:cubicBezTo>
                  <a:pt x="479" y="791"/>
                  <a:pt x="479" y="791"/>
                  <a:pt x="479" y="799"/>
                </a:cubicBezTo>
                <a:cubicBezTo>
                  <a:pt x="479" y="799"/>
                  <a:pt x="479" y="799"/>
                  <a:pt x="479" y="799"/>
                </a:cubicBezTo>
                <a:cubicBezTo>
                  <a:pt x="479" y="799"/>
                  <a:pt x="479" y="799"/>
                  <a:pt x="479" y="814"/>
                </a:cubicBezTo>
                <a:cubicBezTo>
                  <a:pt x="479" y="814"/>
                  <a:pt x="479" y="814"/>
                  <a:pt x="479" y="814"/>
                </a:cubicBezTo>
                <a:cubicBezTo>
                  <a:pt x="479" y="814"/>
                  <a:pt x="479" y="822"/>
                  <a:pt x="479" y="822"/>
                </a:cubicBezTo>
                <a:cubicBezTo>
                  <a:pt x="479" y="814"/>
                  <a:pt x="479" y="838"/>
                  <a:pt x="479" y="830"/>
                </a:cubicBezTo>
                <a:cubicBezTo>
                  <a:pt x="479" y="854"/>
                  <a:pt x="479" y="861"/>
                  <a:pt x="479" y="885"/>
                </a:cubicBezTo>
                <a:cubicBezTo>
                  <a:pt x="479" y="893"/>
                  <a:pt x="479" y="893"/>
                  <a:pt x="479" y="893"/>
                </a:cubicBezTo>
                <a:cubicBezTo>
                  <a:pt x="479" y="901"/>
                  <a:pt x="479" y="893"/>
                  <a:pt x="487" y="893"/>
                </a:cubicBezTo>
                <a:cubicBezTo>
                  <a:pt x="487" y="885"/>
                  <a:pt x="487" y="877"/>
                  <a:pt x="479" y="861"/>
                </a:cubicBezTo>
                <a:cubicBezTo>
                  <a:pt x="479" y="861"/>
                  <a:pt x="479" y="854"/>
                  <a:pt x="479" y="854"/>
                </a:cubicBezTo>
                <a:cubicBezTo>
                  <a:pt x="479" y="854"/>
                  <a:pt x="479" y="854"/>
                  <a:pt x="487" y="861"/>
                </a:cubicBezTo>
                <a:cubicBezTo>
                  <a:pt x="487" y="861"/>
                  <a:pt x="487" y="861"/>
                  <a:pt x="487" y="861"/>
                </a:cubicBezTo>
                <a:cubicBezTo>
                  <a:pt x="487" y="869"/>
                  <a:pt x="487" y="877"/>
                  <a:pt x="487" y="877"/>
                </a:cubicBezTo>
                <a:cubicBezTo>
                  <a:pt x="487" y="885"/>
                  <a:pt x="487" y="885"/>
                  <a:pt x="487" y="885"/>
                </a:cubicBezTo>
                <a:cubicBezTo>
                  <a:pt x="487" y="885"/>
                  <a:pt x="487" y="885"/>
                  <a:pt x="487" y="885"/>
                </a:cubicBezTo>
                <a:cubicBezTo>
                  <a:pt x="487" y="893"/>
                  <a:pt x="487" y="893"/>
                  <a:pt x="487" y="893"/>
                </a:cubicBezTo>
                <a:cubicBezTo>
                  <a:pt x="487" y="893"/>
                  <a:pt x="487" y="901"/>
                  <a:pt x="487" y="908"/>
                </a:cubicBezTo>
                <a:cubicBezTo>
                  <a:pt x="487" y="901"/>
                  <a:pt x="487" y="901"/>
                  <a:pt x="487" y="901"/>
                </a:cubicBezTo>
                <a:cubicBezTo>
                  <a:pt x="487" y="908"/>
                  <a:pt x="487" y="908"/>
                  <a:pt x="487" y="916"/>
                </a:cubicBezTo>
                <a:cubicBezTo>
                  <a:pt x="487" y="916"/>
                  <a:pt x="487" y="916"/>
                  <a:pt x="479" y="916"/>
                </a:cubicBezTo>
                <a:cubicBezTo>
                  <a:pt x="479" y="908"/>
                  <a:pt x="479" y="908"/>
                  <a:pt x="479" y="901"/>
                </a:cubicBezTo>
                <a:cubicBezTo>
                  <a:pt x="479" y="901"/>
                  <a:pt x="479" y="901"/>
                  <a:pt x="479" y="885"/>
                </a:cubicBezTo>
                <a:cubicBezTo>
                  <a:pt x="479" y="901"/>
                  <a:pt x="479" y="908"/>
                  <a:pt x="479" y="932"/>
                </a:cubicBezTo>
                <a:cubicBezTo>
                  <a:pt x="479" y="932"/>
                  <a:pt x="479" y="932"/>
                  <a:pt x="479" y="932"/>
                </a:cubicBezTo>
                <a:cubicBezTo>
                  <a:pt x="479" y="940"/>
                  <a:pt x="472" y="901"/>
                  <a:pt x="472" y="932"/>
                </a:cubicBezTo>
                <a:cubicBezTo>
                  <a:pt x="472" y="940"/>
                  <a:pt x="472" y="940"/>
                  <a:pt x="472" y="947"/>
                </a:cubicBezTo>
                <a:cubicBezTo>
                  <a:pt x="472" y="955"/>
                  <a:pt x="472" y="963"/>
                  <a:pt x="464" y="963"/>
                </a:cubicBezTo>
                <a:cubicBezTo>
                  <a:pt x="464" y="971"/>
                  <a:pt x="464" y="979"/>
                  <a:pt x="464" y="987"/>
                </a:cubicBezTo>
                <a:cubicBezTo>
                  <a:pt x="464" y="1010"/>
                  <a:pt x="472" y="1034"/>
                  <a:pt x="464" y="1049"/>
                </a:cubicBezTo>
                <a:cubicBezTo>
                  <a:pt x="472" y="1073"/>
                  <a:pt x="472" y="1065"/>
                  <a:pt x="472" y="1073"/>
                </a:cubicBezTo>
                <a:cubicBezTo>
                  <a:pt x="472" y="1073"/>
                  <a:pt x="472" y="1081"/>
                  <a:pt x="472" y="1081"/>
                </a:cubicBezTo>
                <a:cubicBezTo>
                  <a:pt x="472" y="1088"/>
                  <a:pt x="472" y="1088"/>
                  <a:pt x="472" y="1096"/>
                </a:cubicBezTo>
                <a:cubicBezTo>
                  <a:pt x="472" y="1096"/>
                  <a:pt x="472" y="1096"/>
                  <a:pt x="472" y="1104"/>
                </a:cubicBezTo>
                <a:cubicBezTo>
                  <a:pt x="472" y="1104"/>
                  <a:pt x="472" y="1112"/>
                  <a:pt x="472" y="1112"/>
                </a:cubicBezTo>
                <a:cubicBezTo>
                  <a:pt x="472" y="1120"/>
                  <a:pt x="472" y="1120"/>
                  <a:pt x="472" y="1120"/>
                </a:cubicBezTo>
                <a:cubicBezTo>
                  <a:pt x="472" y="1120"/>
                  <a:pt x="472" y="1128"/>
                  <a:pt x="472" y="1128"/>
                </a:cubicBezTo>
                <a:cubicBezTo>
                  <a:pt x="472" y="1135"/>
                  <a:pt x="472" y="1143"/>
                  <a:pt x="472" y="1151"/>
                </a:cubicBezTo>
                <a:cubicBezTo>
                  <a:pt x="472" y="1151"/>
                  <a:pt x="472" y="1151"/>
                  <a:pt x="472" y="1151"/>
                </a:cubicBezTo>
                <a:cubicBezTo>
                  <a:pt x="472" y="1159"/>
                  <a:pt x="472" y="1159"/>
                  <a:pt x="472" y="1159"/>
                </a:cubicBezTo>
                <a:cubicBezTo>
                  <a:pt x="472" y="1167"/>
                  <a:pt x="472" y="1167"/>
                  <a:pt x="472" y="1167"/>
                </a:cubicBezTo>
                <a:cubicBezTo>
                  <a:pt x="472" y="1174"/>
                  <a:pt x="472" y="1174"/>
                  <a:pt x="472" y="1182"/>
                </a:cubicBezTo>
                <a:cubicBezTo>
                  <a:pt x="472" y="1190"/>
                  <a:pt x="472" y="1206"/>
                  <a:pt x="472" y="1206"/>
                </a:cubicBezTo>
                <a:cubicBezTo>
                  <a:pt x="472" y="1206"/>
                  <a:pt x="472" y="1206"/>
                  <a:pt x="472" y="1214"/>
                </a:cubicBezTo>
                <a:cubicBezTo>
                  <a:pt x="472" y="1214"/>
                  <a:pt x="472" y="1214"/>
                  <a:pt x="472" y="1214"/>
                </a:cubicBezTo>
                <a:cubicBezTo>
                  <a:pt x="472" y="1221"/>
                  <a:pt x="472" y="1245"/>
                  <a:pt x="472" y="1268"/>
                </a:cubicBezTo>
                <a:cubicBezTo>
                  <a:pt x="472" y="1268"/>
                  <a:pt x="472" y="1268"/>
                  <a:pt x="472" y="1276"/>
                </a:cubicBezTo>
                <a:cubicBezTo>
                  <a:pt x="472" y="1276"/>
                  <a:pt x="472" y="1284"/>
                  <a:pt x="472" y="1284"/>
                </a:cubicBezTo>
                <a:cubicBezTo>
                  <a:pt x="472" y="1284"/>
                  <a:pt x="472" y="1284"/>
                  <a:pt x="472" y="1292"/>
                </a:cubicBezTo>
                <a:cubicBezTo>
                  <a:pt x="472" y="1300"/>
                  <a:pt x="472" y="1300"/>
                  <a:pt x="472" y="1300"/>
                </a:cubicBezTo>
                <a:cubicBezTo>
                  <a:pt x="472" y="1300"/>
                  <a:pt x="472" y="1300"/>
                  <a:pt x="472" y="1300"/>
                </a:cubicBezTo>
                <a:cubicBezTo>
                  <a:pt x="472" y="1300"/>
                  <a:pt x="472" y="1300"/>
                  <a:pt x="472" y="1315"/>
                </a:cubicBezTo>
                <a:cubicBezTo>
                  <a:pt x="472" y="1300"/>
                  <a:pt x="472" y="1292"/>
                  <a:pt x="479" y="1300"/>
                </a:cubicBezTo>
                <a:cubicBezTo>
                  <a:pt x="479" y="1300"/>
                  <a:pt x="479" y="1300"/>
                  <a:pt x="479" y="1292"/>
                </a:cubicBezTo>
                <a:cubicBezTo>
                  <a:pt x="472" y="1292"/>
                  <a:pt x="472" y="1284"/>
                  <a:pt x="472" y="1276"/>
                </a:cubicBezTo>
                <a:cubicBezTo>
                  <a:pt x="479" y="1253"/>
                  <a:pt x="479" y="1276"/>
                  <a:pt x="479" y="1261"/>
                </a:cubicBezTo>
                <a:cubicBezTo>
                  <a:pt x="479" y="1253"/>
                  <a:pt x="479" y="1245"/>
                  <a:pt x="479" y="1245"/>
                </a:cubicBezTo>
                <a:cubicBezTo>
                  <a:pt x="479" y="1261"/>
                  <a:pt x="487" y="1276"/>
                  <a:pt x="487" y="1292"/>
                </a:cubicBezTo>
                <a:cubicBezTo>
                  <a:pt x="479" y="1292"/>
                  <a:pt x="479" y="1308"/>
                  <a:pt x="479" y="1331"/>
                </a:cubicBezTo>
                <a:cubicBezTo>
                  <a:pt x="479" y="1331"/>
                  <a:pt x="479" y="1323"/>
                  <a:pt x="479" y="1315"/>
                </a:cubicBezTo>
                <a:cubicBezTo>
                  <a:pt x="479" y="1362"/>
                  <a:pt x="479" y="1394"/>
                  <a:pt x="479" y="1417"/>
                </a:cubicBezTo>
                <a:cubicBezTo>
                  <a:pt x="479" y="1417"/>
                  <a:pt x="479" y="1417"/>
                  <a:pt x="479" y="1433"/>
                </a:cubicBezTo>
                <a:cubicBezTo>
                  <a:pt x="479" y="1433"/>
                  <a:pt x="479" y="1433"/>
                  <a:pt x="479" y="1441"/>
                </a:cubicBezTo>
                <a:cubicBezTo>
                  <a:pt x="479" y="1448"/>
                  <a:pt x="479" y="1448"/>
                  <a:pt x="479" y="1456"/>
                </a:cubicBezTo>
                <a:cubicBezTo>
                  <a:pt x="479" y="1456"/>
                  <a:pt x="479" y="1456"/>
                  <a:pt x="479" y="1464"/>
                </a:cubicBezTo>
                <a:cubicBezTo>
                  <a:pt x="479" y="1464"/>
                  <a:pt x="479" y="1464"/>
                  <a:pt x="472" y="1464"/>
                </a:cubicBezTo>
                <a:cubicBezTo>
                  <a:pt x="472" y="1464"/>
                  <a:pt x="472" y="1464"/>
                  <a:pt x="472" y="1472"/>
                </a:cubicBezTo>
                <a:cubicBezTo>
                  <a:pt x="472" y="1480"/>
                  <a:pt x="472" y="1480"/>
                  <a:pt x="472" y="1495"/>
                </a:cubicBezTo>
                <a:cubicBezTo>
                  <a:pt x="472" y="1511"/>
                  <a:pt x="472" y="1527"/>
                  <a:pt x="472" y="1527"/>
                </a:cubicBezTo>
                <a:cubicBezTo>
                  <a:pt x="472" y="1542"/>
                  <a:pt x="472" y="1558"/>
                  <a:pt x="472" y="1581"/>
                </a:cubicBezTo>
                <a:cubicBezTo>
                  <a:pt x="479" y="1558"/>
                  <a:pt x="479" y="1527"/>
                  <a:pt x="479" y="1495"/>
                </a:cubicBezTo>
                <a:cubicBezTo>
                  <a:pt x="479" y="1503"/>
                  <a:pt x="479" y="1495"/>
                  <a:pt x="479" y="1511"/>
                </a:cubicBezTo>
                <a:cubicBezTo>
                  <a:pt x="479" y="1511"/>
                  <a:pt x="479" y="1511"/>
                  <a:pt x="479" y="1519"/>
                </a:cubicBezTo>
                <a:cubicBezTo>
                  <a:pt x="479" y="1527"/>
                  <a:pt x="479" y="1527"/>
                  <a:pt x="479" y="1527"/>
                </a:cubicBezTo>
                <a:cubicBezTo>
                  <a:pt x="479" y="1534"/>
                  <a:pt x="479" y="1534"/>
                  <a:pt x="479" y="1534"/>
                </a:cubicBezTo>
                <a:cubicBezTo>
                  <a:pt x="479" y="1534"/>
                  <a:pt x="479" y="1534"/>
                  <a:pt x="479" y="1542"/>
                </a:cubicBezTo>
                <a:cubicBezTo>
                  <a:pt x="479" y="1542"/>
                  <a:pt x="479" y="1542"/>
                  <a:pt x="479" y="1542"/>
                </a:cubicBezTo>
                <a:cubicBezTo>
                  <a:pt x="479" y="1574"/>
                  <a:pt x="479" y="1581"/>
                  <a:pt x="479" y="1605"/>
                </a:cubicBezTo>
                <a:cubicBezTo>
                  <a:pt x="479" y="1621"/>
                  <a:pt x="472" y="1730"/>
                  <a:pt x="472" y="1785"/>
                </a:cubicBezTo>
                <a:cubicBezTo>
                  <a:pt x="472" y="1777"/>
                  <a:pt x="472" y="1769"/>
                  <a:pt x="479" y="1754"/>
                </a:cubicBezTo>
                <a:cubicBezTo>
                  <a:pt x="479" y="1754"/>
                  <a:pt x="479" y="1746"/>
                  <a:pt x="479" y="1746"/>
                </a:cubicBezTo>
                <a:cubicBezTo>
                  <a:pt x="479" y="1738"/>
                  <a:pt x="479" y="1738"/>
                  <a:pt x="479" y="1730"/>
                </a:cubicBezTo>
                <a:cubicBezTo>
                  <a:pt x="479" y="1699"/>
                  <a:pt x="479" y="1652"/>
                  <a:pt x="479" y="1644"/>
                </a:cubicBezTo>
                <a:cubicBezTo>
                  <a:pt x="479" y="1644"/>
                  <a:pt x="479" y="1636"/>
                  <a:pt x="479" y="1628"/>
                </a:cubicBezTo>
                <a:cubicBezTo>
                  <a:pt x="495" y="1566"/>
                  <a:pt x="487" y="1370"/>
                  <a:pt x="487" y="1315"/>
                </a:cubicBezTo>
                <a:cubicBezTo>
                  <a:pt x="487" y="1300"/>
                  <a:pt x="487" y="1308"/>
                  <a:pt x="487" y="1300"/>
                </a:cubicBezTo>
                <a:cubicBezTo>
                  <a:pt x="487" y="1292"/>
                  <a:pt x="487" y="1292"/>
                  <a:pt x="487" y="1292"/>
                </a:cubicBezTo>
                <a:cubicBezTo>
                  <a:pt x="487" y="1268"/>
                  <a:pt x="487" y="1253"/>
                  <a:pt x="487" y="1229"/>
                </a:cubicBezTo>
                <a:cubicBezTo>
                  <a:pt x="487" y="1229"/>
                  <a:pt x="487" y="1229"/>
                  <a:pt x="487" y="1221"/>
                </a:cubicBezTo>
                <a:cubicBezTo>
                  <a:pt x="487" y="1221"/>
                  <a:pt x="487" y="1214"/>
                  <a:pt x="487" y="1214"/>
                </a:cubicBezTo>
                <a:cubicBezTo>
                  <a:pt x="487" y="1214"/>
                  <a:pt x="487" y="1214"/>
                  <a:pt x="487" y="1214"/>
                </a:cubicBezTo>
                <a:cubicBezTo>
                  <a:pt x="487" y="1214"/>
                  <a:pt x="487" y="1214"/>
                  <a:pt x="487" y="1206"/>
                </a:cubicBezTo>
                <a:cubicBezTo>
                  <a:pt x="487" y="1206"/>
                  <a:pt x="487" y="1206"/>
                  <a:pt x="487" y="1198"/>
                </a:cubicBezTo>
                <a:cubicBezTo>
                  <a:pt x="487" y="1198"/>
                  <a:pt x="487" y="1198"/>
                  <a:pt x="487" y="1198"/>
                </a:cubicBezTo>
                <a:cubicBezTo>
                  <a:pt x="487" y="1198"/>
                  <a:pt x="487" y="1190"/>
                  <a:pt x="487" y="1190"/>
                </a:cubicBezTo>
                <a:cubicBezTo>
                  <a:pt x="487" y="1143"/>
                  <a:pt x="479" y="1065"/>
                  <a:pt x="479" y="1026"/>
                </a:cubicBezTo>
                <a:cubicBezTo>
                  <a:pt x="479" y="1026"/>
                  <a:pt x="479" y="1026"/>
                  <a:pt x="479" y="1026"/>
                </a:cubicBezTo>
                <a:cubicBezTo>
                  <a:pt x="479" y="1018"/>
                  <a:pt x="479" y="1018"/>
                  <a:pt x="479" y="1018"/>
                </a:cubicBezTo>
                <a:cubicBezTo>
                  <a:pt x="479" y="1018"/>
                  <a:pt x="479" y="1010"/>
                  <a:pt x="479" y="1010"/>
                </a:cubicBezTo>
                <a:cubicBezTo>
                  <a:pt x="479" y="1010"/>
                  <a:pt x="479" y="1010"/>
                  <a:pt x="479" y="1010"/>
                </a:cubicBezTo>
                <a:cubicBezTo>
                  <a:pt x="479" y="1002"/>
                  <a:pt x="479" y="994"/>
                  <a:pt x="479" y="994"/>
                </a:cubicBezTo>
                <a:cubicBezTo>
                  <a:pt x="479" y="971"/>
                  <a:pt x="479" y="947"/>
                  <a:pt x="479" y="932"/>
                </a:cubicBezTo>
                <a:cubicBezTo>
                  <a:pt x="487" y="932"/>
                  <a:pt x="487" y="932"/>
                  <a:pt x="487" y="924"/>
                </a:cubicBezTo>
                <a:cubicBezTo>
                  <a:pt x="487" y="924"/>
                  <a:pt x="487" y="924"/>
                  <a:pt x="487" y="916"/>
                </a:cubicBezTo>
                <a:cubicBezTo>
                  <a:pt x="487" y="916"/>
                  <a:pt x="487" y="916"/>
                  <a:pt x="487" y="916"/>
                </a:cubicBezTo>
                <a:cubicBezTo>
                  <a:pt x="487" y="924"/>
                  <a:pt x="487" y="924"/>
                  <a:pt x="487" y="924"/>
                </a:cubicBezTo>
                <a:cubicBezTo>
                  <a:pt x="487" y="924"/>
                  <a:pt x="487" y="924"/>
                  <a:pt x="487" y="924"/>
                </a:cubicBezTo>
                <a:cubicBezTo>
                  <a:pt x="495" y="971"/>
                  <a:pt x="495" y="971"/>
                  <a:pt x="495" y="971"/>
                </a:cubicBezTo>
                <a:cubicBezTo>
                  <a:pt x="495" y="987"/>
                  <a:pt x="495" y="1002"/>
                  <a:pt x="495" y="1010"/>
                </a:cubicBezTo>
                <a:cubicBezTo>
                  <a:pt x="487" y="1010"/>
                  <a:pt x="487" y="1010"/>
                  <a:pt x="487" y="1010"/>
                </a:cubicBezTo>
                <a:cubicBezTo>
                  <a:pt x="495" y="1026"/>
                  <a:pt x="495" y="1026"/>
                  <a:pt x="495" y="1026"/>
                </a:cubicBezTo>
                <a:cubicBezTo>
                  <a:pt x="495" y="1026"/>
                  <a:pt x="495" y="1026"/>
                  <a:pt x="495" y="1034"/>
                </a:cubicBezTo>
                <a:cubicBezTo>
                  <a:pt x="495" y="1034"/>
                  <a:pt x="495" y="1041"/>
                  <a:pt x="495" y="1041"/>
                </a:cubicBezTo>
                <a:cubicBezTo>
                  <a:pt x="495" y="1049"/>
                  <a:pt x="495" y="1049"/>
                  <a:pt x="495" y="1049"/>
                </a:cubicBezTo>
                <a:cubicBezTo>
                  <a:pt x="495" y="1057"/>
                  <a:pt x="495" y="1057"/>
                  <a:pt x="495" y="1065"/>
                </a:cubicBezTo>
                <a:cubicBezTo>
                  <a:pt x="495" y="1065"/>
                  <a:pt x="495" y="1065"/>
                  <a:pt x="495" y="1065"/>
                </a:cubicBezTo>
                <a:cubicBezTo>
                  <a:pt x="495" y="1057"/>
                  <a:pt x="495" y="1073"/>
                  <a:pt x="487" y="1073"/>
                </a:cubicBezTo>
                <a:cubicBezTo>
                  <a:pt x="487" y="1081"/>
                  <a:pt x="487" y="1088"/>
                  <a:pt x="487" y="1088"/>
                </a:cubicBezTo>
                <a:cubicBezTo>
                  <a:pt x="487" y="1088"/>
                  <a:pt x="487" y="1088"/>
                  <a:pt x="495" y="1096"/>
                </a:cubicBezTo>
                <a:cubicBezTo>
                  <a:pt x="495" y="1096"/>
                  <a:pt x="495" y="1096"/>
                  <a:pt x="487" y="1112"/>
                </a:cubicBezTo>
                <a:cubicBezTo>
                  <a:pt x="487" y="1128"/>
                  <a:pt x="487" y="1135"/>
                  <a:pt x="487" y="1151"/>
                </a:cubicBezTo>
                <a:cubicBezTo>
                  <a:pt x="487" y="1151"/>
                  <a:pt x="487" y="1151"/>
                  <a:pt x="487" y="1151"/>
                </a:cubicBezTo>
                <a:cubicBezTo>
                  <a:pt x="487" y="1159"/>
                  <a:pt x="487" y="1167"/>
                  <a:pt x="487" y="1167"/>
                </a:cubicBezTo>
                <a:cubicBezTo>
                  <a:pt x="487" y="1167"/>
                  <a:pt x="487" y="1167"/>
                  <a:pt x="495" y="1174"/>
                </a:cubicBezTo>
                <a:cubicBezTo>
                  <a:pt x="495" y="1174"/>
                  <a:pt x="495" y="1174"/>
                  <a:pt x="495" y="1182"/>
                </a:cubicBezTo>
                <a:cubicBezTo>
                  <a:pt x="487" y="1190"/>
                  <a:pt x="487" y="1190"/>
                  <a:pt x="487" y="1190"/>
                </a:cubicBezTo>
                <a:cubicBezTo>
                  <a:pt x="495" y="1190"/>
                  <a:pt x="495" y="1190"/>
                  <a:pt x="495" y="1190"/>
                </a:cubicBezTo>
                <a:cubicBezTo>
                  <a:pt x="495" y="1190"/>
                  <a:pt x="495" y="1190"/>
                  <a:pt x="495" y="1198"/>
                </a:cubicBezTo>
                <a:cubicBezTo>
                  <a:pt x="495" y="1198"/>
                  <a:pt x="495" y="1198"/>
                  <a:pt x="495" y="1198"/>
                </a:cubicBezTo>
                <a:cubicBezTo>
                  <a:pt x="495" y="1198"/>
                  <a:pt x="495" y="1198"/>
                  <a:pt x="487" y="1221"/>
                </a:cubicBezTo>
                <a:cubicBezTo>
                  <a:pt x="495" y="1229"/>
                  <a:pt x="495" y="1229"/>
                  <a:pt x="495" y="1229"/>
                </a:cubicBezTo>
                <a:cubicBezTo>
                  <a:pt x="495" y="1229"/>
                  <a:pt x="495" y="1229"/>
                  <a:pt x="495" y="1229"/>
                </a:cubicBezTo>
                <a:cubicBezTo>
                  <a:pt x="495" y="1237"/>
                  <a:pt x="495" y="1237"/>
                  <a:pt x="495" y="1237"/>
                </a:cubicBezTo>
                <a:cubicBezTo>
                  <a:pt x="487" y="1245"/>
                  <a:pt x="495" y="1245"/>
                  <a:pt x="495" y="1261"/>
                </a:cubicBezTo>
                <a:cubicBezTo>
                  <a:pt x="495" y="1261"/>
                  <a:pt x="495" y="1268"/>
                  <a:pt x="495" y="1268"/>
                </a:cubicBezTo>
                <a:cubicBezTo>
                  <a:pt x="495" y="1268"/>
                  <a:pt x="495" y="1276"/>
                  <a:pt x="495" y="1276"/>
                </a:cubicBezTo>
                <a:cubicBezTo>
                  <a:pt x="495" y="1284"/>
                  <a:pt x="495" y="1292"/>
                  <a:pt x="495" y="1300"/>
                </a:cubicBezTo>
                <a:cubicBezTo>
                  <a:pt x="495" y="1300"/>
                  <a:pt x="495" y="1308"/>
                  <a:pt x="495" y="1308"/>
                </a:cubicBezTo>
                <a:cubicBezTo>
                  <a:pt x="495" y="1315"/>
                  <a:pt x="495" y="1315"/>
                  <a:pt x="495" y="1315"/>
                </a:cubicBezTo>
                <a:cubicBezTo>
                  <a:pt x="495" y="1315"/>
                  <a:pt x="495" y="1315"/>
                  <a:pt x="495" y="1323"/>
                </a:cubicBezTo>
                <a:cubicBezTo>
                  <a:pt x="495" y="1331"/>
                  <a:pt x="495" y="1339"/>
                  <a:pt x="495" y="1347"/>
                </a:cubicBezTo>
                <a:cubicBezTo>
                  <a:pt x="487" y="1433"/>
                  <a:pt x="487" y="1534"/>
                  <a:pt x="487" y="1613"/>
                </a:cubicBezTo>
                <a:cubicBezTo>
                  <a:pt x="487" y="1613"/>
                  <a:pt x="487" y="1613"/>
                  <a:pt x="487" y="1613"/>
                </a:cubicBezTo>
                <a:cubicBezTo>
                  <a:pt x="487" y="1613"/>
                  <a:pt x="487" y="1613"/>
                  <a:pt x="487" y="1613"/>
                </a:cubicBezTo>
                <a:cubicBezTo>
                  <a:pt x="487" y="1613"/>
                  <a:pt x="487" y="1613"/>
                  <a:pt x="487" y="1613"/>
                </a:cubicBezTo>
                <a:cubicBezTo>
                  <a:pt x="487" y="1628"/>
                  <a:pt x="487" y="1644"/>
                  <a:pt x="487" y="1652"/>
                </a:cubicBezTo>
                <a:cubicBezTo>
                  <a:pt x="487" y="1652"/>
                  <a:pt x="487" y="1652"/>
                  <a:pt x="487" y="1660"/>
                </a:cubicBezTo>
                <a:cubicBezTo>
                  <a:pt x="479" y="1668"/>
                  <a:pt x="479" y="1668"/>
                  <a:pt x="487" y="1668"/>
                </a:cubicBezTo>
                <a:cubicBezTo>
                  <a:pt x="487" y="1668"/>
                  <a:pt x="487" y="1668"/>
                  <a:pt x="487" y="1683"/>
                </a:cubicBezTo>
                <a:cubicBezTo>
                  <a:pt x="487" y="1683"/>
                  <a:pt x="487" y="1683"/>
                  <a:pt x="479" y="1691"/>
                </a:cubicBezTo>
                <a:cubicBezTo>
                  <a:pt x="479" y="1691"/>
                  <a:pt x="479" y="1691"/>
                  <a:pt x="479" y="1675"/>
                </a:cubicBezTo>
                <a:cubicBezTo>
                  <a:pt x="479" y="1707"/>
                  <a:pt x="479" y="1777"/>
                  <a:pt x="479" y="1801"/>
                </a:cubicBezTo>
                <a:cubicBezTo>
                  <a:pt x="472" y="1808"/>
                  <a:pt x="472" y="1824"/>
                  <a:pt x="472" y="1832"/>
                </a:cubicBezTo>
                <a:cubicBezTo>
                  <a:pt x="472" y="1832"/>
                  <a:pt x="472" y="1832"/>
                  <a:pt x="472" y="1840"/>
                </a:cubicBezTo>
                <a:cubicBezTo>
                  <a:pt x="472" y="1840"/>
                  <a:pt x="472" y="1840"/>
                  <a:pt x="472" y="1840"/>
                </a:cubicBezTo>
                <a:cubicBezTo>
                  <a:pt x="472" y="1832"/>
                  <a:pt x="472" y="1824"/>
                  <a:pt x="479" y="1808"/>
                </a:cubicBezTo>
                <a:cubicBezTo>
                  <a:pt x="479" y="1816"/>
                  <a:pt x="479" y="1816"/>
                  <a:pt x="479" y="1824"/>
                </a:cubicBezTo>
                <a:cubicBezTo>
                  <a:pt x="479" y="1832"/>
                  <a:pt x="479" y="1824"/>
                  <a:pt x="479" y="1832"/>
                </a:cubicBezTo>
                <a:cubicBezTo>
                  <a:pt x="479" y="1832"/>
                  <a:pt x="479" y="1832"/>
                  <a:pt x="479" y="1840"/>
                </a:cubicBezTo>
                <a:cubicBezTo>
                  <a:pt x="479" y="1840"/>
                  <a:pt x="479" y="1848"/>
                  <a:pt x="479" y="1848"/>
                </a:cubicBezTo>
                <a:cubicBezTo>
                  <a:pt x="479" y="1871"/>
                  <a:pt x="479" y="1973"/>
                  <a:pt x="479" y="1973"/>
                </a:cubicBezTo>
                <a:cubicBezTo>
                  <a:pt x="479" y="1973"/>
                  <a:pt x="479" y="1981"/>
                  <a:pt x="479" y="1988"/>
                </a:cubicBezTo>
                <a:cubicBezTo>
                  <a:pt x="479" y="1988"/>
                  <a:pt x="479" y="1981"/>
                  <a:pt x="479" y="1981"/>
                </a:cubicBezTo>
                <a:cubicBezTo>
                  <a:pt x="479" y="1981"/>
                  <a:pt x="479" y="1981"/>
                  <a:pt x="479" y="1973"/>
                </a:cubicBezTo>
                <a:cubicBezTo>
                  <a:pt x="479" y="1965"/>
                  <a:pt x="472" y="1934"/>
                  <a:pt x="472" y="1910"/>
                </a:cubicBezTo>
                <a:cubicBezTo>
                  <a:pt x="472" y="1918"/>
                  <a:pt x="472" y="1926"/>
                  <a:pt x="472" y="1926"/>
                </a:cubicBezTo>
                <a:cubicBezTo>
                  <a:pt x="472" y="1926"/>
                  <a:pt x="472" y="1926"/>
                  <a:pt x="472" y="1934"/>
                </a:cubicBezTo>
                <a:cubicBezTo>
                  <a:pt x="472" y="1934"/>
                  <a:pt x="472" y="1934"/>
                  <a:pt x="472" y="1941"/>
                </a:cubicBezTo>
                <a:cubicBezTo>
                  <a:pt x="472" y="1949"/>
                  <a:pt x="472" y="1981"/>
                  <a:pt x="479" y="1996"/>
                </a:cubicBezTo>
                <a:cubicBezTo>
                  <a:pt x="479" y="2012"/>
                  <a:pt x="479" y="2012"/>
                  <a:pt x="479" y="2012"/>
                </a:cubicBezTo>
                <a:cubicBezTo>
                  <a:pt x="479" y="2028"/>
                  <a:pt x="479" y="2043"/>
                  <a:pt x="479" y="2059"/>
                </a:cubicBezTo>
                <a:cubicBezTo>
                  <a:pt x="479" y="2035"/>
                  <a:pt x="479" y="2012"/>
                  <a:pt x="479" y="1988"/>
                </a:cubicBezTo>
                <a:cubicBezTo>
                  <a:pt x="479" y="2012"/>
                  <a:pt x="479" y="2028"/>
                  <a:pt x="479" y="2059"/>
                </a:cubicBezTo>
                <a:cubicBezTo>
                  <a:pt x="479" y="2059"/>
                  <a:pt x="479" y="2059"/>
                  <a:pt x="487" y="2059"/>
                </a:cubicBezTo>
                <a:cubicBezTo>
                  <a:pt x="487" y="2059"/>
                  <a:pt x="487" y="2059"/>
                  <a:pt x="487" y="2059"/>
                </a:cubicBezTo>
                <a:cubicBezTo>
                  <a:pt x="487" y="2059"/>
                  <a:pt x="487" y="2059"/>
                  <a:pt x="487" y="2067"/>
                </a:cubicBezTo>
                <a:cubicBezTo>
                  <a:pt x="487" y="2067"/>
                  <a:pt x="487" y="2067"/>
                  <a:pt x="487" y="2075"/>
                </a:cubicBezTo>
                <a:cubicBezTo>
                  <a:pt x="487" y="2075"/>
                  <a:pt x="487" y="2075"/>
                  <a:pt x="487" y="2075"/>
                </a:cubicBezTo>
                <a:cubicBezTo>
                  <a:pt x="487" y="2082"/>
                  <a:pt x="487" y="2090"/>
                  <a:pt x="487" y="2098"/>
                </a:cubicBezTo>
                <a:cubicBezTo>
                  <a:pt x="495" y="2098"/>
                  <a:pt x="487" y="2098"/>
                  <a:pt x="495" y="2121"/>
                </a:cubicBezTo>
                <a:cubicBezTo>
                  <a:pt x="495" y="2121"/>
                  <a:pt x="495" y="2114"/>
                  <a:pt x="495" y="2106"/>
                </a:cubicBezTo>
                <a:cubicBezTo>
                  <a:pt x="495" y="2106"/>
                  <a:pt x="495" y="2106"/>
                  <a:pt x="495" y="2137"/>
                </a:cubicBezTo>
                <a:cubicBezTo>
                  <a:pt x="495" y="2137"/>
                  <a:pt x="495" y="2137"/>
                  <a:pt x="495" y="2129"/>
                </a:cubicBezTo>
                <a:cubicBezTo>
                  <a:pt x="495" y="2129"/>
                  <a:pt x="495" y="2129"/>
                  <a:pt x="503" y="2129"/>
                </a:cubicBezTo>
                <a:cubicBezTo>
                  <a:pt x="503" y="2129"/>
                  <a:pt x="503" y="2129"/>
                  <a:pt x="511" y="2145"/>
                </a:cubicBezTo>
                <a:cubicBezTo>
                  <a:pt x="511" y="2145"/>
                  <a:pt x="511" y="2153"/>
                  <a:pt x="511" y="2153"/>
                </a:cubicBezTo>
                <a:cubicBezTo>
                  <a:pt x="511" y="2153"/>
                  <a:pt x="511" y="2153"/>
                  <a:pt x="511" y="2145"/>
                </a:cubicBezTo>
                <a:cubicBezTo>
                  <a:pt x="511" y="2145"/>
                  <a:pt x="511" y="2137"/>
                  <a:pt x="511" y="2121"/>
                </a:cubicBezTo>
                <a:cubicBezTo>
                  <a:pt x="511" y="2121"/>
                  <a:pt x="511" y="2121"/>
                  <a:pt x="511" y="2121"/>
                </a:cubicBezTo>
                <a:cubicBezTo>
                  <a:pt x="511" y="2121"/>
                  <a:pt x="511" y="2121"/>
                  <a:pt x="511" y="2129"/>
                </a:cubicBezTo>
                <a:cubicBezTo>
                  <a:pt x="511" y="2121"/>
                  <a:pt x="511" y="2121"/>
                  <a:pt x="511" y="2114"/>
                </a:cubicBezTo>
                <a:cubicBezTo>
                  <a:pt x="511" y="2098"/>
                  <a:pt x="511" y="2098"/>
                  <a:pt x="511" y="2090"/>
                </a:cubicBezTo>
                <a:cubicBezTo>
                  <a:pt x="511" y="2098"/>
                  <a:pt x="511" y="2106"/>
                  <a:pt x="511" y="2106"/>
                </a:cubicBezTo>
                <a:cubicBezTo>
                  <a:pt x="503" y="2090"/>
                  <a:pt x="503" y="2106"/>
                  <a:pt x="495" y="2067"/>
                </a:cubicBezTo>
                <a:cubicBezTo>
                  <a:pt x="495" y="2067"/>
                  <a:pt x="495" y="2067"/>
                  <a:pt x="503" y="2067"/>
                </a:cubicBezTo>
                <a:cubicBezTo>
                  <a:pt x="503" y="2067"/>
                  <a:pt x="503" y="2067"/>
                  <a:pt x="495" y="2043"/>
                </a:cubicBezTo>
                <a:cubicBezTo>
                  <a:pt x="495" y="2043"/>
                  <a:pt x="495" y="2043"/>
                  <a:pt x="495" y="2035"/>
                </a:cubicBezTo>
                <a:cubicBezTo>
                  <a:pt x="495" y="2035"/>
                  <a:pt x="495" y="2035"/>
                  <a:pt x="495" y="2028"/>
                </a:cubicBezTo>
                <a:cubicBezTo>
                  <a:pt x="503" y="2028"/>
                  <a:pt x="503" y="2028"/>
                  <a:pt x="503" y="2028"/>
                </a:cubicBezTo>
                <a:cubicBezTo>
                  <a:pt x="503" y="2035"/>
                  <a:pt x="503" y="2043"/>
                  <a:pt x="503" y="2051"/>
                </a:cubicBezTo>
                <a:cubicBezTo>
                  <a:pt x="503" y="2043"/>
                  <a:pt x="503" y="2035"/>
                  <a:pt x="503" y="2028"/>
                </a:cubicBezTo>
                <a:cubicBezTo>
                  <a:pt x="503" y="2028"/>
                  <a:pt x="503" y="2028"/>
                  <a:pt x="503" y="2028"/>
                </a:cubicBezTo>
                <a:cubicBezTo>
                  <a:pt x="503" y="2028"/>
                  <a:pt x="503" y="2043"/>
                  <a:pt x="511" y="2059"/>
                </a:cubicBezTo>
                <a:cubicBezTo>
                  <a:pt x="503" y="2059"/>
                  <a:pt x="503" y="2059"/>
                  <a:pt x="503" y="2067"/>
                </a:cubicBezTo>
                <a:cubicBezTo>
                  <a:pt x="503" y="2075"/>
                  <a:pt x="503" y="2075"/>
                  <a:pt x="511" y="2090"/>
                </a:cubicBezTo>
                <a:cubicBezTo>
                  <a:pt x="511" y="2075"/>
                  <a:pt x="503" y="2067"/>
                  <a:pt x="511" y="2067"/>
                </a:cubicBezTo>
                <a:cubicBezTo>
                  <a:pt x="511" y="2067"/>
                  <a:pt x="511" y="2067"/>
                  <a:pt x="511" y="2075"/>
                </a:cubicBezTo>
                <a:cubicBezTo>
                  <a:pt x="511" y="2075"/>
                  <a:pt x="511" y="2067"/>
                  <a:pt x="511" y="2075"/>
                </a:cubicBezTo>
                <a:cubicBezTo>
                  <a:pt x="511" y="2067"/>
                  <a:pt x="511" y="2051"/>
                  <a:pt x="503" y="2035"/>
                </a:cubicBezTo>
                <a:cubicBezTo>
                  <a:pt x="511" y="2035"/>
                  <a:pt x="511" y="2035"/>
                  <a:pt x="511" y="2028"/>
                </a:cubicBezTo>
                <a:cubicBezTo>
                  <a:pt x="503" y="2020"/>
                  <a:pt x="503" y="2020"/>
                  <a:pt x="503" y="2020"/>
                </a:cubicBezTo>
                <a:cubicBezTo>
                  <a:pt x="503" y="2004"/>
                  <a:pt x="503" y="1988"/>
                  <a:pt x="503" y="1973"/>
                </a:cubicBezTo>
                <a:cubicBezTo>
                  <a:pt x="503" y="1973"/>
                  <a:pt x="503" y="1965"/>
                  <a:pt x="503" y="1965"/>
                </a:cubicBezTo>
                <a:cubicBezTo>
                  <a:pt x="503" y="1957"/>
                  <a:pt x="503" y="1957"/>
                  <a:pt x="503" y="1949"/>
                </a:cubicBezTo>
                <a:cubicBezTo>
                  <a:pt x="503" y="1949"/>
                  <a:pt x="503" y="1949"/>
                  <a:pt x="503" y="1941"/>
                </a:cubicBezTo>
                <a:cubicBezTo>
                  <a:pt x="503" y="1941"/>
                  <a:pt x="503" y="1941"/>
                  <a:pt x="503" y="1934"/>
                </a:cubicBezTo>
                <a:cubicBezTo>
                  <a:pt x="503" y="1934"/>
                  <a:pt x="503" y="1934"/>
                  <a:pt x="503" y="1926"/>
                </a:cubicBezTo>
                <a:cubicBezTo>
                  <a:pt x="503" y="1941"/>
                  <a:pt x="503" y="1934"/>
                  <a:pt x="503" y="1941"/>
                </a:cubicBezTo>
                <a:cubicBezTo>
                  <a:pt x="503" y="1941"/>
                  <a:pt x="503" y="1918"/>
                  <a:pt x="503" y="1895"/>
                </a:cubicBezTo>
                <a:cubicBezTo>
                  <a:pt x="503" y="1926"/>
                  <a:pt x="511" y="2035"/>
                  <a:pt x="511" y="2043"/>
                </a:cubicBezTo>
                <a:cubicBezTo>
                  <a:pt x="511" y="2043"/>
                  <a:pt x="511" y="2043"/>
                  <a:pt x="511" y="2043"/>
                </a:cubicBezTo>
                <a:cubicBezTo>
                  <a:pt x="511" y="2043"/>
                  <a:pt x="511" y="2043"/>
                  <a:pt x="511" y="2051"/>
                </a:cubicBezTo>
                <a:cubicBezTo>
                  <a:pt x="511" y="2059"/>
                  <a:pt x="511" y="2067"/>
                  <a:pt x="511" y="2075"/>
                </a:cubicBezTo>
                <a:cubicBezTo>
                  <a:pt x="519" y="2090"/>
                  <a:pt x="511" y="2082"/>
                  <a:pt x="519" y="2082"/>
                </a:cubicBezTo>
                <a:cubicBezTo>
                  <a:pt x="519" y="2090"/>
                  <a:pt x="519" y="2098"/>
                  <a:pt x="519" y="2106"/>
                </a:cubicBezTo>
                <a:cubicBezTo>
                  <a:pt x="519" y="2106"/>
                  <a:pt x="519" y="2106"/>
                  <a:pt x="519" y="2121"/>
                </a:cubicBezTo>
                <a:cubicBezTo>
                  <a:pt x="519" y="2121"/>
                  <a:pt x="519" y="2121"/>
                  <a:pt x="527" y="2129"/>
                </a:cubicBezTo>
                <a:cubicBezTo>
                  <a:pt x="527" y="2137"/>
                  <a:pt x="527" y="2129"/>
                  <a:pt x="527" y="2129"/>
                </a:cubicBezTo>
                <a:cubicBezTo>
                  <a:pt x="527" y="2121"/>
                  <a:pt x="527" y="2121"/>
                  <a:pt x="527" y="2121"/>
                </a:cubicBezTo>
                <a:cubicBezTo>
                  <a:pt x="527" y="2121"/>
                  <a:pt x="527" y="2121"/>
                  <a:pt x="527" y="2121"/>
                </a:cubicBezTo>
                <a:cubicBezTo>
                  <a:pt x="527" y="2121"/>
                  <a:pt x="527" y="2121"/>
                  <a:pt x="527" y="2114"/>
                </a:cubicBezTo>
                <a:cubicBezTo>
                  <a:pt x="527" y="2114"/>
                  <a:pt x="527" y="2114"/>
                  <a:pt x="519" y="2106"/>
                </a:cubicBezTo>
                <a:cubicBezTo>
                  <a:pt x="527" y="2106"/>
                  <a:pt x="527" y="2106"/>
                  <a:pt x="527" y="2106"/>
                </a:cubicBezTo>
                <a:cubicBezTo>
                  <a:pt x="527" y="2106"/>
                  <a:pt x="527" y="2106"/>
                  <a:pt x="527" y="2114"/>
                </a:cubicBezTo>
                <a:cubicBezTo>
                  <a:pt x="527" y="2114"/>
                  <a:pt x="527" y="2114"/>
                  <a:pt x="527" y="2114"/>
                </a:cubicBezTo>
                <a:cubicBezTo>
                  <a:pt x="527" y="2114"/>
                  <a:pt x="527" y="2114"/>
                  <a:pt x="527" y="2082"/>
                </a:cubicBezTo>
                <a:cubicBezTo>
                  <a:pt x="527" y="2082"/>
                  <a:pt x="527" y="2082"/>
                  <a:pt x="527" y="2082"/>
                </a:cubicBezTo>
                <a:cubicBezTo>
                  <a:pt x="527" y="2082"/>
                  <a:pt x="527" y="2082"/>
                  <a:pt x="527" y="2075"/>
                </a:cubicBezTo>
                <a:cubicBezTo>
                  <a:pt x="527" y="2075"/>
                  <a:pt x="527" y="2075"/>
                  <a:pt x="527" y="2075"/>
                </a:cubicBezTo>
                <a:cubicBezTo>
                  <a:pt x="527" y="2067"/>
                  <a:pt x="527" y="2067"/>
                  <a:pt x="527" y="2067"/>
                </a:cubicBezTo>
                <a:cubicBezTo>
                  <a:pt x="527" y="2051"/>
                  <a:pt x="527" y="2043"/>
                  <a:pt x="519" y="2043"/>
                </a:cubicBezTo>
                <a:cubicBezTo>
                  <a:pt x="519" y="2051"/>
                  <a:pt x="519" y="2059"/>
                  <a:pt x="519" y="2059"/>
                </a:cubicBezTo>
                <a:cubicBezTo>
                  <a:pt x="519" y="2059"/>
                  <a:pt x="519" y="2059"/>
                  <a:pt x="519" y="2059"/>
                </a:cubicBezTo>
                <a:cubicBezTo>
                  <a:pt x="519" y="2075"/>
                  <a:pt x="527" y="2082"/>
                  <a:pt x="527" y="2090"/>
                </a:cubicBezTo>
                <a:cubicBezTo>
                  <a:pt x="527" y="2090"/>
                  <a:pt x="527" y="2098"/>
                  <a:pt x="527" y="2098"/>
                </a:cubicBezTo>
                <a:cubicBezTo>
                  <a:pt x="519" y="2090"/>
                  <a:pt x="519" y="2090"/>
                  <a:pt x="519" y="2090"/>
                </a:cubicBezTo>
                <a:cubicBezTo>
                  <a:pt x="519" y="2082"/>
                  <a:pt x="519" y="2075"/>
                  <a:pt x="519" y="2059"/>
                </a:cubicBezTo>
                <a:cubicBezTo>
                  <a:pt x="519" y="2059"/>
                  <a:pt x="519" y="2059"/>
                  <a:pt x="519" y="2059"/>
                </a:cubicBezTo>
                <a:cubicBezTo>
                  <a:pt x="519" y="2059"/>
                  <a:pt x="519" y="2059"/>
                  <a:pt x="519" y="2051"/>
                </a:cubicBezTo>
                <a:cubicBezTo>
                  <a:pt x="519" y="2051"/>
                  <a:pt x="519" y="2051"/>
                  <a:pt x="519" y="2043"/>
                </a:cubicBezTo>
                <a:cubicBezTo>
                  <a:pt x="519" y="2043"/>
                  <a:pt x="519" y="2043"/>
                  <a:pt x="519" y="2043"/>
                </a:cubicBezTo>
                <a:cubicBezTo>
                  <a:pt x="519" y="2043"/>
                  <a:pt x="519" y="2043"/>
                  <a:pt x="519" y="2043"/>
                </a:cubicBezTo>
                <a:cubicBezTo>
                  <a:pt x="519" y="2043"/>
                  <a:pt x="519" y="2043"/>
                  <a:pt x="519" y="2043"/>
                </a:cubicBezTo>
                <a:cubicBezTo>
                  <a:pt x="519" y="2035"/>
                  <a:pt x="519" y="2028"/>
                  <a:pt x="519" y="2028"/>
                </a:cubicBezTo>
                <a:cubicBezTo>
                  <a:pt x="519" y="2028"/>
                  <a:pt x="519" y="2020"/>
                  <a:pt x="519" y="2020"/>
                </a:cubicBezTo>
                <a:cubicBezTo>
                  <a:pt x="527" y="2028"/>
                  <a:pt x="527" y="2028"/>
                  <a:pt x="527" y="2028"/>
                </a:cubicBezTo>
                <a:cubicBezTo>
                  <a:pt x="527" y="2028"/>
                  <a:pt x="527" y="2020"/>
                  <a:pt x="527" y="2020"/>
                </a:cubicBezTo>
                <a:cubicBezTo>
                  <a:pt x="519" y="2012"/>
                  <a:pt x="527" y="2012"/>
                  <a:pt x="519" y="2012"/>
                </a:cubicBezTo>
                <a:cubicBezTo>
                  <a:pt x="519" y="2012"/>
                  <a:pt x="519" y="2012"/>
                  <a:pt x="527" y="2012"/>
                </a:cubicBezTo>
                <a:cubicBezTo>
                  <a:pt x="527" y="2012"/>
                  <a:pt x="527" y="2012"/>
                  <a:pt x="527" y="2012"/>
                </a:cubicBezTo>
                <a:cubicBezTo>
                  <a:pt x="527" y="2012"/>
                  <a:pt x="527" y="1996"/>
                  <a:pt x="519" y="1988"/>
                </a:cubicBezTo>
                <a:cubicBezTo>
                  <a:pt x="519" y="1981"/>
                  <a:pt x="519" y="1981"/>
                  <a:pt x="519" y="1981"/>
                </a:cubicBezTo>
                <a:cubicBezTo>
                  <a:pt x="519" y="1965"/>
                  <a:pt x="511" y="1957"/>
                  <a:pt x="511" y="1949"/>
                </a:cubicBezTo>
                <a:cubicBezTo>
                  <a:pt x="519" y="1957"/>
                  <a:pt x="519" y="1949"/>
                  <a:pt x="519" y="1965"/>
                </a:cubicBezTo>
                <a:cubicBezTo>
                  <a:pt x="519" y="1957"/>
                  <a:pt x="519" y="1949"/>
                  <a:pt x="519" y="1934"/>
                </a:cubicBezTo>
                <a:cubicBezTo>
                  <a:pt x="519" y="1934"/>
                  <a:pt x="519" y="1965"/>
                  <a:pt x="527" y="1981"/>
                </a:cubicBezTo>
                <a:cubicBezTo>
                  <a:pt x="527" y="1973"/>
                  <a:pt x="527" y="1973"/>
                  <a:pt x="527" y="1957"/>
                </a:cubicBezTo>
                <a:cubicBezTo>
                  <a:pt x="527" y="1957"/>
                  <a:pt x="527" y="1957"/>
                  <a:pt x="527" y="1957"/>
                </a:cubicBezTo>
                <a:cubicBezTo>
                  <a:pt x="527" y="1973"/>
                  <a:pt x="527" y="1996"/>
                  <a:pt x="527" y="2012"/>
                </a:cubicBezTo>
                <a:cubicBezTo>
                  <a:pt x="527" y="2012"/>
                  <a:pt x="527" y="2020"/>
                  <a:pt x="527" y="2020"/>
                </a:cubicBezTo>
                <a:cubicBezTo>
                  <a:pt x="527" y="2020"/>
                  <a:pt x="527" y="2028"/>
                  <a:pt x="527" y="2028"/>
                </a:cubicBezTo>
                <a:cubicBezTo>
                  <a:pt x="534" y="2059"/>
                  <a:pt x="534" y="2051"/>
                  <a:pt x="542" y="2090"/>
                </a:cubicBezTo>
                <a:cubicBezTo>
                  <a:pt x="542" y="2090"/>
                  <a:pt x="542" y="2090"/>
                  <a:pt x="542" y="2090"/>
                </a:cubicBezTo>
                <a:cubicBezTo>
                  <a:pt x="542" y="2090"/>
                  <a:pt x="542" y="2059"/>
                  <a:pt x="542" y="2043"/>
                </a:cubicBezTo>
                <a:cubicBezTo>
                  <a:pt x="542" y="2043"/>
                  <a:pt x="542" y="2043"/>
                  <a:pt x="534" y="2035"/>
                </a:cubicBezTo>
                <a:cubicBezTo>
                  <a:pt x="534" y="2028"/>
                  <a:pt x="534" y="2012"/>
                  <a:pt x="534" y="2012"/>
                </a:cubicBezTo>
                <a:cubicBezTo>
                  <a:pt x="534" y="2012"/>
                  <a:pt x="534" y="2020"/>
                  <a:pt x="534" y="2020"/>
                </a:cubicBezTo>
                <a:cubicBezTo>
                  <a:pt x="534" y="2020"/>
                  <a:pt x="534" y="2020"/>
                  <a:pt x="534" y="2028"/>
                </a:cubicBezTo>
                <a:cubicBezTo>
                  <a:pt x="534" y="2012"/>
                  <a:pt x="534" y="1996"/>
                  <a:pt x="534" y="1973"/>
                </a:cubicBezTo>
                <a:cubicBezTo>
                  <a:pt x="534" y="1973"/>
                  <a:pt x="534" y="1973"/>
                  <a:pt x="534" y="1973"/>
                </a:cubicBezTo>
                <a:cubicBezTo>
                  <a:pt x="534" y="1973"/>
                  <a:pt x="534" y="1973"/>
                  <a:pt x="534" y="1973"/>
                </a:cubicBezTo>
                <a:cubicBezTo>
                  <a:pt x="527" y="1926"/>
                  <a:pt x="527" y="1871"/>
                  <a:pt x="534" y="1824"/>
                </a:cubicBezTo>
                <a:cubicBezTo>
                  <a:pt x="534" y="1824"/>
                  <a:pt x="534" y="1824"/>
                  <a:pt x="534" y="1824"/>
                </a:cubicBezTo>
                <a:cubicBezTo>
                  <a:pt x="534" y="1824"/>
                  <a:pt x="534" y="1824"/>
                  <a:pt x="534" y="1824"/>
                </a:cubicBezTo>
                <a:cubicBezTo>
                  <a:pt x="534" y="1801"/>
                  <a:pt x="534" y="1777"/>
                  <a:pt x="534" y="1761"/>
                </a:cubicBezTo>
                <a:cubicBezTo>
                  <a:pt x="534" y="1769"/>
                  <a:pt x="534" y="1769"/>
                  <a:pt x="534" y="1777"/>
                </a:cubicBezTo>
                <a:cubicBezTo>
                  <a:pt x="534" y="1777"/>
                  <a:pt x="534" y="1785"/>
                  <a:pt x="534" y="1785"/>
                </a:cubicBezTo>
                <a:cubicBezTo>
                  <a:pt x="534" y="1793"/>
                  <a:pt x="534" y="1801"/>
                  <a:pt x="534" y="1808"/>
                </a:cubicBezTo>
                <a:cubicBezTo>
                  <a:pt x="534" y="1777"/>
                  <a:pt x="534" y="1738"/>
                  <a:pt x="534" y="1722"/>
                </a:cubicBezTo>
                <a:cubicBezTo>
                  <a:pt x="534" y="1722"/>
                  <a:pt x="534" y="1722"/>
                  <a:pt x="542" y="1722"/>
                </a:cubicBezTo>
                <a:cubicBezTo>
                  <a:pt x="542" y="1730"/>
                  <a:pt x="542" y="1746"/>
                  <a:pt x="542" y="1746"/>
                </a:cubicBezTo>
                <a:cubicBezTo>
                  <a:pt x="534" y="1761"/>
                  <a:pt x="534" y="1793"/>
                  <a:pt x="534" y="1824"/>
                </a:cubicBezTo>
                <a:cubicBezTo>
                  <a:pt x="534" y="1824"/>
                  <a:pt x="534" y="1832"/>
                  <a:pt x="534" y="1832"/>
                </a:cubicBezTo>
                <a:cubicBezTo>
                  <a:pt x="534" y="1824"/>
                  <a:pt x="534" y="1824"/>
                  <a:pt x="534" y="1824"/>
                </a:cubicBezTo>
                <a:cubicBezTo>
                  <a:pt x="534" y="1832"/>
                  <a:pt x="534" y="1832"/>
                  <a:pt x="534" y="1840"/>
                </a:cubicBezTo>
                <a:cubicBezTo>
                  <a:pt x="534" y="1840"/>
                  <a:pt x="534" y="1848"/>
                  <a:pt x="534" y="1855"/>
                </a:cubicBezTo>
                <a:cubicBezTo>
                  <a:pt x="534" y="1855"/>
                  <a:pt x="534" y="1855"/>
                  <a:pt x="534" y="1855"/>
                </a:cubicBezTo>
                <a:cubicBezTo>
                  <a:pt x="534" y="1855"/>
                  <a:pt x="534" y="1855"/>
                  <a:pt x="534" y="1855"/>
                </a:cubicBezTo>
                <a:cubicBezTo>
                  <a:pt x="534" y="1855"/>
                  <a:pt x="534" y="1863"/>
                  <a:pt x="534" y="1871"/>
                </a:cubicBezTo>
                <a:cubicBezTo>
                  <a:pt x="534" y="1871"/>
                  <a:pt x="534" y="1871"/>
                  <a:pt x="534" y="1871"/>
                </a:cubicBezTo>
                <a:cubicBezTo>
                  <a:pt x="534" y="1871"/>
                  <a:pt x="534" y="1871"/>
                  <a:pt x="534" y="1871"/>
                </a:cubicBezTo>
                <a:cubicBezTo>
                  <a:pt x="534" y="1879"/>
                  <a:pt x="534" y="1887"/>
                  <a:pt x="534" y="1895"/>
                </a:cubicBezTo>
                <a:cubicBezTo>
                  <a:pt x="534" y="1895"/>
                  <a:pt x="534" y="1895"/>
                  <a:pt x="534" y="1895"/>
                </a:cubicBezTo>
                <a:cubicBezTo>
                  <a:pt x="534" y="1895"/>
                  <a:pt x="534" y="1895"/>
                  <a:pt x="534" y="1902"/>
                </a:cubicBezTo>
                <a:cubicBezTo>
                  <a:pt x="534" y="1902"/>
                  <a:pt x="534" y="1902"/>
                  <a:pt x="534" y="1902"/>
                </a:cubicBezTo>
                <a:cubicBezTo>
                  <a:pt x="534" y="1910"/>
                  <a:pt x="534" y="1910"/>
                  <a:pt x="534" y="1910"/>
                </a:cubicBezTo>
                <a:cubicBezTo>
                  <a:pt x="534" y="1910"/>
                  <a:pt x="534" y="1910"/>
                  <a:pt x="534" y="1910"/>
                </a:cubicBezTo>
                <a:cubicBezTo>
                  <a:pt x="534" y="1934"/>
                  <a:pt x="534" y="1934"/>
                  <a:pt x="534" y="1941"/>
                </a:cubicBezTo>
                <a:cubicBezTo>
                  <a:pt x="534" y="1941"/>
                  <a:pt x="534" y="1941"/>
                  <a:pt x="534" y="1941"/>
                </a:cubicBezTo>
                <a:cubicBezTo>
                  <a:pt x="534" y="1949"/>
                  <a:pt x="534" y="1949"/>
                  <a:pt x="534" y="1957"/>
                </a:cubicBezTo>
                <a:cubicBezTo>
                  <a:pt x="534" y="1973"/>
                  <a:pt x="534" y="1996"/>
                  <a:pt x="542" y="2012"/>
                </a:cubicBezTo>
                <a:cubicBezTo>
                  <a:pt x="542" y="2035"/>
                  <a:pt x="542" y="2028"/>
                  <a:pt x="542" y="2043"/>
                </a:cubicBezTo>
                <a:cubicBezTo>
                  <a:pt x="542" y="2043"/>
                  <a:pt x="542" y="2043"/>
                  <a:pt x="542" y="2043"/>
                </a:cubicBezTo>
                <a:cubicBezTo>
                  <a:pt x="542" y="2035"/>
                  <a:pt x="542" y="2035"/>
                  <a:pt x="542" y="2028"/>
                </a:cubicBezTo>
                <a:cubicBezTo>
                  <a:pt x="550" y="2043"/>
                  <a:pt x="550" y="2059"/>
                  <a:pt x="550" y="2082"/>
                </a:cubicBezTo>
                <a:cubicBezTo>
                  <a:pt x="550" y="2059"/>
                  <a:pt x="550" y="2035"/>
                  <a:pt x="550" y="2020"/>
                </a:cubicBezTo>
                <a:cubicBezTo>
                  <a:pt x="550" y="2020"/>
                  <a:pt x="550" y="2020"/>
                  <a:pt x="550" y="2020"/>
                </a:cubicBezTo>
                <a:cubicBezTo>
                  <a:pt x="550" y="2028"/>
                  <a:pt x="550" y="2035"/>
                  <a:pt x="550" y="2051"/>
                </a:cubicBezTo>
                <a:cubicBezTo>
                  <a:pt x="550" y="2043"/>
                  <a:pt x="550" y="2051"/>
                  <a:pt x="550" y="2043"/>
                </a:cubicBezTo>
                <a:cubicBezTo>
                  <a:pt x="550" y="2035"/>
                  <a:pt x="550" y="2035"/>
                  <a:pt x="550" y="2035"/>
                </a:cubicBezTo>
                <a:cubicBezTo>
                  <a:pt x="550" y="2028"/>
                  <a:pt x="550" y="2028"/>
                  <a:pt x="550" y="2020"/>
                </a:cubicBezTo>
                <a:cubicBezTo>
                  <a:pt x="550" y="2028"/>
                  <a:pt x="550" y="2028"/>
                  <a:pt x="550" y="2028"/>
                </a:cubicBezTo>
                <a:cubicBezTo>
                  <a:pt x="550" y="2020"/>
                  <a:pt x="550" y="2020"/>
                  <a:pt x="550" y="2020"/>
                </a:cubicBezTo>
                <a:cubicBezTo>
                  <a:pt x="550" y="2004"/>
                  <a:pt x="550" y="2004"/>
                  <a:pt x="550" y="2004"/>
                </a:cubicBezTo>
                <a:cubicBezTo>
                  <a:pt x="550" y="1996"/>
                  <a:pt x="542" y="1957"/>
                  <a:pt x="542" y="1941"/>
                </a:cubicBezTo>
                <a:cubicBezTo>
                  <a:pt x="542" y="1926"/>
                  <a:pt x="542" y="1910"/>
                  <a:pt x="542" y="1926"/>
                </a:cubicBezTo>
                <a:cubicBezTo>
                  <a:pt x="542" y="1926"/>
                  <a:pt x="542" y="1926"/>
                  <a:pt x="542" y="1910"/>
                </a:cubicBezTo>
                <a:cubicBezTo>
                  <a:pt x="550" y="1902"/>
                  <a:pt x="550" y="1895"/>
                  <a:pt x="550" y="1895"/>
                </a:cubicBezTo>
                <a:cubicBezTo>
                  <a:pt x="550" y="1895"/>
                  <a:pt x="550" y="1895"/>
                  <a:pt x="550" y="1895"/>
                </a:cubicBezTo>
                <a:cubicBezTo>
                  <a:pt x="550" y="1902"/>
                  <a:pt x="550" y="1910"/>
                  <a:pt x="550" y="1918"/>
                </a:cubicBezTo>
                <a:cubicBezTo>
                  <a:pt x="550" y="1887"/>
                  <a:pt x="550" y="1871"/>
                  <a:pt x="550" y="1863"/>
                </a:cubicBezTo>
                <a:cubicBezTo>
                  <a:pt x="550" y="1855"/>
                  <a:pt x="550" y="1855"/>
                  <a:pt x="550" y="1855"/>
                </a:cubicBezTo>
                <a:cubicBezTo>
                  <a:pt x="550" y="1855"/>
                  <a:pt x="550" y="1855"/>
                  <a:pt x="550" y="1855"/>
                </a:cubicBezTo>
                <a:cubicBezTo>
                  <a:pt x="550" y="1855"/>
                  <a:pt x="550" y="1855"/>
                  <a:pt x="550" y="1855"/>
                </a:cubicBezTo>
                <a:cubicBezTo>
                  <a:pt x="550" y="1855"/>
                  <a:pt x="550" y="1855"/>
                  <a:pt x="550" y="1840"/>
                </a:cubicBezTo>
                <a:cubicBezTo>
                  <a:pt x="550" y="1840"/>
                  <a:pt x="550" y="1840"/>
                  <a:pt x="550" y="1824"/>
                </a:cubicBezTo>
                <a:cubicBezTo>
                  <a:pt x="550" y="1824"/>
                  <a:pt x="550" y="1824"/>
                  <a:pt x="550" y="1824"/>
                </a:cubicBezTo>
                <a:cubicBezTo>
                  <a:pt x="550" y="1824"/>
                  <a:pt x="550" y="1824"/>
                  <a:pt x="558" y="1808"/>
                </a:cubicBezTo>
                <a:cubicBezTo>
                  <a:pt x="558" y="1801"/>
                  <a:pt x="558" y="1793"/>
                  <a:pt x="558" y="1793"/>
                </a:cubicBezTo>
                <a:cubicBezTo>
                  <a:pt x="558" y="1793"/>
                  <a:pt x="558" y="1793"/>
                  <a:pt x="558" y="1793"/>
                </a:cubicBezTo>
                <a:cubicBezTo>
                  <a:pt x="558" y="1793"/>
                  <a:pt x="558" y="1793"/>
                  <a:pt x="558" y="1785"/>
                </a:cubicBezTo>
                <a:cubicBezTo>
                  <a:pt x="558" y="1777"/>
                  <a:pt x="558" y="1785"/>
                  <a:pt x="558" y="1777"/>
                </a:cubicBezTo>
                <a:cubicBezTo>
                  <a:pt x="558" y="1746"/>
                  <a:pt x="566" y="1683"/>
                  <a:pt x="558" y="1683"/>
                </a:cubicBezTo>
                <a:cubicBezTo>
                  <a:pt x="558" y="1683"/>
                  <a:pt x="558" y="1683"/>
                  <a:pt x="558" y="1668"/>
                </a:cubicBezTo>
                <a:cubicBezTo>
                  <a:pt x="558" y="1668"/>
                  <a:pt x="558" y="1668"/>
                  <a:pt x="558" y="1660"/>
                </a:cubicBezTo>
                <a:cubicBezTo>
                  <a:pt x="558" y="1660"/>
                  <a:pt x="558" y="1660"/>
                  <a:pt x="558" y="1660"/>
                </a:cubicBezTo>
                <a:cubicBezTo>
                  <a:pt x="558" y="1660"/>
                  <a:pt x="558" y="1660"/>
                  <a:pt x="558" y="1660"/>
                </a:cubicBezTo>
                <a:cubicBezTo>
                  <a:pt x="558" y="1660"/>
                  <a:pt x="558" y="1652"/>
                  <a:pt x="558" y="1652"/>
                </a:cubicBezTo>
                <a:cubicBezTo>
                  <a:pt x="558" y="1652"/>
                  <a:pt x="558" y="1652"/>
                  <a:pt x="558" y="1644"/>
                </a:cubicBezTo>
                <a:cubicBezTo>
                  <a:pt x="558" y="1636"/>
                  <a:pt x="558" y="1636"/>
                  <a:pt x="558" y="1636"/>
                </a:cubicBezTo>
                <a:cubicBezTo>
                  <a:pt x="566" y="1636"/>
                  <a:pt x="566" y="1636"/>
                  <a:pt x="566" y="1644"/>
                </a:cubicBezTo>
                <a:cubicBezTo>
                  <a:pt x="566" y="1644"/>
                  <a:pt x="566" y="1644"/>
                  <a:pt x="566" y="1644"/>
                </a:cubicBezTo>
                <a:cubicBezTo>
                  <a:pt x="566" y="1636"/>
                  <a:pt x="566" y="1636"/>
                  <a:pt x="566" y="1636"/>
                </a:cubicBezTo>
                <a:cubicBezTo>
                  <a:pt x="566" y="1636"/>
                  <a:pt x="566" y="1628"/>
                  <a:pt x="566" y="1628"/>
                </a:cubicBezTo>
                <a:cubicBezTo>
                  <a:pt x="566" y="1628"/>
                  <a:pt x="566" y="1628"/>
                  <a:pt x="566" y="1628"/>
                </a:cubicBezTo>
                <a:cubicBezTo>
                  <a:pt x="566" y="1613"/>
                  <a:pt x="566" y="1628"/>
                  <a:pt x="566" y="1613"/>
                </a:cubicBezTo>
                <a:cubicBezTo>
                  <a:pt x="566" y="1613"/>
                  <a:pt x="566" y="1613"/>
                  <a:pt x="566" y="1613"/>
                </a:cubicBezTo>
                <a:cubicBezTo>
                  <a:pt x="566" y="1613"/>
                  <a:pt x="566" y="1613"/>
                  <a:pt x="566" y="1605"/>
                </a:cubicBezTo>
                <a:cubicBezTo>
                  <a:pt x="566" y="1605"/>
                  <a:pt x="566" y="1605"/>
                  <a:pt x="566" y="1605"/>
                </a:cubicBezTo>
                <a:cubicBezTo>
                  <a:pt x="566" y="1605"/>
                  <a:pt x="566" y="1605"/>
                  <a:pt x="566" y="1597"/>
                </a:cubicBezTo>
                <a:cubicBezTo>
                  <a:pt x="566" y="1589"/>
                  <a:pt x="566" y="1597"/>
                  <a:pt x="566" y="1597"/>
                </a:cubicBezTo>
                <a:cubicBezTo>
                  <a:pt x="566" y="1597"/>
                  <a:pt x="566" y="1597"/>
                  <a:pt x="566" y="1581"/>
                </a:cubicBezTo>
                <a:cubicBezTo>
                  <a:pt x="566" y="1542"/>
                  <a:pt x="574" y="1464"/>
                  <a:pt x="574" y="1409"/>
                </a:cubicBezTo>
                <a:cubicBezTo>
                  <a:pt x="574" y="1409"/>
                  <a:pt x="574" y="1409"/>
                  <a:pt x="574" y="1409"/>
                </a:cubicBezTo>
                <a:cubicBezTo>
                  <a:pt x="582" y="1409"/>
                  <a:pt x="582" y="1409"/>
                  <a:pt x="582" y="1425"/>
                </a:cubicBezTo>
                <a:cubicBezTo>
                  <a:pt x="582" y="1425"/>
                  <a:pt x="582" y="1425"/>
                  <a:pt x="582" y="1409"/>
                </a:cubicBezTo>
                <a:cubicBezTo>
                  <a:pt x="582" y="1409"/>
                  <a:pt x="582" y="1409"/>
                  <a:pt x="582" y="1394"/>
                </a:cubicBezTo>
                <a:cubicBezTo>
                  <a:pt x="582" y="1394"/>
                  <a:pt x="582" y="1394"/>
                  <a:pt x="574" y="1394"/>
                </a:cubicBezTo>
                <a:cubicBezTo>
                  <a:pt x="574" y="1386"/>
                  <a:pt x="574" y="1378"/>
                  <a:pt x="574" y="1362"/>
                </a:cubicBezTo>
                <a:cubicBezTo>
                  <a:pt x="574" y="1261"/>
                  <a:pt x="574" y="1143"/>
                  <a:pt x="566" y="1065"/>
                </a:cubicBezTo>
                <a:cubicBezTo>
                  <a:pt x="566" y="1065"/>
                  <a:pt x="566" y="1065"/>
                  <a:pt x="566" y="1049"/>
                </a:cubicBezTo>
                <a:cubicBezTo>
                  <a:pt x="566" y="1041"/>
                  <a:pt x="566" y="1034"/>
                  <a:pt x="566" y="1026"/>
                </a:cubicBezTo>
                <a:cubicBezTo>
                  <a:pt x="566" y="1026"/>
                  <a:pt x="566" y="1026"/>
                  <a:pt x="566" y="1026"/>
                </a:cubicBezTo>
                <a:cubicBezTo>
                  <a:pt x="566" y="1026"/>
                  <a:pt x="566" y="1026"/>
                  <a:pt x="566" y="1026"/>
                </a:cubicBezTo>
                <a:cubicBezTo>
                  <a:pt x="566" y="1010"/>
                  <a:pt x="566" y="994"/>
                  <a:pt x="566" y="979"/>
                </a:cubicBezTo>
                <a:cubicBezTo>
                  <a:pt x="566" y="979"/>
                  <a:pt x="566" y="979"/>
                  <a:pt x="566" y="979"/>
                </a:cubicBezTo>
                <a:cubicBezTo>
                  <a:pt x="566" y="979"/>
                  <a:pt x="566" y="979"/>
                  <a:pt x="566" y="979"/>
                </a:cubicBezTo>
                <a:cubicBezTo>
                  <a:pt x="566" y="963"/>
                  <a:pt x="566" y="971"/>
                  <a:pt x="566" y="955"/>
                </a:cubicBezTo>
                <a:cubicBezTo>
                  <a:pt x="566" y="963"/>
                  <a:pt x="566" y="955"/>
                  <a:pt x="566" y="971"/>
                </a:cubicBezTo>
                <a:cubicBezTo>
                  <a:pt x="558" y="971"/>
                  <a:pt x="558" y="940"/>
                  <a:pt x="558" y="916"/>
                </a:cubicBezTo>
                <a:cubicBezTo>
                  <a:pt x="558" y="916"/>
                  <a:pt x="558" y="908"/>
                  <a:pt x="566" y="924"/>
                </a:cubicBezTo>
                <a:cubicBezTo>
                  <a:pt x="566" y="924"/>
                  <a:pt x="566" y="924"/>
                  <a:pt x="566" y="916"/>
                </a:cubicBezTo>
                <a:cubicBezTo>
                  <a:pt x="566" y="916"/>
                  <a:pt x="566" y="916"/>
                  <a:pt x="558" y="877"/>
                </a:cubicBezTo>
                <a:cubicBezTo>
                  <a:pt x="558" y="877"/>
                  <a:pt x="558" y="869"/>
                  <a:pt x="558" y="869"/>
                </a:cubicBezTo>
                <a:cubicBezTo>
                  <a:pt x="558" y="869"/>
                  <a:pt x="558" y="861"/>
                  <a:pt x="558" y="861"/>
                </a:cubicBezTo>
                <a:cubicBezTo>
                  <a:pt x="566" y="861"/>
                  <a:pt x="566" y="861"/>
                  <a:pt x="566" y="861"/>
                </a:cubicBezTo>
                <a:cubicBezTo>
                  <a:pt x="566" y="861"/>
                  <a:pt x="566" y="861"/>
                  <a:pt x="566" y="861"/>
                </a:cubicBezTo>
                <a:cubicBezTo>
                  <a:pt x="558" y="854"/>
                  <a:pt x="558" y="854"/>
                  <a:pt x="558" y="854"/>
                </a:cubicBezTo>
                <a:cubicBezTo>
                  <a:pt x="558" y="854"/>
                  <a:pt x="558" y="854"/>
                  <a:pt x="558" y="861"/>
                </a:cubicBezTo>
                <a:cubicBezTo>
                  <a:pt x="550" y="846"/>
                  <a:pt x="558" y="846"/>
                  <a:pt x="550" y="846"/>
                </a:cubicBezTo>
                <a:cubicBezTo>
                  <a:pt x="550" y="846"/>
                  <a:pt x="550" y="846"/>
                  <a:pt x="550" y="830"/>
                </a:cubicBezTo>
                <a:cubicBezTo>
                  <a:pt x="558" y="830"/>
                  <a:pt x="558" y="830"/>
                  <a:pt x="558" y="830"/>
                </a:cubicBezTo>
                <a:cubicBezTo>
                  <a:pt x="550" y="814"/>
                  <a:pt x="550" y="814"/>
                  <a:pt x="550" y="814"/>
                </a:cubicBezTo>
                <a:cubicBezTo>
                  <a:pt x="558" y="807"/>
                  <a:pt x="558" y="807"/>
                  <a:pt x="558" y="807"/>
                </a:cubicBezTo>
                <a:cubicBezTo>
                  <a:pt x="550" y="799"/>
                  <a:pt x="550" y="799"/>
                  <a:pt x="550" y="799"/>
                </a:cubicBezTo>
                <a:cubicBezTo>
                  <a:pt x="550" y="799"/>
                  <a:pt x="550" y="799"/>
                  <a:pt x="550" y="799"/>
                </a:cubicBezTo>
                <a:cubicBezTo>
                  <a:pt x="550" y="791"/>
                  <a:pt x="550" y="791"/>
                  <a:pt x="550" y="783"/>
                </a:cubicBezTo>
                <a:cubicBezTo>
                  <a:pt x="550" y="783"/>
                  <a:pt x="550" y="775"/>
                  <a:pt x="550" y="775"/>
                </a:cubicBezTo>
                <a:cubicBezTo>
                  <a:pt x="550" y="767"/>
                  <a:pt x="550" y="752"/>
                  <a:pt x="550" y="736"/>
                </a:cubicBezTo>
                <a:cubicBezTo>
                  <a:pt x="550" y="736"/>
                  <a:pt x="550" y="721"/>
                  <a:pt x="550" y="721"/>
                </a:cubicBezTo>
                <a:cubicBezTo>
                  <a:pt x="550" y="713"/>
                  <a:pt x="550" y="721"/>
                  <a:pt x="550" y="713"/>
                </a:cubicBezTo>
                <a:cubicBezTo>
                  <a:pt x="550" y="713"/>
                  <a:pt x="550" y="713"/>
                  <a:pt x="550" y="728"/>
                </a:cubicBezTo>
                <a:cubicBezTo>
                  <a:pt x="550" y="721"/>
                  <a:pt x="550" y="697"/>
                  <a:pt x="542" y="697"/>
                </a:cubicBezTo>
                <a:cubicBezTo>
                  <a:pt x="542" y="697"/>
                  <a:pt x="542" y="697"/>
                  <a:pt x="542" y="689"/>
                </a:cubicBezTo>
                <a:cubicBezTo>
                  <a:pt x="542" y="689"/>
                  <a:pt x="542" y="689"/>
                  <a:pt x="542" y="689"/>
                </a:cubicBezTo>
                <a:cubicBezTo>
                  <a:pt x="542" y="681"/>
                  <a:pt x="542" y="681"/>
                  <a:pt x="550" y="689"/>
                </a:cubicBezTo>
                <a:cubicBezTo>
                  <a:pt x="542" y="681"/>
                  <a:pt x="542" y="666"/>
                  <a:pt x="542" y="658"/>
                </a:cubicBezTo>
                <a:cubicBezTo>
                  <a:pt x="542" y="658"/>
                  <a:pt x="542" y="658"/>
                  <a:pt x="550" y="666"/>
                </a:cubicBezTo>
                <a:cubicBezTo>
                  <a:pt x="550" y="666"/>
                  <a:pt x="550" y="666"/>
                  <a:pt x="542" y="619"/>
                </a:cubicBezTo>
                <a:cubicBezTo>
                  <a:pt x="542" y="619"/>
                  <a:pt x="542" y="627"/>
                  <a:pt x="542" y="627"/>
                </a:cubicBezTo>
                <a:cubicBezTo>
                  <a:pt x="542" y="634"/>
                  <a:pt x="542" y="634"/>
                  <a:pt x="542" y="642"/>
                </a:cubicBezTo>
                <a:cubicBezTo>
                  <a:pt x="542" y="642"/>
                  <a:pt x="542" y="642"/>
                  <a:pt x="542" y="650"/>
                </a:cubicBezTo>
                <a:cubicBezTo>
                  <a:pt x="542" y="642"/>
                  <a:pt x="542" y="619"/>
                  <a:pt x="542" y="611"/>
                </a:cubicBezTo>
                <a:cubicBezTo>
                  <a:pt x="542" y="611"/>
                  <a:pt x="542" y="619"/>
                  <a:pt x="542" y="611"/>
                </a:cubicBezTo>
                <a:cubicBezTo>
                  <a:pt x="542" y="603"/>
                  <a:pt x="542" y="587"/>
                  <a:pt x="542" y="572"/>
                </a:cubicBezTo>
                <a:cubicBezTo>
                  <a:pt x="542" y="572"/>
                  <a:pt x="542" y="572"/>
                  <a:pt x="542" y="580"/>
                </a:cubicBezTo>
                <a:cubicBezTo>
                  <a:pt x="542" y="580"/>
                  <a:pt x="542" y="580"/>
                  <a:pt x="542" y="580"/>
                </a:cubicBezTo>
                <a:cubicBezTo>
                  <a:pt x="542" y="580"/>
                  <a:pt x="542" y="580"/>
                  <a:pt x="534" y="580"/>
                </a:cubicBezTo>
                <a:cubicBezTo>
                  <a:pt x="534" y="580"/>
                  <a:pt x="534" y="580"/>
                  <a:pt x="534" y="564"/>
                </a:cubicBezTo>
                <a:cubicBezTo>
                  <a:pt x="534" y="564"/>
                  <a:pt x="534" y="564"/>
                  <a:pt x="534" y="564"/>
                </a:cubicBezTo>
                <a:cubicBezTo>
                  <a:pt x="534" y="556"/>
                  <a:pt x="534" y="556"/>
                  <a:pt x="534" y="548"/>
                </a:cubicBezTo>
                <a:cubicBezTo>
                  <a:pt x="534" y="548"/>
                  <a:pt x="534" y="548"/>
                  <a:pt x="534" y="548"/>
                </a:cubicBezTo>
                <a:cubicBezTo>
                  <a:pt x="534" y="548"/>
                  <a:pt x="534" y="548"/>
                  <a:pt x="534" y="548"/>
                </a:cubicBezTo>
                <a:cubicBezTo>
                  <a:pt x="534" y="541"/>
                  <a:pt x="534" y="541"/>
                  <a:pt x="534" y="541"/>
                </a:cubicBezTo>
                <a:cubicBezTo>
                  <a:pt x="534" y="541"/>
                  <a:pt x="534" y="541"/>
                  <a:pt x="534" y="541"/>
                </a:cubicBezTo>
                <a:cubicBezTo>
                  <a:pt x="534" y="525"/>
                  <a:pt x="527" y="517"/>
                  <a:pt x="527" y="509"/>
                </a:cubicBezTo>
                <a:cubicBezTo>
                  <a:pt x="527" y="509"/>
                  <a:pt x="527" y="509"/>
                  <a:pt x="527" y="486"/>
                </a:cubicBezTo>
                <a:cubicBezTo>
                  <a:pt x="527" y="478"/>
                  <a:pt x="527" y="478"/>
                  <a:pt x="527" y="478"/>
                </a:cubicBezTo>
                <a:cubicBezTo>
                  <a:pt x="527" y="478"/>
                  <a:pt x="527" y="478"/>
                  <a:pt x="527" y="470"/>
                </a:cubicBezTo>
                <a:cubicBezTo>
                  <a:pt x="519" y="454"/>
                  <a:pt x="527" y="470"/>
                  <a:pt x="519" y="462"/>
                </a:cubicBezTo>
                <a:cubicBezTo>
                  <a:pt x="519" y="462"/>
                  <a:pt x="519" y="462"/>
                  <a:pt x="519" y="454"/>
                </a:cubicBezTo>
                <a:cubicBezTo>
                  <a:pt x="519" y="454"/>
                  <a:pt x="519" y="454"/>
                  <a:pt x="519" y="447"/>
                </a:cubicBezTo>
                <a:cubicBezTo>
                  <a:pt x="519" y="447"/>
                  <a:pt x="519" y="447"/>
                  <a:pt x="519" y="447"/>
                </a:cubicBezTo>
                <a:cubicBezTo>
                  <a:pt x="511" y="439"/>
                  <a:pt x="519" y="447"/>
                  <a:pt x="511" y="431"/>
                </a:cubicBezTo>
                <a:cubicBezTo>
                  <a:pt x="511" y="423"/>
                  <a:pt x="511" y="423"/>
                  <a:pt x="511" y="423"/>
                </a:cubicBezTo>
                <a:cubicBezTo>
                  <a:pt x="511" y="423"/>
                  <a:pt x="511" y="423"/>
                  <a:pt x="511" y="423"/>
                </a:cubicBezTo>
                <a:cubicBezTo>
                  <a:pt x="511" y="423"/>
                  <a:pt x="511" y="423"/>
                  <a:pt x="511" y="423"/>
                </a:cubicBezTo>
                <a:cubicBezTo>
                  <a:pt x="511" y="423"/>
                  <a:pt x="511" y="423"/>
                  <a:pt x="511" y="423"/>
                </a:cubicBezTo>
                <a:cubicBezTo>
                  <a:pt x="511" y="431"/>
                  <a:pt x="511" y="439"/>
                  <a:pt x="511" y="431"/>
                </a:cubicBezTo>
                <a:cubicBezTo>
                  <a:pt x="511" y="439"/>
                  <a:pt x="511" y="439"/>
                  <a:pt x="511" y="439"/>
                </a:cubicBezTo>
                <a:cubicBezTo>
                  <a:pt x="511" y="439"/>
                  <a:pt x="511" y="439"/>
                  <a:pt x="511" y="423"/>
                </a:cubicBezTo>
                <a:cubicBezTo>
                  <a:pt x="511" y="423"/>
                  <a:pt x="511" y="423"/>
                  <a:pt x="511" y="423"/>
                </a:cubicBezTo>
                <a:cubicBezTo>
                  <a:pt x="511" y="423"/>
                  <a:pt x="511" y="415"/>
                  <a:pt x="511" y="415"/>
                </a:cubicBezTo>
                <a:cubicBezTo>
                  <a:pt x="511" y="415"/>
                  <a:pt x="511" y="415"/>
                  <a:pt x="511" y="415"/>
                </a:cubicBezTo>
                <a:cubicBezTo>
                  <a:pt x="511" y="400"/>
                  <a:pt x="511" y="384"/>
                  <a:pt x="511" y="384"/>
                </a:cubicBezTo>
                <a:cubicBezTo>
                  <a:pt x="511" y="368"/>
                  <a:pt x="511" y="376"/>
                  <a:pt x="511" y="368"/>
                </a:cubicBezTo>
                <a:cubicBezTo>
                  <a:pt x="511" y="368"/>
                  <a:pt x="511" y="368"/>
                  <a:pt x="511" y="368"/>
                </a:cubicBezTo>
                <a:cubicBezTo>
                  <a:pt x="511" y="368"/>
                  <a:pt x="511" y="368"/>
                  <a:pt x="511" y="353"/>
                </a:cubicBezTo>
                <a:cubicBezTo>
                  <a:pt x="503" y="337"/>
                  <a:pt x="495" y="314"/>
                  <a:pt x="495" y="306"/>
                </a:cubicBezTo>
                <a:cubicBezTo>
                  <a:pt x="495" y="298"/>
                  <a:pt x="495" y="298"/>
                  <a:pt x="495" y="298"/>
                </a:cubicBezTo>
                <a:cubicBezTo>
                  <a:pt x="495" y="274"/>
                  <a:pt x="495" y="282"/>
                  <a:pt x="495" y="282"/>
                </a:cubicBezTo>
                <a:cubicBezTo>
                  <a:pt x="487" y="259"/>
                  <a:pt x="495" y="274"/>
                  <a:pt x="487" y="259"/>
                </a:cubicBezTo>
                <a:cubicBezTo>
                  <a:pt x="487" y="259"/>
                  <a:pt x="487" y="259"/>
                  <a:pt x="487" y="243"/>
                </a:cubicBezTo>
                <a:cubicBezTo>
                  <a:pt x="487" y="227"/>
                  <a:pt x="479" y="220"/>
                  <a:pt x="479" y="220"/>
                </a:cubicBezTo>
                <a:cubicBezTo>
                  <a:pt x="479" y="212"/>
                  <a:pt x="479" y="212"/>
                  <a:pt x="479" y="204"/>
                </a:cubicBezTo>
                <a:cubicBezTo>
                  <a:pt x="479" y="196"/>
                  <a:pt x="479" y="204"/>
                  <a:pt x="472" y="188"/>
                </a:cubicBezTo>
                <a:cubicBezTo>
                  <a:pt x="472" y="188"/>
                  <a:pt x="472" y="188"/>
                  <a:pt x="472" y="188"/>
                </a:cubicBezTo>
                <a:cubicBezTo>
                  <a:pt x="472" y="196"/>
                  <a:pt x="479" y="196"/>
                  <a:pt x="479" y="204"/>
                </a:cubicBezTo>
                <a:cubicBezTo>
                  <a:pt x="479" y="204"/>
                  <a:pt x="472" y="196"/>
                  <a:pt x="472" y="188"/>
                </a:cubicBezTo>
                <a:cubicBezTo>
                  <a:pt x="472" y="188"/>
                  <a:pt x="472" y="188"/>
                  <a:pt x="472" y="188"/>
                </a:cubicBezTo>
                <a:cubicBezTo>
                  <a:pt x="472" y="204"/>
                  <a:pt x="472" y="204"/>
                  <a:pt x="472" y="204"/>
                </a:cubicBezTo>
                <a:cubicBezTo>
                  <a:pt x="472" y="204"/>
                  <a:pt x="472" y="196"/>
                  <a:pt x="472" y="196"/>
                </a:cubicBezTo>
                <a:cubicBezTo>
                  <a:pt x="472" y="204"/>
                  <a:pt x="479" y="204"/>
                  <a:pt x="479" y="204"/>
                </a:cubicBezTo>
                <a:cubicBezTo>
                  <a:pt x="479" y="204"/>
                  <a:pt x="479" y="204"/>
                  <a:pt x="479" y="204"/>
                </a:cubicBezTo>
                <a:cubicBezTo>
                  <a:pt x="479" y="204"/>
                  <a:pt x="479" y="204"/>
                  <a:pt x="472" y="204"/>
                </a:cubicBezTo>
                <a:cubicBezTo>
                  <a:pt x="479" y="212"/>
                  <a:pt x="479" y="212"/>
                  <a:pt x="479" y="212"/>
                </a:cubicBezTo>
                <a:cubicBezTo>
                  <a:pt x="479" y="212"/>
                  <a:pt x="479" y="212"/>
                  <a:pt x="479" y="212"/>
                </a:cubicBezTo>
                <a:cubicBezTo>
                  <a:pt x="479" y="212"/>
                  <a:pt x="479" y="212"/>
                  <a:pt x="479" y="227"/>
                </a:cubicBezTo>
                <a:cubicBezTo>
                  <a:pt x="479" y="220"/>
                  <a:pt x="479" y="220"/>
                  <a:pt x="479" y="220"/>
                </a:cubicBezTo>
                <a:cubicBezTo>
                  <a:pt x="479" y="251"/>
                  <a:pt x="487" y="274"/>
                  <a:pt x="487" y="282"/>
                </a:cubicBezTo>
                <a:cubicBezTo>
                  <a:pt x="487" y="282"/>
                  <a:pt x="479" y="267"/>
                  <a:pt x="479" y="251"/>
                </a:cubicBezTo>
                <a:cubicBezTo>
                  <a:pt x="479" y="235"/>
                  <a:pt x="472" y="235"/>
                  <a:pt x="472" y="251"/>
                </a:cubicBezTo>
                <a:cubicBezTo>
                  <a:pt x="472" y="251"/>
                  <a:pt x="472" y="251"/>
                  <a:pt x="472" y="251"/>
                </a:cubicBezTo>
                <a:cubicBezTo>
                  <a:pt x="464" y="212"/>
                  <a:pt x="456" y="165"/>
                  <a:pt x="440" y="110"/>
                </a:cubicBezTo>
                <a:cubicBezTo>
                  <a:pt x="440" y="110"/>
                  <a:pt x="440" y="110"/>
                  <a:pt x="440" y="102"/>
                </a:cubicBezTo>
                <a:cubicBezTo>
                  <a:pt x="448" y="110"/>
                  <a:pt x="448" y="110"/>
                  <a:pt x="448" y="126"/>
                </a:cubicBezTo>
                <a:cubicBezTo>
                  <a:pt x="448" y="118"/>
                  <a:pt x="448" y="118"/>
                  <a:pt x="448" y="110"/>
                </a:cubicBezTo>
                <a:cubicBezTo>
                  <a:pt x="440" y="94"/>
                  <a:pt x="440" y="87"/>
                  <a:pt x="440" y="79"/>
                </a:cubicBezTo>
                <a:cubicBezTo>
                  <a:pt x="440" y="94"/>
                  <a:pt x="440" y="87"/>
                  <a:pt x="432" y="87"/>
                </a:cubicBezTo>
                <a:cubicBezTo>
                  <a:pt x="424" y="55"/>
                  <a:pt x="424" y="47"/>
                  <a:pt x="424" y="32"/>
                </a:cubicBezTo>
                <a:cubicBezTo>
                  <a:pt x="424" y="32"/>
                  <a:pt x="424" y="32"/>
                  <a:pt x="417" y="32"/>
                </a:cubicBezTo>
                <a:cubicBezTo>
                  <a:pt x="417" y="32"/>
                  <a:pt x="417" y="32"/>
                  <a:pt x="417" y="32"/>
                </a:cubicBezTo>
                <a:cubicBezTo>
                  <a:pt x="424" y="55"/>
                  <a:pt x="424" y="47"/>
                  <a:pt x="424" y="63"/>
                </a:cubicBezTo>
                <a:cubicBezTo>
                  <a:pt x="424" y="63"/>
                  <a:pt x="424" y="63"/>
                  <a:pt x="424" y="71"/>
                </a:cubicBezTo>
                <a:cubicBezTo>
                  <a:pt x="424" y="71"/>
                  <a:pt x="424" y="71"/>
                  <a:pt x="424" y="71"/>
                </a:cubicBezTo>
                <a:cubicBezTo>
                  <a:pt x="424" y="71"/>
                  <a:pt x="424" y="71"/>
                  <a:pt x="424" y="87"/>
                </a:cubicBezTo>
                <a:cubicBezTo>
                  <a:pt x="424" y="79"/>
                  <a:pt x="424" y="71"/>
                  <a:pt x="424" y="63"/>
                </a:cubicBezTo>
                <a:cubicBezTo>
                  <a:pt x="424" y="63"/>
                  <a:pt x="424" y="71"/>
                  <a:pt x="424" y="71"/>
                </a:cubicBezTo>
                <a:cubicBezTo>
                  <a:pt x="424" y="63"/>
                  <a:pt x="417" y="55"/>
                  <a:pt x="409" y="32"/>
                </a:cubicBezTo>
                <a:cubicBezTo>
                  <a:pt x="409" y="32"/>
                  <a:pt x="409" y="32"/>
                  <a:pt x="409" y="32"/>
                </a:cubicBezTo>
                <a:cubicBezTo>
                  <a:pt x="409" y="32"/>
                  <a:pt x="409" y="40"/>
                  <a:pt x="409" y="16"/>
                </a:cubicBezTo>
                <a:cubicBezTo>
                  <a:pt x="409" y="47"/>
                  <a:pt x="432" y="118"/>
                  <a:pt x="440" y="149"/>
                </a:cubicBezTo>
                <a:cubicBezTo>
                  <a:pt x="432" y="126"/>
                  <a:pt x="424" y="94"/>
                  <a:pt x="409" y="40"/>
                </a:cubicBezTo>
                <a:cubicBezTo>
                  <a:pt x="409" y="47"/>
                  <a:pt x="409" y="47"/>
                  <a:pt x="409" y="47"/>
                </a:cubicBezTo>
                <a:cubicBezTo>
                  <a:pt x="409" y="40"/>
                  <a:pt x="409" y="24"/>
                  <a:pt x="401" y="0"/>
                </a:cubicBezTo>
                <a:cubicBezTo>
                  <a:pt x="401" y="0"/>
                  <a:pt x="401" y="0"/>
                  <a:pt x="409" y="24"/>
                </a:cubicBezTo>
                <a:cubicBezTo>
                  <a:pt x="409" y="32"/>
                  <a:pt x="409" y="24"/>
                  <a:pt x="409" y="32"/>
                </a:cubicBezTo>
                <a:cubicBezTo>
                  <a:pt x="401" y="16"/>
                  <a:pt x="401" y="32"/>
                  <a:pt x="401" y="32"/>
                </a:cubicBezTo>
                <a:cubicBezTo>
                  <a:pt x="409" y="40"/>
                  <a:pt x="409" y="40"/>
                  <a:pt x="409" y="47"/>
                </a:cubicBezTo>
                <a:cubicBezTo>
                  <a:pt x="409" y="47"/>
                  <a:pt x="409" y="47"/>
                  <a:pt x="409" y="47"/>
                </a:cubicBezTo>
                <a:cubicBezTo>
                  <a:pt x="409" y="63"/>
                  <a:pt x="409" y="63"/>
                  <a:pt x="417" y="87"/>
                </a:cubicBezTo>
                <a:cubicBezTo>
                  <a:pt x="417" y="87"/>
                  <a:pt x="417" y="87"/>
                  <a:pt x="417" y="79"/>
                </a:cubicBezTo>
                <a:cubicBezTo>
                  <a:pt x="417" y="79"/>
                  <a:pt x="417" y="79"/>
                  <a:pt x="417" y="71"/>
                </a:cubicBezTo>
                <a:cubicBezTo>
                  <a:pt x="424" y="87"/>
                  <a:pt x="424" y="87"/>
                  <a:pt x="424" y="102"/>
                </a:cubicBezTo>
                <a:cubicBezTo>
                  <a:pt x="424" y="102"/>
                  <a:pt x="424" y="102"/>
                  <a:pt x="424" y="102"/>
                </a:cubicBezTo>
                <a:cubicBezTo>
                  <a:pt x="424" y="118"/>
                  <a:pt x="424" y="126"/>
                  <a:pt x="432" y="134"/>
                </a:cubicBezTo>
                <a:cubicBezTo>
                  <a:pt x="432" y="134"/>
                  <a:pt x="432" y="134"/>
                  <a:pt x="432" y="141"/>
                </a:cubicBezTo>
                <a:cubicBezTo>
                  <a:pt x="432" y="141"/>
                  <a:pt x="432" y="141"/>
                  <a:pt x="432" y="149"/>
                </a:cubicBezTo>
                <a:cubicBezTo>
                  <a:pt x="432" y="141"/>
                  <a:pt x="432" y="149"/>
                  <a:pt x="440" y="165"/>
                </a:cubicBezTo>
                <a:cubicBezTo>
                  <a:pt x="432" y="165"/>
                  <a:pt x="432" y="165"/>
                  <a:pt x="432" y="165"/>
                </a:cubicBezTo>
                <a:cubicBezTo>
                  <a:pt x="432" y="149"/>
                  <a:pt x="424" y="141"/>
                  <a:pt x="424" y="134"/>
                </a:cubicBezTo>
                <a:cubicBezTo>
                  <a:pt x="424" y="134"/>
                  <a:pt x="424" y="134"/>
                  <a:pt x="424" y="126"/>
                </a:cubicBezTo>
                <a:cubicBezTo>
                  <a:pt x="424" y="118"/>
                  <a:pt x="417" y="94"/>
                  <a:pt x="409" y="79"/>
                </a:cubicBezTo>
                <a:cubicBezTo>
                  <a:pt x="409" y="79"/>
                  <a:pt x="409" y="79"/>
                  <a:pt x="424" y="149"/>
                </a:cubicBezTo>
                <a:cubicBezTo>
                  <a:pt x="432" y="165"/>
                  <a:pt x="424" y="157"/>
                  <a:pt x="424" y="165"/>
                </a:cubicBezTo>
                <a:cubicBezTo>
                  <a:pt x="424" y="165"/>
                  <a:pt x="424" y="165"/>
                  <a:pt x="432" y="165"/>
                </a:cubicBezTo>
                <a:cubicBezTo>
                  <a:pt x="440" y="180"/>
                  <a:pt x="440" y="180"/>
                  <a:pt x="440" y="196"/>
                </a:cubicBezTo>
                <a:cubicBezTo>
                  <a:pt x="440" y="196"/>
                  <a:pt x="440" y="196"/>
                  <a:pt x="440" y="196"/>
                </a:cubicBezTo>
                <a:cubicBezTo>
                  <a:pt x="440" y="196"/>
                  <a:pt x="440" y="196"/>
                  <a:pt x="440" y="173"/>
                </a:cubicBezTo>
                <a:cubicBezTo>
                  <a:pt x="440" y="188"/>
                  <a:pt x="440" y="196"/>
                  <a:pt x="440" y="196"/>
                </a:cubicBezTo>
                <a:cubicBezTo>
                  <a:pt x="448" y="204"/>
                  <a:pt x="456" y="227"/>
                  <a:pt x="456" y="251"/>
                </a:cubicBezTo>
                <a:cubicBezTo>
                  <a:pt x="448" y="235"/>
                  <a:pt x="448" y="243"/>
                  <a:pt x="440" y="235"/>
                </a:cubicBezTo>
                <a:cubicBezTo>
                  <a:pt x="440" y="251"/>
                  <a:pt x="448" y="251"/>
                  <a:pt x="448" y="259"/>
                </a:cubicBezTo>
                <a:cubicBezTo>
                  <a:pt x="448" y="259"/>
                  <a:pt x="440" y="259"/>
                  <a:pt x="440" y="259"/>
                </a:cubicBezTo>
                <a:cubicBezTo>
                  <a:pt x="440" y="243"/>
                  <a:pt x="440" y="243"/>
                  <a:pt x="440" y="243"/>
                </a:cubicBezTo>
                <a:cubicBezTo>
                  <a:pt x="440" y="227"/>
                  <a:pt x="440" y="220"/>
                  <a:pt x="432" y="204"/>
                </a:cubicBezTo>
                <a:cubicBezTo>
                  <a:pt x="432" y="204"/>
                  <a:pt x="432" y="204"/>
                  <a:pt x="432" y="188"/>
                </a:cubicBezTo>
                <a:cubicBezTo>
                  <a:pt x="424" y="180"/>
                  <a:pt x="424" y="165"/>
                  <a:pt x="424" y="165"/>
                </a:cubicBezTo>
                <a:cubicBezTo>
                  <a:pt x="417" y="149"/>
                  <a:pt x="424" y="157"/>
                  <a:pt x="417" y="149"/>
                </a:cubicBezTo>
                <a:cubicBezTo>
                  <a:pt x="409" y="149"/>
                  <a:pt x="417" y="165"/>
                  <a:pt x="409" y="165"/>
                </a:cubicBezTo>
                <a:cubicBezTo>
                  <a:pt x="409" y="165"/>
                  <a:pt x="409" y="165"/>
                  <a:pt x="409" y="157"/>
                </a:cubicBezTo>
                <a:cubicBezTo>
                  <a:pt x="409" y="157"/>
                  <a:pt x="409" y="157"/>
                  <a:pt x="409" y="149"/>
                </a:cubicBezTo>
                <a:close/>
                <a:moveTo>
                  <a:pt x="456" y="501"/>
                </a:moveTo>
                <a:cubicBezTo>
                  <a:pt x="456" y="501"/>
                  <a:pt x="456" y="501"/>
                  <a:pt x="456" y="501"/>
                </a:cubicBezTo>
                <a:cubicBezTo>
                  <a:pt x="456" y="501"/>
                  <a:pt x="456" y="501"/>
                  <a:pt x="456" y="501"/>
                </a:cubicBezTo>
                <a:cubicBezTo>
                  <a:pt x="456" y="501"/>
                  <a:pt x="456" y="501"/>
                  <a:pt x="456" y="501"/>
                </a:cubicBezTo>
                <a:close/>
                <a:moveTo>
                  <a:pt x="550" y="1652"/>
                </a:moveTo>
                <a:cubicBezTo>
                  <a:pt x="550" y="1652"/>
                  <a:pt x="550" y="1652"/>
                  <a:pt x="550" y="1644"/>
                </a:cubicBezTo>
                <a:cubicBezTo>
                  <a:pt x="550" y="1636"/>
                  <a:pt x="550" y="1636"/>
                  <a:pt x="550" y="1636"/>
                </a:cubicBezTo>
                <a:cubicBezTo>
                  <a:pt x="550" y="1652"/>
                  <a:pt x="558" y="1660"/>
                  <a:pt x="558" y="1668"/>
                </a:cubicBezTo>
                <a:cubicBezTo>
                  <a:pt x="558" y="1675"/>
                  <a:pt x="558" y="1683"/>
                  <a:pt x="550" y="1714"/>
                </a:cubicBezTo>
                <a:cubicBezTo>
                  <a:pt x="550" y="1683"/>
                  <a:pt x="550" y="1675"/>
                  <a:pt x="550" y="1652"/>
                </a:cubicBezTo>
                <a:close/>
                <a:moveTo>
                  <a:pt x="558" y="1761"/>
                </a:moveTo>
                <a:cubicBezTo>
                  <a:pt x="558" y="1769"/>
                  <a:pt x="558" y="1769"/>
                  <a:pt x="558" y="1769"/>
                </a:cubicBezTo>
                <a:cubicBezTo>
                  <a:pt x="558" y="1769"/>
                  <a:pt x="558" y="1769"/>
                  <a:pt x="558" y="1769"/>
                </a:cubicBezTo>
                <a:cubicBezTo>
                  <a:pt x="558" y="1769"/>
                  <a:pt x="558" y="1777"/>
                  <a:pt x="558" y="1777"/>
                </a:cubicBezTo>
                <a:cubicBezTo>
                  <a:pt x="558" y="1777"/>
                  <a:pt x="558" y="1777"/>
                  <a:pt x="558" y="1785"/>
                </a:cubicBezTo>
                <a:cubicBezTo>
                  <a:pt x="550" y="1785"/>
                  <a:pt x="550" y="1777"/>
                  <a:pt x="550" y="1777"/>
                </a:cubicBezTo>
                <a:cubicBezTo>
                  <a:pt x="550" y="1777"/>
                  <a:pt x="550" y="1777"/>
                  <a:pt x="558" y="1761"/>
                </a:cubicBezTo>
                <a:close/>
                <a:moveTo>
                  <a:pt x="550" y="1824"/>
                </a:moveTo>
                <a:cubicBezTo>
                  <a:pt x="550" y="1824"/>
                  <a:pt x="550" y="1824"/>
                  <a:pt x="550" y="1832"/>
                </a:cubicBezTo>
                <a:cubicBezTo>
                  <a:pt x="550" y="1848"/>
                  <a:pt x="550" y="1863"/>
                  <a:pt x="550" y="1879"/>
                </a:cubicBezTo>
                <a:cubicBezTo>
                  <a:pt x="550" y="1887"/>
                  <a:pt x="550" y="1887"/>
                  <a:pt x="550" y="1887"/>
                </a:cubicBezTo>
                <a:cubicBezTo>
                  <a:pt x="550" y="1871"/>
                  <a:pt x="550" y="1855"/>
                  <a:pt x="550" y="1824"/>
                </a:cubicBezTo>
                <a:close/>
                <a:moveTo>
                  <a:pt x="542" y="1229"/>
                </a:moveTo>
                <a:cubicBezTo>
                  <a:pt x="550" y="1308"/>
                  <a:pt x="550" y="1558"/>
                  <a:pt x="542" y="1660"/>
                </a:cubicBezTo>
                <a:cubicBezTo>
                  <a:pt x="542" y="1519"/>
                  <a:pt x="542" y="1253"/>
                  <a:pt x="542" y="1229"/>
                </a:cubicBezTo>
                <a:close/>
                <a:moveTo>
                  <a:pt x="542" y="611"/>
                </a:moveTo>
                <a:cubicBezTo>
                  <a:pt x="542" y="611"/>
                  <a:pt x="542" y="611"/>
                  <a:pt x="542" y="611"/>
                </a:cubicBezTo>
                <a:cubicBezTo>
                  <a:pt x="542" y="611"/>
                  <a:pt x="542" y="619"/>
                  <a:pt x="542" y="619"/>
                </a:cubicBezTo>
                <a:cubicBezTo>
                  <a:pt x="542" y="619"/>
                  <a:pt x="542" y="619"/>
                  <a:pt x="542" y="611"/>
                </a:cubicBezTo>
                <a:close/>
                <a:moveTo>
                  <a:pt x="542" y="611"/>
                </a:moveTo>
                <a:cubicBezTo>
                  <a:pt x="542" y="611"/>
                  <a:pt x="542" y="611"/>
                  <a:pt x="542" y="611"/>
                </a:cubicBezTo>
                <a:cubicBezTo>
                  <a:pt x="542" y="611"/>
                  <a:pt x="542" y="603"/>
                  <a:pt x="534" y="603"/>
                </a:cubicBezTo>
                <a:cubicBezTo>
                  <a:pt x="542" y="603"/>
                  <a:pt x="542" y="603"/>
                  <a:pt x="542" y="611"/>
                </a:cubicBezTo>
                <a:close/>
                <a:moveTo>
                  <a:pt x="479" y="243"/>
                </a:moveTo>
                <a:cubicBezTo>
                  <a:pt x="479" y="235"/>
                  <a:pt x="479" y="235"/>
                  <a:pt x="479" y="235"/>
                </a:cubicBezTo>
                <a:cubicBezTo>
                  <a:pt x="479" y="235"/>
                  <a:pt x="479" y="235"/>
                  <a:pt x="479" y="235"/>
                </a:cubicBezTo>
                <a:cubicBezTo>
                  <a:pt x="479" y="235"/>
                  <a:pt x="479" y="235"/>
                  <a:pt x="479" y="243"/>
                </a:cubicBezTo>
                <a:close/>
                <a:moveTo>
                  <a:pt x="495" y="2004"/>
                </a:moveTo>
                <a:cubicBezTo>
                  <a:pt x="495" y="2012"/>
                  <a:pt x="495" y="2012"/>
                  <a:pt x="495" y="2020"/>
                </a:cubicBezTo>
                <a:cubicBezTo>
                  <a:pt x="495" y="2020"/>
                  <a:pt x="495" y="2020"/>
                  <a:pt x="495" y="1988"/>
                </a:cubicBezTo>
                <a:cubicBezTo>
                  <a:pt x="495" y="2004"/>
                  <a:pt x="495" y="2012"/>
                  <a:pt x="495" y="2020"/>
                </a:cubicBezTo>
                <a:cubicBezTo>
                  <a:pt x="495" y="2020"/>
                  <a:pt x="495" y="2020"/>
                  <a:pt x="495" y="2020"/>
                </a:cubicBezTo>
                <a:cubicBezTo>
                  <a:pt x="495" y="2020"/>
                  <a:pt x="495" y="2020"/>
                  <a:pt x="495" y="2012"/>
                </a:cubicBezTo>
                <a:cubicBezTo>
                  <a:pt x="495" y="2012"/>
                  <a:pt x="495" y="2012"/>
                  <a:pt x="495" y="2012"/>
                </a:cubicBezTo>
                <a:cubicBezTo>
                  <a:pt x="495" y="1996"/>
                  <a:pt x="495" y="1996"/>
                  <a:pt x="495" y="1996"/>
                </a:cubicBezTo>
                <a:cubicBezTo>
                  <a:pt x="495" y="1996"/>
                  <a:pt x="495" y="1996"/>
                  <a:pt x="495" y="1996"/>
                </a:cubicBezTo>
                <a:cubicBezTo>
                  <a:pt x="495" y="1988"/>
                  <a:pt x="487" y="1973"/>
                  <a:pt x="487" y="1973"/>
                </a:cubicBezTo>
                <a:cubicBezTo>
                  <a:pt x="487" y="1957"/>
                  <a:pt x="487" y="1957"/>
                  <a:pt x="495" y="1957"/>
                </a:cubicBezTo>
                <a:cubicBezTo>
                  <a:pt x="495" y="1957"/>
                  <a:pt x="495" y="1957"/>
                  <a:pt x="487" y="1934"/>
                </a:cubicBezTo>
                <a:cubicBezTo>
                  <a:pt x="487" y="1934"/>
                  <a:pt x="487" y="1934"/>
                  <a:pt x="487" y="1934"/>
                </a:cubicBezTo>
                <a:cubicBezTo>
                  <a:pt x="487" y="1949"/>
                  <a:pt x="487" y="1957"/>
                  <a:pt x="487" y="1957"/>
                </a:cubicBezTo>
                <a:cubicBezTo>
                  <a:pt x="487" y="1965"/>
                  <a:pt x="487" y="1949"/>
                  <a:pt x="479" y="1941"/>
                </a:cubicBezTo>
                <a:cubicBezTo>
                  <a:pt x="479" y="1918"/>
                  <a:pt x="495" y="1879"/>
                  <a:pt x="495" y="1879"/>
                </a:cubicBezTo>
                <a:cubicBezTo>
                  <a:pt x="495" y="1895"/>
                  <a:pt x="495" y="1910"/>
                  <a:pt x="495" y="1918"/>
                </a:cubicBezTo>
                <a:cubicBezTo>
                  <a:pt x="495" y="1918"/>
                  <a:pt x="495" y="1918"/>
                  <a:pt x="495" y="1926"/>
                </a:cubicBezTo>
                <a:cubicBezTo>
                  <a:pt x="495" y="1926"/>
                  <a:pt x="495" y="1934"/>
                  <a:pt x="495" y="1934"/>
                </a:cubicBezTo>
                <a:cubicBezTo>
                  <a:pt x="495" y="1934"/>
                  <a:pt x="495" y="1934"/>
                  <a:pt x="495" y="1941"/>
                </a:cubicBezTo>
                <a:cubicBezTo>
                  <a:pt x="495" y="1941"/>
                  <a:pt x="495" y="1941"/>
                  <a:pt x="495" y="1941"/>
                </a:cubicBezTo>
                <a:cubicBezTo>
                  <a:pt x="495" y="1941"/>
                  <a:pt x="495" y="1941"/>
                  <a:pt x="495" y="1941"/>
                </a:cubicBezTo>
                <a:cubicBezTo>
                  <a:pt x="495" y="1941"/>
                  <a:pt x="495" y="1941"/>
                  <a:pt x="495" y="1941"/>
                </a:cubicBezTo>
                <a:cubicBezTo>
                  <a:pt x="495" y="1949"/>
                  <a:pt x="495" y="1949"/>
                  <a:pt x="495" y="1949"/>
                </a:cubicBezTo>
                <a:cubicBezTo>
                  <a:pt x="495" y="1949"/>
                  <a:pt x="495" y="1957"/>
                  <a:pt x="495" y="1957"/>
                </a:cubicBezTo>
                <a:cubicBezTo>
                  <a:pt x="495" y="1965"/>
                  <a:pt x="495" y="1965"/>
                  <a:pt x="495" y="1973"/>
                </a:cubicBezTo>
                <a:cubicBezTo>
                  <a:pt x="495" y="1973"/>
                  <a:pt x="495" y="1973"/>
                  <a:pt x="495" y="1988"/>
                </a:cubicBezTo>
                <a:cubicBezTo>
                  <a:pt x="495" y="1988"/>
                  <a:pt x="495" y="1988"/>
                  <a:pt x="495" y="1988"/>
                </a:cubicBezTo>
                <a:cubicBezTo>
                  <a:pt x="495" y="1996"/>
                  <a:pt x="495" y="2004"/>
                  <a:pt x="495" y="2004"/>
                </a:cubicBezTo>
                <a:cubicBezTo>
                  <a:pt x="495" y="2004"/>
                  <a:pt x="495" y="2004"/>
                  <a:pt x="495" y="2004"/>
                </a:cubicBezTo>
                <a:close/>
                <a:moveTo>
                  <a:pt x="527" y="1957"/>
                </a:moveTo>
                <a:cubicBezTo>
                  <a:pt x="527" y="1957"/>
                  <a:pt x="527" y="1957"/>
                  <a:pt x="527" y="1957"/>
                </a:cubicBezTo>
                <a:cubicBezTo>
                  <a:pt x="527" y="1949"/>
                  <a:pt x="527" y="1949"/>
                  <a:pt x="527" y="1949"/>
                </a:cubicBezTo>
                <a:cubicBezTo>
                  <a:pt x="527" y="1949"/>
                  <a:pt x="527" y="1949"/>
                  <a:pt x="527" y="1957"/>
                </a:cubicBezTo>
                <a:close/>
                <a:moveTo>
                  <a:pt x="527" y="1871"/>
                </a:moveTo>
                <a:cubicBezTo>
                  <a:pt x="527" y="1895"/>
                  <a:pt x="527" y="1902"/>
                  <a:pt x="527" y="1926"/>
                </a:cubicBezTo>
                <a:cubicBezTo>
                  <a:pt x="527" y="1926"/>
                  <a:pt x="527" y="1926"/>
                  <a:pt x="527" y="1934"/>
                </a:cubicBezTo>
                <a:cubicBezTo>
                  <a:pt x="527" y="1918"/>
                  <a:pt x="519" y="1926"/>
                  <a:pt x="519" y="1910"/>
                </a:cubicBezTo>
                <a:cubicBezTo>
                  <a:pt x="519" y="1910"/>
                  <a:pt x="519" y="1910"/>
                  <a:pt x="519" y="1926"/>
                </a:cubicBezTo>
                <a:cubicBezTo>
                  <a:pt x="519" y="1926"/>
                  <a:pt x="519" y="1926"/>
                  <a:pt x="511" y="1949"/>
                </a:cubicBezTo>
                <a:cubicBezTo>
                  <a:pt x="511" y="1949"/>
                  <a:pt x="511" y="1941"/>
                  <a:pt x="511" y="1941"/>
                </a:cubicBezTo>
                <a:cubicBezTo>
                  <a:pt x="511" y="1941"/>
                  <a:pt x="511" y="1941"/>
                  <a:pt x="511" y="1926"/>
                </a:cubicBezTo>
                <a:cubicBezTo>
                  <a:pt x="511" y="1926"/>
                  <a:pt x="519" y="1895"/>
                  <a:pt x="527" y="1871"/>
                </a:cubicBezTo>
                <a:close/>
                <a:moveTo>
                  <a:pt x="503" y="744"/>
                </a:moveTo>
                <a:cubicBezTo>
                  <a:pt x="503" y="752"/>
                  <a:pt x="503" y="744"/>
                  <a:pt x="503" y="752"/>
                </a:cubicBezTo>
                <a:cubicBezTo>
                  <a:pt x="511" y="814"/>
                  <a:pt x="519" y="1034"/>
                  <a:pt x="511" y="1081"/>
                </a:cubicBezTo>
                <a:cubicBezTo>
                  <a:pt x="511" y="1081"/>
                  <a:pt x="511" y="1081"/>
                  <a:pt x="519" y="1096"/>
                </a:cubicBezTo>
                <a:cubicBezTo>
                  <a:pt x="519" y="1214"/>
                  <a:pt x="519" y="1214"/>
                  <a:pt x="519" y="1214"/>
                </a:cubicBezTo>
                <a:cubicBezTo>
                  <a:pt x="519" y="1221"/>
                  <a:pt x="519" y="1221"/>
                  <a:pt x="519" y="1229"/>
                </a:cubicBezTo>
                <a:cubicBezTo>
                  <a:pt x="519" y="1253"/>
                  <a:pt x="519" y="1276"/>
                  <a:pt x="519" y="1292"/>
                </a:cubicBezTo>
                <a:cubicBezTo>
                  <a:pt x="519" y="1331"/>
                  <a:pt x="519" y="1425"/>
                  <a:pt x="519" y="1480"/>
                </a:cubicBezTo>
                <a:cubicBezTo>
                  <a:pt x="519" y="1480"/>
                  <a:pt x="519" y="1480"/>
                  <a:pt x="519" y="1519"/>
                </a:cubicBezTo>
                <a:cubicBezTo>
                  <a:pt x="519" y="1589"/>
                  <a:pt x="511" y="1707"/>
                  <a:pt x="511" y="1769"/>
                </a:cubicBezTo>
                <a:cubicBezTo>
                  <a:pt x="511" y="1801"/>
                  <a:pt x="503" y="1840"/>
                  <a:pt x="503" y="1879"/>
                </a:cubicBezTo>
                <a:cubicBezTo>
                  <a:pt x="503" y="1824"/>
                  <a:pt x="503" y="1746"/>
                  <a:pt x="511" y="1722"/>
                </a:cubicBezTo>
                <a:cubicBezTo>
                  <a:pt x="511" y="1660"/>
                  <a:pt x="519" y="1315"/>
                  <a:pt x="519" y="1229"/>
                </a:cubicBezTo>
                <a:cubicBezTo>
                  <a:pt x="519" y="1229"/>
                  <a:pt x="519" y="1229"/>
                  <a:pt x="511" y="1182"/>
                </a:cubicBezTo>
                <a:cubicBezTo>
                  <a:pt x="511" y="1159"/>
                  <a:pt x="511" y="1112"/>
                  <a:pt x="511" y="1081"/>
                </a:cubicBezTo>
                <a:cubicBezTo>
                  <a:pt x="511" y="1065"/>
                  <a:pt x="511" y="1057"/>
                  <a:pt x="511" y="1049"/>
                </a:cubicBezTo>
                <a:cubicBezTo>
                  <a:pt x="511" y="979"/>
                  <a:pt x="503" y="822"/>
                  <a:pt x="503" y="799"/>
                </a:cubicBezTo>
                <a:cubicBezTo>
                  <a:pt x="503" y="775"/>
                  <a:pt x="495" y="728"/>
                  <a:pt x="495" y="697"/>
                </a:cubicBezTo>
                <a:cubicBezTo>
                  <a:pt x="495" y="697"/>
                  <a:pt x="495" y="697"/>
                  <a:pt x="495" y="713"/>
                </a:cubicBezTo>
                <a:cubicBezTo>
                  <a:pt x="495" y="681"/>
                  <a:pt x="487" y="603"/>
                  <a:pt x="487" y="595"/>
                </a:cubicBezTo>
                <a:cubicBezTo>
                  <a:pt x="487" y="580"/>
                  <a:pt x="487" y="572"/>
                  <a:pt x="487" y="564"/>
                </a:cubicBezTo>
                <a:cubicBezTo>
                  <a:pt x="487" y="564"/>
                  <a:pt x="487" y="564"/>
                  <a:pt x="495" y="681"/>
                </a:cubicBezTo>
                <a:cubicBezTo>
                  <a:pt x="495" y="697"/>
                  <a:pt x="503" y="721"/>
                  <a:pt x="503" y="744"/>
                </a:cubicBezTo>
                <a:close/>
                <a:moveTo>
                  <a:pt x="495" y="282"/>
                </a:moveTo>
                <a:cubicBezTo>
                  <a:pt x="495" y="282"/>
                  <a:pt x="495" y="282"/>
                  <a:pt x="495" y="298"/>
                </a:cubicBezTo>
                <a:cubicBezTo>
                  <a:pt x="495" y="298"/>
                  <a:pt x="495" y="298"/>
                  <a:pt x="495" y="314"/>
                </a:cubicBezTo>
                <a:cubicBezTo>
                  <a:pt x="495" y="314"/>
                  <a:pt x="495" y="314"/>
                  <a:pt x="495" y="314"/>
                </a:cubicBezTo>
                <a:cubicBezTo>
                  <a:pt x="495" y="306"/>
                  <a:pt x="495" y="298"/>
                  <a:pt x="487" y="282"/>
                </a:cubicBezTo>
                <a:cubicBezTo>
                  <a:pt x="487" y="290"/>
                  <a:pt x="495" y="290"/>
                  <a:pt x="495" y="282"/>
                </a:cubicBezTo>
                <a:close/>
                <a:moveTo>
                  <a:pt x="495" y="337"/>
                </a:moveTo>
                <a:cubicBezTo>
                  <a:pt x="495" y="337"/>
                  <a:pt x="495" y="329"/>
                  <a:pt x="495" y="314"/>
                </a:cubicBezTo>
                <a:cubicBezTo>
                  <a:pt x="495" y="321"/>
                  <a:pt x="495" y="329"/>
                  <a:pt x="495" y="337"/>
                </a:cubicBezTo>
                <a:close/>
                <a:moveTo>
                  <a:pt x="479" y="274"/>
                </a:moveTo>
                <a:cubicBezTo>
                  <a:pt x="479" y="282"/>
                  <a:pt x="479" y="282"/>
                  <a:pt x="479" y="298"/>
                </a:cubicBezTo>
                <a:cubicBezTo>
                  <a:pt x="479" y="306"/>
                  <a:pt x="479" y="298"/>
                  <a:pt x="479" y="282"/>
                </a:cubicBezTo>
                <a:cubicBezTo>
                  <a:pt x="479" y="282"/>
                  <a:pt x="479" y="282"/>
                  <a:pt x="472" y="274"/>
                </a:cubicBezTo>
                <a:cubicBezTo>
                  <a:pt x="472" y="274"/>
                  <a:pt x="472" y="274"/>
                  <a:pt x="479" y="274"/>
                </a:cubicBezTo>
                <a:close/>
                <a:moveTo>
                  <a:pt x="440" y="118"/>
                </a:moveTo>
                <a:cubicBezTo>
                  <a:pt x="440" y="118"/>
                  <a:pt x="440" y="118"/>
                  <a:pt x="440" y="118"/>
                </a:cubicBezTo>
                <a:cubicBezTo>
                  <a:pt x="440" y="134"/>
                  <a:pt x="440" y="118"/>
                  <a:pt x="440" y="110"/>
                </a:cubicBezTo>
                <a:cubicBezTo>
                  <a:pt x="440" y="110"/>
                  <a:pt x="440" y="110"/>
                  <a:pt x="440" y="118"/>
                </a:cubicBezTo>
                <a:close/>
                <a:moveTo>
                  <a:pt x="440" y="165"/>
                </a:moveTo>
                <a:cubicBezTo>
                  <a:pt x="440" y="173"/>
                  <a:pt x="440" y="188"/>
                  <a:pt x="440" y="188"/>
                </a:cubicBezTo>
                <a:cubicBezTo>
                  <a:pt x="440" y="188"/>
                  <a:pt x="440" y="188"/>
                  <a:pt x="440" y="165"/>
                </a:cubicBezTo>
                <a:close/>
                <a:moveTo>
                  <a:pt x="424" y="87"/>
                </a:moveTo>
                <a:cubicBezTo>
                  <a:pt x="424" y="79"/>
                  <a:pt x="424" y="79"/>
                  <a:pt x="424" y="79"/>
                </a:cubicBezTo>
                <a:cubicBezTo>
                  <a:pt x="432" y="79"/>
                  <a:pt x="432" y="87"/>
                  <a:pt x="432" y="94"/>
                </a:cubicBezTo>
                <a:cubicBezTo>
                  <a:pt x="432" y="102"/>
                  <a:pt x="432" y="102"/>
                  <a:pt x="440" y="110"/>
                </a:cubicBezTo>
                <a:cubicBezTo>
                  <a:pt x="440" y="134"/>
                  <a:pt x="440" y="149"/>
                  <a:pt x="456" y="180"/>
                </a:cubicBezTo>
                <a:cubicBezTo>
                  <a:pt x="456" y="188"/>
                  <a:pt x="456" y="188"/>
                  <a:pt x="456" y="188"/>
                </a:cubicBezTo>
                <a:cubicBezTo>
                  <a:pt x="464" y="235"/>
                  <a:pt x="464" y="274"/>
                  <a:pt x="479" y="321"/>
                </a:cubicBezTo>
                <a:cubicBezTo>
                  <a:pt x="479" y="329"/>
                  <a:pt x="495" y="415"/>
                  <a:pt x="495" y="447"/>
                </a:cubicBezTo>
                <a:cubicBezTo>
                  <a:pt x="495" y="447"/>
                  <a:pt x="495" y="447"/>
                  <a:pt x="495" y="447"/>
                </a:cubicBezTo>
                <a:cubicBezTo>
                  <a:pt x="479" y="337"/>
                  <a:pt x="456" y="212"/>
                  <a:pt x="424" y="87"/>
                </a:cubicBezTo>
                <a:close/>
                <a:moveTo>
                  <a:pt x="448" y="267"/>
                </a:moveTo>
                <a:cubicBezTo>
                  <a:pt x="448" y="267"/>
                  <a:pt x="448" y="274"/>
                  <a:pt x="456" y="282"/>
                </a:cubicBezTo>
                <a:cubicBezTo>
                  <a:pt x="456" y="298"/>
                  <a:pt x="456" y="298"/>
                  <a:pt x="456" y="298"/>
                </a:cubicBezTo>
                <a:cubicBezTo>
                  <a:pt x="456" y="306"/>
                  <a:pt x="456" y="306"/>
                  <a:pt x="456" y="306"/>
                </a:cubicBezTo>
                <a:cubicBezTo>
                  <a:pt x="456" y="306"/>
                  <a:pt x="456" y="306"/>
                  <a:pt x="456" y="321"/>
                </a:cubicBezTo>
                <a:cubicBezTo>
                  <a:pt x="456" y="314"/>
                  <a:pt x="456" y="306"/>
                  <a:pt x="448" y="290"/>
                </a:cubicBezTo>
                <a:cubicBezTo>
                  <a:pt x="448" y="282"/>
                  <a:pt x="448" y="274"/>
                  <a:pt x="448" y="267"/>
                </a:cubicBezTo>
                <a:close/>
                <a:moveTo>
                  <a:pt x="456" y="321"/>
                </a:moveTo>
                <a:cubicBezTo>
                  <a:pt x="456" y="329"/>
                  <a:pt x="456" y="329"/>
                  <a:pt x="456" y="329"/>
                </a:cubicBezTo>
                <a:cubicBezTo>
                  <a:pt x="464" y="384"/>
                  <a:pt x="456" y="384"/>
                  <a:pt x="464" y="431"/>
                </a:cubicBezTo>
                <a:cubicBezTo>
                  <a:pt x="464" y="447"/>
                  <a:pt x="464" y="431"/>
                  <a:pt x="464" y="447"/>
                </a:cubicBezTo>
                <a:cubicBezTo>
                  <a:pt x="472" y="454"/>
                  <a:pt x="464" y="462"/>
                  <a:pt x="472" y="486"/>
                </a:cubicBezTo>
                <a:cubicBezTo>
                  <a:pt x="472" y="486"/>
                  <a:pt x="472" y="486"/>
                  <a:pt x="472" y="494"/>
                </a:cubicBezTo>
                <a:cubicBezTo>
                  <a:pt x="464" y="470"/>
                  <a:pt x="464" y="470"/>
                  <a:pt x="464" y="454"/>
                </a:cubicBezTo>
                <a:cubicBezTo>
                  <a:pt x="464" y="447"/>
                  <a:pt x="464" y="454"/>
                  <a:pt x="464" y="447"/>
                </a:cubicBezTo>
                <a:cubicBezTo>
                  <a:pt x="464" y="447"/>
                  <a:pt x="464" y="447"/>
                  <a:pt x="464" y="431"/>
                </a:cubicBezTo>
                <a:cubicBezTo>
                  <a:pt x="464" y="423"/>
                  <a:pt x="456" y="345"/>
                  <a:pt x="456" y="337"/>
                </a:cubicBezTo>
                <a:cubicBezTo>
                  <a:pt x="456" y="337"/>
                  <a:pt x="456" y="337"/>
                  <a:pt x="448" y="306"/>
                </a:cubicBezTo>
                <a:cubicBezTo>
                  <a:pt x="448" y="306"/>
                  <a:pt x="448" y="306"/>
                  <a:pt x="448" y="321"/>
                </a:cubicBezTo>
                <a:cubicBezTo>
                  <a:pt x="440" y="298"/>
                  <a:pt x="440" y="282"/>
                  <a:pt x="440" y="259"/>
                </a:cubicBezTo>
                <a:cubicBezTo>
                  <a:pt x="440" y="282"/>
                  <a:pt x="448" y="314"/>
                  <a:pt x="456" y="321"/>
                </a:cubicBezTo>
                <a:close/>
                <a:moveTo>
                  <a:pt x="440" y="407"/>
                </a:moveTo>
                <a:cubicBezTo>
                  <a:pt x="448" y="407"/>
                  <a:pt x="448" y="407"/>
                  <a:pt x="448" y="407"/>
                </a:cubicBezTo>
                <a:cubicBezTo>
                  <a:pt x="440" y="400"/>
                  <a:pt x="440" y="400"/>
                  <a:pt x="440" y="400"/>
                </a:cubicBezTo>
                <a:cubicBezTo>
                  <a:pt x="440" y="400"/>
                  <a:pt x="440" y="400"/>
                  <a:pt x="440" y="400"/>
                </a:cubicBezTo>
                <a:cubicBezTo>
                  <a:pt x="440" y="400"/>
                  <a:pt x="440" y="407"/>
                  <a:pt x="440" y="407"/>
                </a:cubicBezTo>
                <a:close/>
                <a:moveTo>
                  <a:pt x="487" y="1026"/>
                </a:moveTo>
                <a:cubicBezTo>
                  <a:pt x="487" y="1026"/>
                  <a:pt x="487" y="1026"/>
                  <a:pt x="487" y="1034"/>
                </a:cubicBezTo>
                <a:cubicBezTo>
                  <a:pt x="495" y="1034"/>
                  <a:pt x="495" y="1034"/>
                  <a:pt x="495" y="1026"/>
                </a:cubicBezTo>
                <a:cubicBezTo>
                  <a:pt x="495" y="1026"/>
                  <a:pt x="495" y="1026"/>
                  <a:pt x="487" y="1018"/>
                </a:cubicBezTo>
                <a:cubicBezTo>
                  <a:pt x="487" y="1018"/>
                  <a:pt x="487" y="1018"/>
                  <a:pt x="487" y="1026"/>
                </a:cubicBezTo>
                <a:close/>
                <a:moveTo>
                  <a:pt x="440" y="204"/>
                </a:moveTo>
                <a:cubicBezTo>
                  <a:pt x="432" y="188"/>
                  <a:pt x="432" y="188"/>
                  <a:pt x="432" y="188"/>
                </a:cubicBezTo>
                <a:cubicBezTo>
                  <a:pt x="432" y="196"/>
                  <a:pt x="432" y="204"/>
                  <a:pt x="432" y="204"/>
                </a:cubicBezTo>
                <a:cubicBezTo>
                  <a:pt x="432" y="204"/>
                  <a:pt x="432" y="204"/>
                  <a:pt x="440" y="204"/>
                </a:cubicBezTo>
                <a:close/>
                <a:moveTo>
                  <a:pt x="456" y="517"/>
                </a:moveTo>
                <a:cubicBezTo>
                  <a:pt x="448" y="517"/>
                  <a:pt x="448" y="517"/>
                  <a:pt x="456" y="525"/>
                </a:cubicBezTo>
                <a:cubicBezTo>
                  <a:pt x="456" y="525"/>
                  <a:pt x="456" y="525"/>
                  <a:pt x="456" y="517"/>
                </a:cubicBezTo>
                <a:close/>
                <a:moveTo>
                  <a:pt x="479" y="814"/>
                </a:moveTo>
                <a:cubicBezTo>
                  <a:pt x="479" y="799"/>
                  <a:pt x="479" y="791"/>
                  <a:pt x="479" y="783"/>
                </a:cubicBezTo>
                <a:cubicBezTo>
                  <a:pt x="479" y="783"/>
                  <a:pt x="479" y="783"/>
                  <a:pt x="479" y="775"/>
                </a:cubicBezTo>
                <a:cubicBezTo>
                  <a:pt x="479" y="775"/>
                  <a:pt x="479" y="783"/>
                  <a:pt x="479" y="783"/>
                </a:cubicBezTo>
                <a:cubicBezTo>
                  <a:pt x="479" y="783"/>
                  <a:pt x="479" y="783"/>
                  <a:pt x="479" y="783"/>
                </a:cubicBezTo>
                <a:cubicBezTo>
                  <a:pt x="479" y="791"/>
                  <a:pt x="479" y="799"/>
                  <a:pt x="479" y="814"/>
                </a:cubicBezTo>
                <a:cubicBezTo>
                  <a:pt x="479" y="814"/>
                  <a:pt x="479" y="814"/>
                  <a:pt x="472" y="799"/>
                </a:cubicBezTo>
                <a:cubicBezTo>
                  <a:pt x="472" y="799"/>
                  <a:pt x="472" y="807"/>
                  <a:pt x="472" y="807"/>
                </a:cubicBezTo>
                <a:cubicBezTo>
                  <a:pt x="472" y="807"/>
                  <a:pt x="472" y="814"/>
                  <a:pt x="472" y="814"/>
                </a:cubicBezTo>
                <a:cubicBezTo>
                  <a:pt x="472" y="814"/>
                  <a:pt x="472" y="814"/>
                  <a:pt x="472" y="822"/>
                </a:cubicBezTo>
                <a:cubicBezTo>
                  <a:pt x="472" y="822"/>
                  <a:pt x="472" y="830"/>
                  <a:pt x="472" y="838"/>
                </a:cubicBezTo>
                <a:cubicBezTo>
                  <a:pt x="472" y="838"/>
                  <a:pt x="472" y="838"/>
                  <a:pt x="472" y="846"/>
                </a:cubicBezTo>
                <a:cubicBezTo>
                  <a:pt x="472" y="846"/>
                  <a:pt x="472" y="846"/>
                  <a:pt x="472" y="854"/>
                </a:cubicBezTo>
                <a:cubicBezTo>
                  <a:pt x="472" y="854"/>
                  <a:pt x="472" y="854"/>
                  <a:pt x="472" y="861"/>
                </a:cubicBezTo>
                <a:cubicBezTo>
                  <a:pt x="464" y="846"/>
                  <a:pt x="464" y="846"/>
                  <a:pt x="464" y="830"/>
                </a:cubicBezTo>
                <a:cubicBezTo>
                  <a:pt x="464" y="830"/>
                  <a:pt x="464" y="830"/>
                  <a:pt x="464" y="830"/>
                </a:cubicBezTo>
                <a:cubicBezTo>
                  <a:pt x="464" y="838"/>
                  <a:pt x="464" y="846"/>
                  <a:pt x="464" y="854"/>
                </a:cubicBezTo>
                <a:cubicBezTo>
                  <a:pt x="464" y="854"/>
                  <a:pt x="464" y="854"/>
                  <a:pt x="464" y="854"/>
                </a:cubicBezTo>
                <a:cubicBezTo>
                  <a:pt x="464" y="877"/>
                  <a:pt x="472" y="861"/>
                  <a:pt x="472" y="877"/>
                </a:cubicBezTo>
                <a:cubicBezTo>
                  <a:pt x="472" y="877"/>
                  <a:pt x="472" y="877"/>
                  <a:pt x="472" y="877"/>
                </a:cubicBezTo>
                <a:cubicBezTo>
                  <a:pt x="472" y="869"/>
                  <a:pt x="472" y="869"/>
                  <a:pt x="479" y="877"/>
                </a:cubicBezTo>
                <a:cubicBezTo>
                  <a:pt x="479" y="869"/>
                  <a:pt x="479" y="869"/>
                  <a:pt x="479" y="861"/>
                </a:cubicBezTo>
                <a:cubicBezTo>
                  <a:pt x="479" y="861"/>
                  <a:pt x="479" y="861"/>
                  <a:pt x="479" y="861"/>
                </a:cubicBezTo>
                <a:cubicBezTo>
                  <a:pt x="479" y="854"/>
                  <a:pt x="479" y="854"/>
                  <a:pt x="479" y="854"/>
                </a:cubicBezTo>
                <a:cubicBezTo>
                  <a:pt x="479" y="854"/>
                  <a:pt x="479" y="854"/>
                  <a:pt x="479" y="854"/>
                </a:cubicBezTo>
                <a:cubicBezTo>
                  <a:pt x="479" y="854"/>
                  <a:pt x="479" y="854"/>
                  <a:pt x="479" y="846"/>
                </a:cubicBezTo>
                <a:cubicBezTo>
                  <a:pt x="472" y="830"/>
                  <a:pt x="479" y="838"/>
                  <a:pt x="479" y="830"/>
                </a:cubicBezTo>
                <a:cubicBezTo>
                  <a:pt x="479" y="830"/>
                  <a:pt x="479" y="822"/>
                  <a:pt x="479" y="814"/>
                </a:cubicBezTo>
                <a:cubicBezTo>
                  <a:pt x="479" y="822"/>
                  <a:pt x="479" y="814"/>
                  <a:pt x="479" y="814"/>
                </a:cubicBezTo>
                <a:close/>
                <a:moveTo>
                  <a:pt x="511" y="2145"/>
                </a:moveTo>
                <a:cubicBezTo>
                  <a:pt x="511" y="2145"/>
                  <a:pt x="511" y="2145"/>
                  <a:pt x="519" y="2153"/>
                </a:cubicBezTo>
                <a:cubicBezTo>
                  <a:pt x="519" y="2153"/>
                  <a:pt x="519" y="2153"/>
                  <a:pt x="511" y="2137"/>
                </a:cubicBezTo>
                <a:cubicBezTo>
                  <a:pt x="511" y="2137"/>
                  <a:pt x="511" y="2145"/>
                  <a:pt x="511" y="2145"/>
                </a:cubicBezTo>
                <a:close/>
                <a:moveTo>
                  <a:pt x="519" y="2129"/>
                </a:moveTo>
                <a:cubicBezTo>
                  <a:pt x="519" y="2137"/>
                  <a:pt x="519" y="2145"/>
                  <a:pt x="527" y="2153"/>
                </a:cubicBezTo>
                <a:cubicBezTo>
                  <a:pt x="527" y="2145"/>
                  <a:pt x="519" y="2137"/>
                  <a:pt x="519" y="2129"/>
                </a:cubicBezTo>
                <a:close/>
                <a:moveTo>
                  <a:pt x="534" y="2192"/>
                </a:moveTo>
                <a:cubicBezTo>
                  <a:pt x="534" y="2176"/>
                  <a:pt x="527" y="2168"/>
                  <a:pt x="527" y="2161"/>
                </a:cubicBezTo>
                <a:lnTo>
                  <a:pt x="534" y="2192"/>
                </a:lnTo>
                <a:close/>
                <a:moveTo>
                  <a:pt x="527" y="2153"/>
                </a:moveTo>
                <a:cubicBezTo>
                  <a:pt x="527" y="2153"/>
                  <a:pt x="527" y="2153"/>
                  <a:pt x="527" y="2153"/>
                </a:cubicBezTo>
                <a:cubicBezTo>
                  <a:pt x="527" y="2153"/>
                  <a:pt x="527" y="2153"/>
                  <a:pt x="527" y="2153"/>
                </a:cubicBezTo>
                <a:cubicBezTo>
                  <a:pt x="527" y="2153"/>
                  <a:pt x="527" y="2161"/>
                  <a:pt x="527" y="2161"/>
                </a:cubicBezTo>
                <a:cubicBezTo>
                  <a:pt x="527" y="2161"/>
                  <a:pt x="527" y="2153"/>
                  <a:pt x="527" y="2153"/>
                </a:cubicBezTo>
                <a:close/>
                <a:moveTo>
                  <a:pt x="511" y="2082"/>
                </a:moveTo>
                <a:cubicBezTo>
                  <a:pt x="511" y="2082"/>
                  <a:pt x="511" y="2082"/>
                  <a:pt x="511" y="2090"/>
                </a:cubicBezTo>
                <a:cubicBezTo>
                  <a:pt x="511" y="2090"/>
                  <a:pt x="511" y="2090"/>
                  <a:pt x="511" y="2098"/>
                </a:cubicBezTo>
                <a:cubicBezTo>
                  <a:pt x="511" y="2098"/>
                  <a:pt x="511" y="2106"/>
                  <a:pt x="511" y="2106"/>
                </a:cubicBezTo>
                <a:cubicBezTo>
                  <a:pt x="511" y="2106"/>
                  <a:pt x="511" y="2114"/>
                  <a:pt x="511" y="2114"/>
                </a:cubicBezTo>
                <a:cubicBezTo>
                  <a:pt x="519" y="2114"/>
                  <a:pt x="519" y="2114"/>
                  <a:pt x="519" y="2114"/>
                </a:cubicBezTo>
                <a:cubicBezTo>
                  <a:pt x="511" y="2106"/>
                  <a:pt x="511" y="2098"/>
                  <a:pt x="511" y="2082"/>
                </a:cubicBezTo>
                <a:close/>
                <a:moveTo>
                  <a:pt x="511" y="2114"/>
                </a:moveTo>
                <a:cubicBezTo>
                  <a:pt x="511" y="2114"/>
                  <a:pt x="511" y="2114"/>
                  <a:pt x="511" y="2114"/>
                </a:cubicBezTo>
                <a:cubicBezTo>
                  <a:pt x="511" y="2114"/>
                  <a:pt x="511" y="2114"/>
                  <a:pt x="511" y="2114"/>
                </a:cubicBezTo>
                <a:cubicBezTo>
                  <a:pt x="511" y="2114"/>
                  <a:pt x="511" y="2114"/>
                  <a:pt x="511" y="2114"/>
                </a:cubicBezTo>
                <a:close/>
                <a:moveTo>
                  <a:pt x="511" y="2114"/>
                </a:moveTo>
                <a:cubicBezTo>
                  <a:pt x="511" y="2121"/>
                  <a:pt x="519" y="2121"/>
                  <a:pt x="519" y="2129"/>
                </a:cubicBezTo>
                <a:cubicBezTo>
                  <a:pt x="519" y="2121"/>
                  <a:pt x="519" y="2121"/>
                  <a:pt x="519" y="2121"/>
                </a:cubicBezTo>
                <a:cubicBezTo>
                  <a:pt x="519" y="2121"/>
                  <a:pt x="519" y="2121"/>
                  <a:pt x="519" y="2121"/>
                </a:cubicBezTo>
                <a:cubicBezTo>
                  <a:pt x="519" y="2121"/>
                  <a:pt x="519" y="2121"/>
                  <a:pt x="519" y="2114"/>
                </a:cubicBezTo>
                <a:cubicBezTo>
                  <a:pt x="519" y="2121"/>
                  <a:pt x="519" y="2121"/>
                  <a:pt x="519" y="2121"/>
                </a:cubicBezTo>
                <a:cubicBezTo>
                  <a:pt x="519" y="2121"/>
                  <a:pt x="519" y="2121"/>
                  <a:pt x="511" y="2114"/>
                </a:cubicBezTo>
                <a:close/>
                <a:moveTo>
                  <a:pt x="542" y="2192"/>
                </a:moveTo>
                <a:cubicBezTo>
                  <a:pt x="542" y="2176"/>
                  <a:pt x="542" y="2176"/>
                  <a:pt x="542" y="2168"/>
                </a:cubicBezTo>
                <a:cubicBezTo>
                  <a:pt x="542" y="2168"/>
                  <a:pt x="542" y="2168"/>
                  <a:pt x="534" y="2161"/>
                </a:cubicBezTo>
                <a:cubicBezTo>
                  <a:pt x="534" y="2161"/>
                  <a:pt x="534" y="2161"/>
                  <a:pt x="534" y="2168"/>
                </a:cubicBezTo>
                <a:cubicBezTo>
                  <a:pt x="534" y="2168"/>
                  <a:pt x="534" y="2168"/>
                  <a:pt x="534" y="2176"/>
                </a:cubicBezTo>
                <a:cubicBezTo>
                  <a:pt x="534" y="2161"/>
                  <a:pt x="534" y="2161"/>
                  <a:pt x="527" y="2161"/>
                </a:cubicBezTo>
                <a:cubicBezTo>
                  <a:pt x="527" y="2161"/>
                  <a:pt x="527" y="2161"/>
                  <a:pt x="534" y="2176"/>
                </a:cubicBezTo>
                <a:cubicBezTo>
                  <a:pt x="534" y="2184"/>
                  <a:pt x="534" y="2184"/>
                  <a:pt x="534" y="2184"/>
                </a:cubicBezTo>
                <a:cubicBezTo>
                  <a:pt x="542" y="2192"/>
                  <a:pt x="542" y="2192"/>
                  <a:pt x="542" y="2192"/>
                </a:cubicBezTo>
                <a:close/>
                <a:moveTo>
                  <a:pt x="527" y="2067"/>
                </a:moveTo>
                <a:cubicBezTo>
                  <a:pt x="527" y="2067"/>
                  <a:pt x="527" y="2075"/>
                  <a:pt x="527" y="2075"/>
                </a:cubicBezTo>
                <a:cubicBezTo>
                  <a:pt x="527" y="2067"/>
                  <a:pt x="527" y="2067"/>
                  <a:pt x="527" y="2067"/>
                </a:cubicBezTo>
                <a:cubicBezTo>
                  <a:pt x="527" y="2067"/>
                  <a:pt x="527" y="2067"/>
                  <a:pt x="527" y="2067"/>
                </a:cubicBezTo>
                <a:cubicBezTo>
                  <a:pt x="527" y="2067"/>
                  <a:pt x="527" y="2067"/>
                  <a:pt x="527" y="2075"/>
                </a:cubicBezTo>
                <a:cubicBezTo>
                  <a:pt x="527" y="2067"/>
                  <a:pt x="527" y="2067"/>
                  <a:pt x="534" y="2075"/>
                </a:cubicBezTo>
                <a:cubicBezTo>
                  <a:pt x="534" y="2075"/>
                  <a:pt x="534" y="2075"/>
                  <a:pt x="527" y="2059"/>
                </a:cubicBezTo>
                <a:cubicBezTo>
                  <a:pt x="527" y="2067"/>
                  <a:pt x="527" y="2067"/>
                  <a:pt x="527" y="2067"/>
                </a:cubicBezTo>
                <a:cubicBezTo>
                  <a:pt x="527" y="2067"/>
                  <a:pt x="527" y="2059"/>
                  <a:pt x="527" y="2059"/>
                </a:cubicBezTo>
                <a:cubicBezTo>
                  <a:pt x="527" y="2059"/>
                  <a:pt x="527" y="2059"/>
                  <a:pt x="527" y="2059"/>
                </a:cubicBezTo>
                <a:cubicBezTo>
                  <a:pt x="527" y="2059"/>
                  <a:pt x="527" y="2059"/>
                  <a:pt x="527" y="2059"/>
                </a:cubicBezTo>
                <a:cubicBezTo>
                  <a:pt x="527" y="2059"/>
                  <a:pt x="527" y="2059"/>
                  <a:pt x="527" y="2059"/>
                </a:cubicBezTo>
                <a:cubicBezTo>
                  <a:pt x="527" y="2051"/>
                  <a:pt x="527" y="2051"/>
                  <a:pt x="527" y="2051"/>
                </a:cubicBezTo>
                <a:cubicBezTo>
                  <a:pt x="527" y="2051"/>
                  <a:pt x="527" y="2051"/>
                  <a:pt x="527" y="2059"/>
                </a:cubicBezTo>
                <a:cubicBezTo>
                  <a:pt x="527" y="2051"/>
                  <a:pt x="527" y="2051"/>
                  <a:pt x="527" y="2051"/>
                </a:cubicBezTo>
                <a:cubicBezTo>
                  <a:pt x="527" y="2059"/>
                  <a:pt x="527" y="2059"/>
                  <a:pt x="527" y="2067"/>
                </a:cubicBezTo>
                <a:cubicBezTo>
                  <a:pt x="527" y="2059"/>
                  <a:pt x="527" y="2067"/>
                  <a:pt x="527" y="2075"/>
                </a:cubicBezTo>
                <a:cubicBezTo>
                  <a:pt x="527" y="2075"/>
                  <a:pt x="527" y="2075"/>
                  <a:pt x="527" y="2067"/>
                </a:cubicBezTo>
                <a:close/>
                <a:moveTo>
                  <a:pt x="527" y="2098"/>
                </a:moveTo>
                <a:cubicBezTo>
                  <a:pt x="534" y="2106"/>
                  <a:pt x="534" y="2114"/>
                  <a:pt x="534" y="2121"/>
                </a:cubicBezTo>
                <a:cubicBezTo>
                  <a:pt x="527" y="2121"/>
                  <a:pt x="527" y="2121"/>
                  <a:pt x="527" y="2121"/>
                </a:cubicBezTo>
                <a:cubicBezTo>
                  <a:pt x="534" y="2129"/>
                  <a:pt x="534" y="2129"/>
                  <a:pt x="534" y="2129"/>
                </a:cubicBezTo>
                <a:cubicBezTo>
                  <a:pt x="534" y="2121"/>
                  <a:pt x="534" y="2121"/>
                  <a:pt x="534" y="2121"/>
                </a:cubicBezTo>
                <a:cubicBezTo>
                  <a:pt x="534" y="2129"/>
                  <a:pt x="534" y="2129"/>
                  <a:pt x="534" y="2137"/>
                </a:cubicBezTo>
                <a:cubicBezTo>
                  <a:pt x="534" y="2129"/>
                  <a:pt x="534" y="2129"/>
                  <a:pt x="534" y="2106"/>
                </a:cubicBezTo>
                <a:cubicBezTo>
                  <a:pt x="534" y="2098"/>
                  <a:pt x="534" y="2098"/>
                  <a:pt x="527" y="2098"/>
                </a:cubicBezTo>
                <a:close/>
                <a:moveTo>
                  <a:pt x="534" y="2137"/>
                </a:moveTo>
                <a:cubicBezTo>
                  <a:pt x="534" y="2137"/>
                  <a:pt x="534" y="2137"/>
                  <a:pt x="534" y="2145"/>
                </a:cubicBezTo>
                <a:cubicBezTo>
                  <a:pt x="534" y="2145"/>
                  <a:pt x="534" y="2145"/>
                  <a:pt x="542" y="2145"/>
                </a:cubicBezTo>
                <a:cubicBezTo>
                  <a:pt x="534" y="2145"/>
                  <a:pt x="534" y="2145"/>
                  <a:pt x="534" y="2145"/>
                </a:cubicBezTo>
                <a:cubicBezTo>
                  <a:pt x="534" y="2145"/>
                  <a:pt x="534" y="2145"/>
                  <a:pt x="542" y="2145"/>
                </a:cubicBezTo>
                <a:cubicBezTo>
                  <a:pt x="542" y="2145"/>
                  <a:pt x="542" y="2145"/>
                  <a:pt x="534" y="2145"/>
                </a:cubicBezTo>
                <a:cubicBezTo>
                  <a:pt x="534" y="2137"/>
                  <a:pt x="534" y="2137"/>
                  <a:pt x="534" y="2137"/>
                </a:cubicBezTo>
                <a:cubicBezTo>
                  <a:pt x="534" y="2137"/>
                  <a:pt x="534" y="2137"/>
                  <a:pt x="534" y="2145"/>
                </a:cubicBezTo>
                <a:cubicBezTo>
                  <a:pt x="534" y="2137"/>
                  <a:pt x="534" y="2137"/>
                  <a:pt x="534" y="2137"/>
                </a:cubicBezTo>
                <a:close/>
                <a:moveTo>
                  <a:pt x="527" y="2043"/>
                </a:moveTo>
                <a:cubicBezTo>
                  <a:pt x="527" y="2043"/>
                  <a:pt x="527" y="2043"/>
                  <a:pt x="527" y="2028"/>
                </a:cubicBezTo>
                <a:cubicBezTo>
                  <a:pt x="527" y="2035"/>
                  <a:pt x="527" y="2035"/>
                  <a:pt x="527" y="2043"/>
                </a:cubicBezTo>
                <a:cubicBezTo>
                  <a:pt x="527" y="2043"/>
                  <a:pt x="527" y="2043"/>
                  <a:pt x="527" y="2043"/>
                </a:cubicBezTo>
                <a:cubicBezTo>
                  <a:pt x="527" y="2051"/>
                  <a:pt x="527" y="2051"/>
                  <a:pt x="527" y="2051"/>
                </a:cubicBezTo>
                <a:cubicBezTo>
                  <a:pt x="527" y="2051"/>
                  <a:pt x="527" y="2051"/>
                  <a:pt x="527" y="2043"/>
                </a:cubicBezTo>
                <a:close/>
                <a:moveTo>
                  <a:pt x="527" y="2051"/>
                </a:moveTo>
                <a:cubicBezTo>
                  <a:pt x="527" y="2051"/>
                  <a:pt x="527" y="2051"/>
                  <a:pt x="527" y="2051"/>
                </a:cubicBezTo>
                <a:cubicBezTo>
                  <a:pt x="527" y="2051"/>
                  <a:pt x="527" y="2051"/>
                  <a:pt x="527" y="2043"/>
                </a:cubicBezTo>
                <a:cubicBezTo>
                  <a:pt x="527" y="2051"/>
                  <a:pt x="527" y="2051"/>
                  <a:pt x="527" y="2051"/>
                </a:cubicBezTo>
                <a:close/>
                <a:moveTo>
                  <a:pt x="527" y="2043"/>
                </a:moveTo>
                <a:cubicBezTo>
                  <a:pt x="527" y="2028"/>
                  <a:pt x="527" y="2028"/>
                  <a:pt x="527" y="2028"/>
                </a:cubicBezTo>
                <a:cubicBezTo>
                  <a:pt x="527" y="2035"/>
                  <a:pt x="527" y="2043"/>
                  <a:pt x="527" y="2043"/>
                </a:cubicBezTo>
                <a:cubicBezTo>
                  <a:pt x="527" y="2043"/>
                  <a:pt x="527" y="2043"/>
                  <a:pt x="527" y="2043"/>
                </a:cubicBezTo>
                <a:close/>
                <a:moveTo>
                  <a:pt x="534" y="2082"/>
                </a:moveTo>
                <a:cubicBezTo>
                  <a:pt x="534" y="2082"/>
                  <a:pt x="534" y="2082"/>
                  <a:pt x="534" y="2090"/>
                </a:cubicBezTo>
                <a:cubicBezTo>
                  <a:pt x="534" y="2090"/>
                  <a:pt x="534" y="2090"/>
                  <a:pt x="534" y="2106"/>
                </a:cubicBezTo>
                <a:cubicBezTo>
                  <a:pt x="542" y="2121"/>
                  <a:pt x="542" y="2121"/>
                  <a:pt x="542" y="2121"/>
                </a:cubicBezTo>
                <a:cubicBezTo>
                  <a:pt x="534" y="2106"/>
                  <a:pt x="534" y="2098"/>
                  <a:pt x="534" y="2082"/>
                </a:cubicBezTo>
                <a:close/>
                <a:moveTo>
                  <a:pt x="527" y="2051"/>
                </a:moveTo>
                <a:cubicBezTo>
                  <a:pt x="527" y="2051"/>
                  <a:pt x="527" y="2051"/>
                  <a:pt x="527" y="2059"/>
                </a:cubicBezTo>
                <a:cubicBezTo>
                  <a:pt x="534" y="2059"/>
                  <a:pt x="534" y="2059"/>
                  <a:pt x="534" y="2059"/>
                </a:cubicBezTo>
                <a:cubicBezTo>
                  <a:pt x="527" y="2051"/>
                  <a:pt x="534" y="2059"/>
                  <a:pt x="527" y="2051"/>
                </a:cubicBezTo>
                <a:close/>
                <a:moveTo>
                  <a:pt x="550" y="2168"/>
                </a:moveTo>
                <a:cubicBezTo>
                  <a:pt x="550" y="2168"/>
                  <a:pt x="550" y="2168"/>
                  <a:pt x="550" y="2168"/>
                </a:cubicBezTo>
                <a:cubicBezTo>
                  <a:pt x="550" y="2168"/>
                  <a:pt x="550" y="2168"/>
                  <a:pt x="550" y="2168"/>
                </a:cubicBezTo>
                <a:cubicBezTo>
                  <a:pt x="550" y="2168"/>
                  <a:pt x="550" y="2168"/>
                  <a:pt x="550" y="2168"/>
                </a:cubicBezTo>
                <a:close/>
                <a:moveTo>
                  <a:pt x="550" y="2161"/>
                </a:moveTo>
                <a:cubicBezTo>
                  <a:pt x="550" y="2168"/>
                  <a:pt x="550" y="2168"/>
                  <a:pt x="550" y="2168"/>
                </a:cubicBezTo>
                <a:cubicBezTo>
                  <a:pt x="550" y="2161"/>
                  <a:pt x="550" y="2161"/>
                  <a:pt x="550" y="2161"/>
                </a:cubicBezTo>
                <a:cubicBezTo>
                  <a:pt x="550" y="2161"/>
                  <a:pt x="550" y="2161"/>
                  <a:pt x="550" y="2161"/>
                </a:cubicBezTo>
                <a:close/>
                <a:moveTo>
                  <a:pt x="550" y="2176"/>
                </a:moveTo>
                <a:cubicBezTo>
                  <a:pt x="550" y="2168"/>
                  <a:pt x="550" y="2168"/>
                  <a:pt x="550" y="2168"/>
                </a:cubicBezTo>
                <a:cubicBezTo>
                  <a:pt x="550" y="2168"/>
                  <a:pt x="550" y="2168"/>
                  <a:pt x="550" y="2176"/>
                </a:cubicBezTo>
                <a:close/>
                <a:moveTo>
                  <a:pt x="550" y="2137"/>
                </a:moveTo>
                <a:cubicBezTo>
                  <a:pt x="550" y="2145"/>
                  <a:pt x="550" y="2137"/>
                  <a:pt x="550" y="2145"/>
                </a:cubicBezTo>
                <a:cubicBezTo>
                  <a:pt x="550" y="2161"/>
                  <a:pt x="550" y="2161"/>
                  <a:pt x="550" y="2161"/>
                </a:cubicBezTo>
                <a:cubicBezTo>
                  <a:pt x="550" y="2161"/>
                  <a:pt x="550" y="2161"/>
                  <a:pt x="550" y="2137"/>
                </a:cubicBezTo>
                <a:close/>
                <a:moveTo>
                  <a:pt x="542" y="1957"/>
                </a:moveTo>
                <a:cubicBezTo>
                  <a:pt x="550" y="1957"/>
                  <a:pt x="550" y="1957"/>
                  <a:pt x="550" y="1957"/>
                </a:cubicBezTo>
                <a:cubicBezTo>
                  <a:pt x="542" y="1934"/>
                  <a:pt x="542" y="1934"/>
                  <a:pt x="542" y="1934"/>
                </a:cubicBezTo>
                <a:lnTo>
                  <a:pt x="542" y="1957"/>
                </a:lnTo>
                <a:close/>
                <a:moveTo>
                  <a:pt x="566" y="1652"/>
                </a:moveTo>
                <a:cubicBezTo>
                  <a:pt x="566" y="1652"/>
                  <a:pt x="566" y="1652"/>
                  <a:pt x="566" y="1644"/>
                </a:cubicBezTo>
                <a:cubicBezTo>
                  <a:pt x="566" y="1644"/>
                  <a:pt x="566" y="1644"/>
                  <a:pt x="566" y="1636"/>
                </a:cubicBezTo>
                <a:cubicBezTo>
                  <a:pt x="566" y="1636"/>
                  <a:pt x="566" y="1636"/>
                  <a:pt x="566" y="1628"/>
                </a:cubicBezTo>
                <a:cubicBezTo>
                  <a:pt x="566" y="1628"/>
                  <a:pt x="566" y="1628"/>
                  <a:pt x="566" y="1636"/>
                </a:cubicBezTo>
                <a:cubicBezTo>
                  <a:pt x="566" y="1644"/>
                  <a:pt x="566" y="1644"/>
                  <a:pt x="566" y="1652"/>
                </a:cubicBezTo>
                <a:close/>
                <a:moveTo>
                  <a:pt x="527" y="462"/>
                </a:moveTo>
                <a:cubicBezTo>
                  <a:pt x="527" y="462"/>
                  <a:pt x="527" y="462"/>
                  <a:pt x="527" y="454"/>
                </a:cubicBezTo>
                <a:cubicBezTo>
                  <a:pt x="527" y="454"/>
                  <a:pt x="527" y="454"/>
                  <a:pt x="527" y="447"/>
                </a:cubicBezTo>
                <a:cubicBezTo>
                  <a:pt x="527" y="447"/>
                  <a:pt x="527" y="447"/>
                  <a:pt x="527" y="462"/>
                </a:cubicBezTo>
                <a:cubicBezTo>
                  <a:pt x="527" y="470"/>
                  <a:pt x="527" y="454"/>
                  <a:pt x="527" y="462"/>
                </a:cubicBezTo>
                <a:close/>
                <a:moveTo>
                  <a:pt x="566" y="1660"/>
                </a:moveTo>
                <a:cubicBezTo>
                  <a:pt x="566" y="1652"/>
                  <a:pt x="566" y="1652"/>
                  <a:pt x="566" y="1652"/>
                </a:cubicBezTo>
                <a:cubicBezTo>
                  <a:pt x="566" y="1660"/>
                  <a:pt x="566" y="1660"/>
                  <a:pt x="566" y="1660"/>
                </a:cubicBezTo>
                <a:cubicBezTo>
                  <a:pt x="566" y="1660"/>
                  <a:pt x="566" y="1660"/>
                  <a:pt x="566" y="1660"/>
                </a:cubicBezTo>
                <a:close/>
                <a:moveTo>
                  <a:pt x="550" y="775"/>
                </a:moveTo>
                <a:cubicBezTo>
                  <a:pt x="558" y="783"/>
                  <a:pt x="558" y="783"/>
                  <a:pt x="558" y="783"/>
                </a:cubicBezTo>
                <a:cubicBezTo>
                  <a:pt x="550" y="767"/>
                  <a:pt x="550" y="775"/>
                  <a:pt x="550" y="775"/>
                </a:cubicBezTo>
                <a:close/>
                <a:moveTo>
                  <a:pt x="527" y="486"/>
                </a:moveTo>
                <a:cubicBezTo>
                  <a:pt x="527" y="486"/>
                  <a:pt x="527" y="486"/>
                  <a:pt x="527" y="486"/>
                </a:cubicBezTo>
                <a:cubicBezTo>
                  <a:pt x="527" y="494"/>
                  <a:pt x="527" y="494"/>
                  <a:pt x="527" y="494"/>
                </a:cubicBezTo>
                <a:cubicBezTo>
                  <a:pt x="527" y="494"/>
                  <a:pt x="527" y="501"/>
                  <a:pt x="527" y="501"/>
                </a:cubicBezTo>
                <a:cubicBezTo>
                  <a:pt x="534" y="501"/>
                  <a:pt x="534" y="501"/>
                  <a:pt x="534" y="501"/>
                </a:cubicBezTo>
                <a:cubicBezTo>
                  <a:pt x="534" y="494"/>
                  <a:pt x="534" y="494"/>
                  <a:pt x="534" y="494"/>
                </a:cubicBezTo>
                <a:cubicBezTo>
                  <a:pt x="534" y="494"/>
                  <a:pt x="534" y="494"/>
                  <a:pt x="534" y="494"/>
                </a:cubicBezTo>
                <a:lnTo>
                  <a:pt x="527" y="486"/>
                </a:lnTo>
                <a:close/>
                <a:moveTo>
                  <a:pt x="542" y="548"/>
                </a:moveTo>
                <a:cubicBezTo>
                  <a:pt x="542" y="541"/>
                  <a:pt x="542" y="541"/>
                  <a:pt x="542" y="541"/>
                </a:cubicBezTo>
                <a:cubicBezTo>
                  <a:pt x="534" y="533"/>
                  <a:pt x="534" y="533"/>
                  <a:pt x="534" y="533"/>
                </a:cubicBezTo>
                <a:lnTo>
                  <a:pt x="542" y="548"/>
                </a:lnTo>
                <a:close/>
                <a:moveTo>
                  <a:pt x="582" y="1448"/>
                </a:moveTo>
                <a:cubicBezTo>
                  <a:pt x="582" y="1448"/>
                  <a:pt x="582" y="1448"/>
                  <a:pt x="582" y="1441"/>
                </a:cubicBezTo>
                <a:cubicBezTo>
                  <a:pt x="582" y="1441"/>
                  <a:pt x="582" y="1441"/>
                  <a:pt x="582" y="1441"/>
                </a:cubicBezTo>
                <a:cubicBezTo>
                  <a:pt x="574" y="1425"/>
                  <a:pt x="574" y="1409"/>
                  <a:pt x="574" y="1417"/>
                </a:cubicBezTo>
                <a:cubicBezTo>
                  <a:pt x="574" y="1425"/>
                  <a:pt x="574" y="1425"/>
                  <a:pt x="574" y="1425"/>
                </a:cubicBezTo>
                <a:cubicBezTo>
                  <a:pt x="574" y="1425"/>
                  <a:pt x="574" y="1425"/>
                  <a:pt x="574" y="1425"/>
                </a:cubicBezTo>
                <a:cubicBezTo>
                  <a:pt x="574" y="1433"/>
                  <a:pt x="574" y="1433"/>
                  <a:pt x="574" y="1441"/>
                </a:cubicBezTo>
                <a:cubicBezTo>
                  <a:pt x="574" y="1441"/>
                  <a:pt x="574" y="1441"/>
                  <a:pt x="574" y="1448"/>
                </a:cubicBezTo>
                <a:cubicBezTo>
                  <a:pt x="574" y="1448"/>
                  <a:pt x="574" y="1456"/>
                  <a:pt x="574" y="1456"/>
                </a:cubicBezTo>
                <a:cubicBezTo>
                  <a:pt x="574" y="1464"/>
                  <a:pt x="574" y="1472"/>
                  <a:pt x="574" y="1480"/>
                </a:cubicBezTo>
                <a:cubicBezTo>
                  <a:pt x="574" y="1480"/>
                  <a:pt x="582" y="1456"/>
                  <a:pt x="582" y="1456"/>
                </a:cubicBezTo>
                <a:cubicBezTo>
                  <a:pt x="582" y="1448"/>
                  <a:pt x="582" y="1456"/>
                  <a:pt x="582" y="1448"/>
                </a:cubicBezTo>
                <a:close/>
                <a:moveTo>
                  <a:pt x="574" y="1519"/>
                </a:moveTo>
                <a:cubicBezTo>
                  <a:pt x="574" y="1519"/>
                  <a:pt x="574" y="1519"/>
                  <a:pt x="574" y="1519"/>
                </a:cubicBezTo>
                <a:cubicBezTo>
                  <a:pt x="574" y="1527"/>
                  <a:pt x="574" y="1527"/>
                  <a:pt x="574" y="1542"/>
                </a:cubicBezTo>
                <a:cubicBezTo>
                  <a:pt x="574" y="1542"/>
                  <a:pt x="574" y="1550"/>
                  <a:pt x="574" y="1558"/>
                </a:cubicBezTo>
                <a:cubicBezTo>
                  <a:pt x="574" y="1558"/>
                  <a:pt x="574" y="1558"/>
                  <a:pt x="574" y="1558"/>
                </a:cubicBezTo>
                <a:cubicBezTo>
                  <a:pt x="574" y="1558"/>
                  <a:pt x="574" y="1558"/>
                  <a:pt x="574" y="1566"/>
                </a:cubicBezTo>
                <a:cubicBezTo>
                  <a:pt x="574" y="1542"/>
                  <a:pt x="582" y="1527"/>
                  <a:pt x="582" y="1495"/>
                </a:cubicBezTo>
                <a:cubicBezTo>
                  <a:pt x="574" y="1495"/>
                  <a:pt x="574" y="1503"/>
                  <a:pt x="574" y="1511"/>
                </a:cubicBezTo>
                <a:cubicBezTo>
                  <a:pt x="574" y="1511"/>
                  <a:pt x="574" y="1511"/>
                  <a:pt x="574" y="1519"/>
                </a:cubicBezTo>
                <a:close/>
                <a:moveTo>
                  <a:pt x="566" y="1660"/>
                </a:moveTo>
                <a:cubicBezTo>
                  <a:pt x="566" y="1660"/>
                  <a:pt x="566" y="1668"/>
                  <a:pt x="566" y="1668"/>
                </a:cubicBezTo>
                <a:cubicBezTo>
                  <a:pt x="574" y="1660"/>
                  <a:pt x="566" y="1668"/>
                  <a:pt x="574" y="1652"/>
                </a:cubicBezTo>
                <a:cubicBezTo>
                  <a:pt x="574" y="1652"/>
                  <a:pt x="574" y="1652"/>
                  <a:pt x="566" y="1652"/>
                </a:cubicBezTo>
                <a:cubicBezTo>
                  <a:pt x="566" y="1652"/>
                  <a:pt x="566" y="1652"/>
                  <a:pt x="566" y="1660"/>
                </a:cubicBezTo>
                <a:cubicBezTo>
                  <a:pt x="566" y="1660"/>
                  <a:pt x="566" y="1660"/>
                  <a:pt x="566" y="1660"/>
                </a:cubicBezTo>
                <a:close/>
                <a:moveTo>
                  <a:pt x="582" y="1315"/>
                </a:moveTo>
                <a:cubicBezTo>
                  <a:pt x="582" y="1315"/>
                  <a:pt x="582" y="1315"/>
                  <a:pt x="582" y="1315"/>
                </a:cubicBezTo>
                <a:cubicBezTo>
                  <a:pt x="582" y="1308"/>
                  <a:pt x="582" y="1308"/>
                  <a:pt x="582" y="1308"/>
                </a:cubicBezTo>
                <a:cubicBezTo>
                  <a:pt x="582" y="1308"/>
                  <a:pt x="582" y="1308"/>
                  <a:pt x="582" y="1300"/>
                </a:cubicBezTo>
                <a:cubicBezTo>
                  <a:pt x="582" y="1300"/>
                  <a:pt x="582" y="1300"/>
                  <a:pt x="582" y="1300"/>
                </a:cubicBezTo>
                <a:cubicBezTo>
                  <a:pt x="582" y="1300"/>
                  <a:pt x="582" y="1292"/>
                  <a:pt x="582" y="1292"/>
                </a:cubicBezTo>
                <a:cubicBezTo>
                  <a:pt x="574" y="1292"/>
                  <a:pt x="574" y="1300"/>
                  <a:pt x="574" y="1292"/>
                </a:cubicBezTo>
                <a:cubicBezTo>
                  <a:pt x="574" y="1292"/>
                  <a:pt x="574" y="1292"/>
                  <a:pt x="574" y="1292"/>
                </a:cubicBezTo>
                <a:cubicBezTo>
                  <a:pt x="574" y="1292"/>
                  <a:pt x="574" y="1300"/>
                  <a:pt x="574" y="1300"/>
                </a:cubicBezTo>
                <a:cubicBezTo>
                  <a:pt x="574" y="1300"/>
                  <a:pt x="574" y="1300"/>
                  <a:pt x="574" y="1300"/>
                </a:cubicBezTo>
                <a:cubicBezTo>
                  <a:pt x="574" y="1331"/>
                  <a:pt x="574" y="1331"/>
                  <a:pt x="574" y="1331"/>
                </a:cubicBezTo>
                <a:cubicBezTo>
                  <a:pt x="574" y="1347"/>
                  <a:pt x="574" y="1347"/>
                  <a:pt x="574" y="1347"/>
                </a:cubicBezTo>
                <a:cubicBezTo>
                  <a:pt x="574" y="1339"/>
                  <a:pt x="582" y="1323"/>
                  <a:pt x="582" y="1315"/>
                </a:cubicBezTo>
                <a:cubicBezTo>
                  <a:pt x="582" y="1315"/>
                  <a:pt x="582" y="1315"/>
                  <a:pt x="582" y="1315"/>
                </a:cubicBezTo>
                <a:close/>
                <a:moveTo>
                  <a:pt x="574" y="1276"/>
                </a:moveTo>
                <a:cubicBezTo>
                  <a:pt x="582" y="1268"/>
                  <a:pt x="582" y="1268"/>
                  <a:pt x="582" y="1268"/>
                </a:cubicBezTo>
                <a:cubicBezTo>
                  <a:pt x="582" y="1268"/>
                  <a:pt x="582" y="1268"/>
                  <a:pt x="574" y="1229"/>
                </a:cubicBezTo>
                <a:cubicBezTo>
                  <a:pt x="574" y="1261"/>
                  <a:pt x="574" y="1261"/>
                  <a:pt x="574" y="1276"/>
                </a:cubicBezTo>
                <a:close/>
                <a:moveTo>
                  <a:pt x="582" y="1284"/>
                </a:moveTo>
                <a:cubicBezTo>
                  <a:pt x="582" y="1284"/>
                  <a:pt x="582" y="1284"/>
                  <a:pt x="582" y="1268"/>
                </a:cubicBezTo>
                <a:cubicBezTo>
                  <a:pt x="574" y="1276"/>
                  <a:pt x="574" y="1276"/>
                  <a:pt x="574" y="1276"/>
                </a:cubicBezTo>
                <a:lnTo>
                  <a:pt x="582" y="1284"/>
                </a:lnTo>
                <a:close/>
                <a:moveTo>
                  <a:pt x="558" y="752"/>
                </a:moveTo>
                <a:cubicBezTo>
                  <a:pt x="558" y="760"/>
                  <a:pt x="558" y="760"/>
                  <a:pt x="558" y="760"/>
                </a:cubicBezTo>
                <a:cubicBezTo>
                  <a:pt x="566" y="767"/>
                  <a:pt x="566" y="767"/>
                  <a:pt x="566" y="767"/>
                </a:cubicBezTo>
                <a:lnTo>
                  <a:pt x="558" y="752"/>
                </a:lnTo>
                <a:close/>
                <a:moveTo>
                  <a:pt x="574" y="1120"/>
                </a:moveTo>
                <a:cubicBezTo>
                  <a:pt x="574" y="1135"/>
                  <a:pt x="574" y="1135"/>
                  <a:pt x="574" y="1135"/>
                </a:cubicBezTo>
                <a:cubicBezTo>
                  <a:pt x="582" y="1128"/>
                  <a:pt x="582" y="1128"/>
                  <a:pt x="582" y="1128"/>
                </a:cubicBezTo>
                <a:lnTo>
                  <a:pt x="574" y="1120"/>
                </a:lnTo>
                <a:close/>
              </a:path>
            </a:pathLst>
          </a:custGeom>
          <a:solidFill>
            <a:srgbClr val="CC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5" name="TextBox 24"/>
          <p:cNvSpPr txBox="1"/>
          <p:nvPr>
            <p:custDataLst>
              <p:tags r:id="rId9"/>
            </p:custDataLst>
          </p:nvPr>
        </p:nvSpPr>
        <p:spPr>
          <a:xfrm>
            <a:off x="368301" y="4835698"/>
            <a:ext cx="4667696" cy="1880890"/>
          </a:xfrm>
          <a:prstGeom prst="rect">
            <a:avLst/>
          </a:prstGeom>
          <a:noFill/>
        </p:spPr>
        <p:txBody>
          <a:bodyPr vert="horz" wrap="square" lIns="36000" tIns="36000" rIns="36000" bIns="3600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ts val="864"/>
              </a:spcBef>
              <a:buSzTx/>
              <a:buFont typeface="Verdana"/>
              <a:buChar char="•"/>
            </a:pPr>
            <a:r>
              <a:rPr lang="zh-CN" altLang="en-US" smtClean="0"/>
              <a:t>渠道</a:t>
            </a:r>
            <a:endParaRPr lang="en-US" altLang="zh-CN" smtClean="0"/>
          </a:p>
          <a:p>
            <a:pPr marL="449263" lvl="1" indent="-182563">
              <a:spcBef>
                <a:spcPts val="384"/>
              </a:spcBef>
              <a:buSzTx/>
              <a:buFont typeface="Verdana"/>
              <a:buChar char="-"/>
            </a:pPr>
            <a:r>
              <a:rPr lang="en-US" altLang="zh-CN" sz="1600" smtClean="0"/>
              <a:t>20000</a:t>
            </a:r>
            <a:r>
              <a:rPr lang="zh-CN" altLang="en-US" sz="1600" smtClean="0"/>
              <a:t>个母婴店</a:t>
            </a:r>
            <a:endParaRPr lang="en-US" altLang="zh-CN" sz="1600" smtClean="0"/>
          </a:p>
          <a:p>
            <a:pPr marL="449263" lvl="1" indent="-182563">
              <a:spcBef>
                <a:spcPts val="384"/>
              </a:spcBef>
              <a:buSzTx/>
              <a:buFont typeface="Verdana"/>
              <a:buChar char="-"/>
            </a:pPr>
            <a:r>
              <a:rPr lang="zh-CN" altLang="en-US" sz="1600"/>
              <a:t>强大</a:t>
            </a:r>
            <a:r>
              <a:rPr lang="zh-CN" altLang="en-US" sz="1600" smtClean="0"/>
              <a:t>的前线执行能力</a:t>
            </a:r>
            <a:endParaRPr lang="en-US" altLang="zh-CN" sz="1600" smtClean="0"/>
          </a:p>
          <a:p>
            <a:pPr marL="182563" indent="-182563">
              <a:spcBef>
                <a:spcPts val="864"/>
              </a:spcBef>
              <a:buSzTx/>
              <a:buFont typeface="Verdana"/>
              <a:buChar char="•"/>
            </a:pPr>
            <a:r>
              <a:rPr lang="zh-CN" altLang="en-US" smtClean="0"/>
              <a:t>消费者</a:t>
            </a:r>
            <a:endParaRPr lang="en-US" altLang="zh-CN" smtClean="0"/>
          </a:p>
          <a:p>
            <a:pPr marL="449263" lvl="1" indent="-182563">
              <a:spcBef>
                <a:spcPts val="384"/>
              </a:spcBef>
              <a:buSzTx/>
              <a:buFont typeface="Verdana"/>
              <a:buChar char="-"/>
            </a:pPr>
            <a:r>
              <a:rPr lang="en-US" altLang="zh-CN" sz="1600" smtClean="0"/>
              <a:t>180</a:t>
            </a:r>
            <a:r>
              <a:rPr lang="zh-CN" altLang="en-US" sz="1600" smtClean="0"/>
              <a:t>万适龄的太太消费者，切有产后补血，美容的需求</a:t>
            </a:r>
            <a:endParaRPr lang="en-US" altLang="zh-CN" sz="1600" smtClean="0"/>
          </a:p>
        </p:txBody>
      </p:sp>
      <p:sp>
        <p:nvSpPr>
          <p:cNvPr id="26" name="BlackArrow4"/>
          <p:cNvSpPr>
            <a:spLocks noEditPoints="1"/>
          </p:cNvSpPr>
          <p:nvPr/>
        </p:nvSpPr>
        <p:spPr bwMode="auto">
          <a:xfrm rot="12269995">
            <a:off x="5116823" y="3496589"/>
            <a:ext cx="504825" cy="1690960"/>
          </a:xfrm>
          <a:custGeom>
            <a:gdLst>
              <a:gd name="T0" fmla="*/ 495 w 848"/>
              <a:gd name="T1" fmla="*/ 2427 h 2528"/>
              <a:gd name="T2" fmla="*/ 244 w 848"/>
              <a:gd name="T3" fmla="*/ 2129 h 2528"/>
              <a:gd name="T4" fmla="*/ 118 w 848"/>
              <a:gd name="T5" fmla="*/ 1981 h 2528"/>
              <a:gd name="T6" fmla="*/ 275 w 848"/>
              <a:gd name="T7" fmla="*/ 2176 h 2528"/>
              <a:gd name="T8" fmla="*/ 550 w 848"/>
              <a:gd name="T9" fmla="*/ 2372 h 2528"/>
              <a:gd name="T10" fmla="*/ 55 w 848"/>
              <a:gd name="T11" fmla="*/ 1949 h 2528"/>
              <a:gd name="T12" fmla="*/ 142 w 848"/>
              <a:gd name="T13" fmla="*/ 2012 h 2528"/>
              <a:gd name="T14" fmla="*/ 212 w 848"/>
              <a:gd name="T15" fmla="*/ 2106 h 2528"/>
              <a:gd name="T16" fmla="*/ 32 w 848"/>
              <a:gd name="T17" fmla="*/ 1941 h 2528"/>
              <a:gd name="T18" fmla="*/ 841 w 848"/>
              <a:gd name="T19" fmla="*/ 1926 h 2528"/>
              <a:gd name="T20" fmla="*/ 118 w 848"/>
              <a:gd name="T21" fmla="*/ 2020 h 2528"/>
              <a:gd name="T22" fmla="*/ 723 w 848"/>
              <a:gd name="T23" fmla="*/ 2145 h 2528"/>
              <a:gd name="T24" fmla="*/ 660 w 848"/>
              <a:gd name="T25" fmla="*/ 2223 h 2528"/>
              <a:gd name="T26" fmla="*/ 519 w 848"/>
              <a:gd name="T27" fmla="*/ 2450 h 2528"/>
              <a:gd name="T28" fmla="*/ 495 w 848"/>
              <a:gd name="T29" fmla="*/ 2435 h 2528"/>
              <a:gd name="T30" fmla="*/ 322 w 848"/>
              <a:gd name="T31" fmla="*/ 2239 h 2528"/>
              <a:gd name="T32" fmla="*/ 440 w 848"/>
              <a:gd name="T33" fmla="*/ 2403 h 2528"/>
              <a:gd name="T34" fmla="*/ 55 w 848"/>
              <a:gd name="T35" fmla="*/ 1957 h 2528"/>
              <a:gd name="T36" fmla="*/ 63 w 848"/>
              <a:gd name="T37" fmla="*/ 1996 h 2528"/>
              <a:gd name="T38" fmla="*/ 150 w 848"/>
              <a:gd name="T39" fmla="*/ 2121 h 2528"/>
              <a:gd name="T40" fmla="*/ 197 w 848"/>
              <a:gd name="T41" fmla="*/ 2215 h 2528"/>
              <a:gd name="T42" fmla="*/ 409 w 848"/>
              <a:gd name="T43" fmla="*/ 2482 h 2528"/>
              <a:gd name="T44" fmla="*/ 668 w 848"/>
              <a:gd name="T45" fmla="*/ 2356 h 2528"/>
              <a:gd name="T46" fmla="*/ 778 w 848"/>
              <a:gd name="T47" fmla="*/ 2161 h 2528"/>
              <a:gd name="T48" fmla="*/ 134 w 848"/>
              <a:gd name="T49" fmla="*/ 2028 h 2528"/>
              <a:gd name="T50" fmla="*/ 511 w 848"/>
              <a:gd name="T51" fmla="*/ 2466 h 2528"/>
              <a:gd name="T52" fmla="*/ 495 w 848"/>
              <a:gd name="T53" fmla="*/ 2466 h 2528"/>
              <a:gd name="T54" fmla="*/ 527 w 848"/>
              <a:gd name="T55" fmla="*/ 2489 h 2528"/>
              <a:gd name="T56" fmla="*/ 691 w 848"/>
              <a:gd name="T57" fmla="*/ 2153 h 2528"/>
              <a:gd name="T58" fmla="*/ 95 w 848"/>
              <a:gd name="T59" fmla="*/ 2082 h 2528"/>
              <a:gd name="T60" fmla="*/ 746 w 848"/>
              <a:gd name="T61" fmla="*/ 2239 h 2528"/>
              <a:gd name="T62" fmla="*/ 597 w 848"/>
              <a:gd name="T63" fmla="*/ 2325 h 2528"/>
              <a:gd name="T64" fmla="*/ 48 w 848"/>
              <a:gd name="T65" fmla="*/ 1973 h 2528"/>
              <a:gd name="T66" fmla="*/ 95 w 848"/>
              <a:gd name="T67" fmla="*/ 2028 h 2528"/>
              <a:gd name="T68" fmla="*/ 87 w 848"/>
              <a:gd name="T69" fmla="*/ 2067 h 2528"/>
              <a:gd name="T70" fmla="*/ 283 w 848"/>
              <a:gd name="T71" fmla="*/ 2341 h 2528"/>
              <a:gd name="T72" fmla="*/ 346 w 848"/>
              <a:gd name="T73" fmla="*/ 2411 h 2528"/>
              <a:gd name="T74" fmla="*/ 260 w 848"/>
              <a:gd name="T75" fmla="*/ 2317 h 2528"/>
              <a:gd name="T76" fmla="*/ 464 w 848"/>
              <a:gd name="T77" fmla="*/ 1668 h 2528"/>
              <a:gd name="T78" fmla="*/ 472 w 848"/>
              <a:gd name="T79" fmla="*/ 1644 h 2528"/>
              <a:gd name="T80" fmla="*/ 456 w 848"/>
              <a:gd name="T81" fmla="*/ 642 h 2528"/>
              <a:gd name="T82" fmla="*/ 487 w 848"/>
              <a:gd name="T83" fmla="*/ 2121 h 2528"/>
              <a:gd name="T84" fmla="*/ 550 w 848"/>
              <a:gd name="T85" fmla="*/ 2090 h 2528"/>
              <a:gd name="T86" fmla="*/ 464 w 848"/>
              <a:gd name="T87" fmla="*/ 611 h 2528"/>
              <a:gd name="T88" fmla="*/ 456 w 848"/>
              <a:gd name="T89" fmla="*/ 454 h 2528"/>
              <a:gd name="T90" fmla="*/ 464 w 848"/>
              <a:gd name="T91" fmla="*/ 658 h 2528"/>
              <a:gd name="T92" fmla="*/ 472 w 848"/>
              <a:gd name="T93" fmla="*/ 1182 h 2528"/>
              <a:gd name="T94" fmla="*/ 479 w 848"/>
              <a:gd name="T95" fmla="*/ 1026 h 2528"/>
              <a:gd name="T96" fmla="*/ 479 w 848"/>
              <a:gd name="T97" fmla="*/ 1691 h 2528"/>
              <a:gd name="T98" fmla="*/ 503 w 848"/>
              <a:gd name="T99" fmla="*/ 2067 h 2528"/>
              <a:gd name="T100" fmla="*/ 519 w 848"/>
              <a:gd name="T101" fmla="*/ 2012 h 2528"/>
              <a:gd name="T102" fmla="*/ 542 w 848"/>
              <a:gd name="T103" fmla="*/ 2043 h 2528"/>
              <a:gd name="T104" fmla="*/ 582 w 848"/>
              <a:gd name="T105" fmla="*/ 1409 h 2528"/>
              <a:gd name="T106" fmla="*/ 534 w 848"/>
              <a:gd name="T107" fmla="*/ 564 h 2528"/>
              <a:gd name="T108" fmla="*/ 440 w 848"/>
              <a:gd name="T109" fmla="*/ 110 h 2528"/>
              <a:gd name="T110" fmla="*/ 424 w 848"/>
              <a:gd name="T111" fmla="*/ 165 h 2528"/>
              <a:gd name="T112" fmla="*/ 487 w 848"/>
              <a:gd name="T113" fmla="*/ 1934 h 2528"/>
              <a:gd name="T114" fmla="*/ 495 w 848"/>
              <a:gd name="T115" fmla="*/ 282 h 2528"/>
              <a:gd name="T116" fmla="*/ 440 w 848"/>
              <a:gd name="T117" fmla="*/ 400 h 2528"/>
              <a:gd name="T118" fmla="*/ 527 w 848"/>
              <a:gd name="T119" fmla="*/ 2153 h 2528"/>
              <a:gd name="T120" fmla="*/ 534 w 848"/>
              <a:gd name="T121" fmla="*/ 2121 h 2528"/>
              <a:gd name="T122" fmla="*/ 542 w 848"/>
              <a:gd name="T123" fmla="*/ 1957 h 2528"/>
              <a:gd name="T124" fmla="*/ 574 w 848"/>
              <a:gd name="T125" fmla="*/ 1652 h 2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46" h="2528">
                <a:moveTo>
                  <a:pt x="684" y="2161"/>
                </a:moveTo>
                <a:cubicBezTo>
                  <a:pt x="684" y="2153"/>
                  <a:pt x="684" y="2153"/>
                  <a:pt x="691" y="2153"/>
                </a:cubicBezTo>
                <a:cubicBezTo>
                  <a:pt x="691" y="2153"/>
                  <a:pt x="691" y="2153"/>
                  <a:pt x="676" y="2145"/>
                </a:cubicBezTo>
                <a:cubicBezTo>
                  <a:pt x="684" y="2145"/>
                  <a:pt x="684" y="2153"/>
                  <a:pt x="684" y="2161"/>
                </a:cubicBezTo>
                <a:close/>
                <a:moveTo>
                  <a:pt x="205" y="2075"/>
                </a:moveTo>
                <a:cubicBezTo>
                  <a:pt x="205" y="2067"/>
                  <a:pt x="205" y="2067"/>
                  <a:pt x="205" y="2067"/>
                </a:cubicBezTo>
                <a:cubicBezTo>
                  <a:pt x="212" y="2075"/>
                  <a:pt x="212" y="2082"/>
                  <a:pt x="212" y="2082"/>
                </a:cubicBezTo>
                <a:cubicBezTo>
                  <a:pt x="212" y="2075"/>
                  <a:pt x="212" y="2075"/>
                  <a:pt x="205" y="2075"/>
                </a:cubicBezTo>
                <a:close/>
                <a:moveTo>
                  <a:pt x="228" y="2098"/>
                </a:moveTo>
                <a:cubicBezTo>
                  <a:pt x="228" y="2098"/>
                  <a:pt x="228" y="2098"/>
                  <a:pt x="212" y="2082"/>
                </a:cubicBezTo>
                <a:cubicBezTo>
                  <a:pt x="212" y="2082"/>
                  <a:pt x="212" y="2082"/>
                  <a:pt x="212" y="2082"/>
                </a:cubicBezTo>
                <a:cubicBezTo>
                  <a:pt x="212" y="2082"/>
                  <a:pt x="220" y="2090"/>
                  <a:pt x="220" y="2090"/>
                </a:cubicBezTo>
                <a:cubicBezTo>
                  <a:pt x="220" y="2090"/>
                  <a:pt x="220" y="2090"/>
                  <a:pt x="228" y="2098"/>
                </a:cubicBezTo>
                <a:close/>
                <a:moveTo>
                  <a:pt x="644" y="2247"/>
                </a:moveTo>
                <a:cubicBezTo>
                  <a:pt x="636" y="2255"/>
                  <a:pt x="636" y="2255"/>
                  <a:pt x="636" y="2255"/>
                </a:cubicBezTo>
                <a:cubicBezTo>
                  <a:pt x="629" y="2255"/>
                  <a:pt x="629" y="2255"/>
                  <a:pt x="629" y="2255"/>
                </a:cubicBezTo>
                <a:cubicBezTo>
                  <a:pt x="629" y="2262"/>
                  <a:pt x="629" y="2270"/>
                  <a:pt x="621" y="2270"/>
                </a:cubicBezTo>
                <a:cubicBezTo>
                  <a:pt x="621" y="2278"/>
                  <a:pt x="621" y="2278"/>
                  <a:pt x="613" y="2286"/>
                </a:cubicBezTo>
                <a:cubicBezTo>
                  <a:pt x="613" y="2286"/>
                  <a:pt x="621" y="2286"/>
                  <a:pt x="621" y="2286"/>
                </a:cubicBezTo>
                <a:cubicBezTo>
                  <a:pt x="613" y="2286"/>
                  <a:pt x="613" y="2294"/>
                  <a:pt x="605" y="2301"/>
                </a:cubicBezTo>
                <a:cubicBezTo>
                  <a:pt x="613" y="2301"/>
                  <a:pt x="613" y="2301"/>
                  <a:pt x="613" y="2301"/>
                </a:cubicBezTo>
                <a:cubicBezTo>
                  <a:pt x="613" y="2301"/>
                  <a:pt x="613" y="2301"/>
                  <a:pt x="613" y="2301"/>
                </a:cubicBezTo>
                <a:cubicBezTo>
                  <a:pt x="613" y="2301"/>
                  <a:pt x="613" y="2301"/>
                  <a:pt x="613" y="2294"/>
                </a:cubicBezTo>
                <a:cubicBezTo>
                  <a:pt x="613" y="2286"/>
                  <a:pt x="613" y="2286"/>
                  <a:pt x="621" y="2286"/>
                </a:cubicBezTo>
                <a:cubicBezTo>
                  <a:pt x="621" y="2286"/>
                  <a:pt x="621" y="2286"/>
                  <a:pt x="621" y="2286"/>
                </a:cubicBezTo>
                <a:cubicBezTo>
                  <a:pt x="621" y="2286"/>
                  <a:pt x="621" y="2286"/>
                  <a:pt x="621" y="2278"/>
                </a:cubicBezTo>
                <a:cubicBezTo>
                  <a:pt x="621" y="2278"/>
                  <a:pt x="621" y="2278"/>
                  <a:pt x="629" y="2278"/>
                </a:cubicBezTo>
                <a:cubicBezTo>
                  <a:pt x="629" y="2278"/>
                  <a:pt x="629" y="2278"/>
                  <a:pt x="629" y="2278"/>
                </a:cubicBezTo>
                <a:cubicBezTo>
                  <a:pt x="629" y="2270"/>
                  <a:pt x="629" y="2270"/>
                  <a:pt x="629" y="2270"/>
                </a:cubicBezTo>
                <a:cubicBezTo>
                  <a:pt x="636" y="2255"/>
                  <a:pt x="636" y="2262"/>
                  <a:pt x="644" y="2255"/>
                </a:cubicBezTo>
                <a:cubicBezTo>
                  <a:pt x="644" y="2255"/>
                  <a:pt x="644" y="2255"/>
                  <a:pt x="636" y="2255"/>
                </a:cubicBezTo>
                <a:cubicBezTo>
                  <a:pt x="636" y="2255"/>
                  <a:pt x="636" y="2247"/>
                  <a:pt x="644" y="2247"/>
                </a:cubicBezTo>
                <a:cubicBezTo>
                  <a:pt x="644" y="2255"/>
                  <a:pt x="644" y="2255"/>
                  <a:pt x="644" y="2255"/>
                </a:cubicBezTo>
                <a:cubicBezTo>
                  <a:pt x="644" y="2247"/>
                  <a:pt x="644" y="2247"/>
                  <a:pt x="644" y="2247"/>
                </a:cubicBezTo>
                <a:cubicBezTo>
                  <a:pt x="644" y="2247"/>
                  <a:pt x="644" y="2247"/>
                  <a:pt x="644" y="2247"/>
                </a:cubicBezTo>
                <a:cubicBezTo>
                  <a:pt x="644" y="2239"/>
                  <a:pt x="652" y="2239"/>
                  <a:pt x="652" y="2223"/>
                </a:cubicBezTo>
                <a:cubicBezTo>
                  <a:pt x="652" y="2223"/>
                  <a:pt x="652" y="2223"/>
                  <a:pt x="644" y="2239"/>
                </a:cubicBezTo>
                <a:cubicBezTo>
                  <a:pt x="644" y="2239"/>
                  <a:pt x="644" y="2239"/>
                  <a:pt x="644" y="2247"/>
                </a:cubicBezTo>
                <a:close/>
                <a:moveTo>
                  <a:pt x="597" y="2317"/>
                </a:moveTo>
                <a:cubicBezTo>
                  <a:pt x="597" y="2317"/>
                  <a:pt x="597" y="2317"/>
                  <a:pt x="597" y="2317"/>
                </a:cubicBezTo>
                <a:cubicBezTo>
                  <a:pt x="597" y="2317"/>
                  <a:pt x="597" y="2309"/>
                  <a:pt x="605" y="2309"/>
                </a:cubicBezTo>
                <a:cubicBezTo>
                  <a:pt x="597" y="2317"/>
                  <a:pt x="597" y="2317"/>
                  <a:pt x="597" y="2317"/>
                </a:cubicBezTo>
                <a:close/>
                <a:moveTo>
                  <a:pt x="589" y="2333"/>
                </a:moveTo>
                <a:cubicBezTo>
                  <a:pt x="589" y="2325"/>
                  <a:pt x="589" y="2325"/>
                  <a:pt x="589" y="2325"/>
                </a:cubicBezTo>
                <a:cubicBezTo>
                  <a:pt x="589" y="2325"/>
                  <a:pt x="589" y="2325"/>
                  <a:pt x="597" y="2317"/>
                </a:cubicBezTo>
                <a:cubicBezTo>
                  <a:pt x="589" y="2325"/>
                  <a:pt x="589" y="2325"/>
                  <a:pt x="582" y="2333"/>
                </a:cubicBezTo>
                <a:cubicBezTo>
                  <a:pt x="582" y="2341"/>
                  <a:pt x="582" y="2333"/>
                  <a:pt x="589" y="2333"/>
                </a:cubicBezTo>
                <a:close/>
                <a:moveTo>
                  <a:pt x="652" y="2215"/>
                </a:moveTo>
                <a:cubicBezTo>
                  <a:pt x="644" y="2223"/>
                  <a:pt x="652" y="2223"/>
                  <a:pt x="652" y="2223"/>
                </a:cubicBezTo>
                <a:cubicBezTo>
                  <a:pt x="644" y="2231"/>
                  <a:pt x="644" y="2231"/>
                  <a:pt x="652" y="2223"/>
                </a:cubicBezTo>
                <a:cubicBezTo>
                  <a:pt x="652" y="2223"/>
                  <a:pt x="652" y="2223"/>
                  <a:pt x="660" y="2223"/>
                </a:cubicBezTo>
                <a:cubicBezTo>
                  <a:pt x="660" y="2223"/>
                  <a:pt x="660" y="2223"/>
                  <a:pt x="660" y="2223"/>
                </a:cubicBezTo>
                <a:cubicBezTo>
                  <a:pt x="660" y="2223"/>
                  <a:pt x="660" y="2223"/>
                  <a:pt x="652" y="2215"/>
                </a:cubicBezTo>
                <a:close/>
                <a:moveTo>
                  <a:pt x="495" y="2427"/>
                </a:moveTo>
                <a:cubicBezTo>
                  <a:pt x="495" y="2427"/>
                  <a:pt x="495" y="2435"/>
                  <a:pt x="495" y="2435"/>
                </a:cubicBezTo>
                <a:cubicBezTo>
                  <a:pt x="495" y="2435"/>
                  <a:pt x="495" y="2435"/>
                  <a:pt x="495" y="2435"/>
                </a:cubicBezTo>
                <a:cubicBezTo>
                  <a:pt x="495" y="2435"/>
                  <a:pt x="495" y="2435"/>
                  <a:pt x="495" y="2435"/>
                </a:cubicBezTo>
                <a:cubicBezTo>
                  <a:pt x="495" y="2435"/>
                  <a:pt x="495" y="2435"/>
                  <a:pt x="495" y="2427"/>
                </a:cubicBezTo>
                <a:cubicBezTo>
                  <a:pt x="495" y="2427"/>
                  <a:pt x="495" y="2427"/>
                  <a:pt x="495" y="2427"/>
                </a:cubicBezTo>
                <a:close/>
                <a:moveTo>
                  <a:pt x="495" y="2427"/>
                </a:moveTo>
                <a:cubicBezTo>
                  <a:pt x="495" y="2427"/>
                  <a:pt x="495" y="2427"/>
                  <a:pt x="495" y="2427"/>
                </a:cubicBezTo>
                <a:cubicBezTo>
                  <a:pt x="495" y="2427"/>
                  <a:pt x="495" y="2435"/>
                  <a:pt x="495" y="2435"/>
                </a:cubicBezTo>
                <a:cubicBezTo>
                  <a:pt x="495" y="2427"/>
                  <a:pt x="495" y="2427"/>
                  <a:pt x="495" y="2427"/>
                </a:cubicBezTo>
                <a:close/>
                <a:moveTo>
                  <a:pt x="644" y="2223"/>
                </a:moveTo>
                <a:cubicBezTo>
                  <a:pt x="644" y="2223"/>
                  <a:pt x="644" y="2223"/>
                  <a:pt x="652" y="2223"/>
                </a:cubicBezTo>
                <a:cubicBezTo>
                  <a:pt x="644" y="2223"/>
                  <a:pt x="652" y="2223"/>
                  <a:pt x="644" y="2223"/>
                </a:cubicBezTo>
                <a:cubicBezTo>
                  <a:pt x="644" y="2223"/>
                  <a:pt x="644" y="2223"/>
                  <a:pt x="644" y="2223"/>
                </a:cubicBezTo>
                <a:close/>
                <a:moveTo>
                  <a:pt x="660" y="2231"/>
                </a:moveTo>
                <a:cubicBezTo>
                  <a:pt x="660" y="2231"/>
                  <a:pt x="660" y="2231"/>
                  <a:pt x="660" y="2223"/>
                </a:cubicBezTo>
                <a:cubicBezTo>
                  <a:pt x="652" y="2231"/>
                  <a:pt x="652" y="2231"/>
                  <a:pt x="660" y="2231"/>
                </a:cubicBezTo>
                <a:close/>
                <a:moveTo>
                  <a:pt x="636" y="2262"/>
                </a:moveTo>
                <a:cubicBezTo>
                  <a:pt x="636" y="2262"/>
                  <a:pt x="636" y="2262"/>
                  <a:pt x="629" y="2270"/>
                </a:cubicBezTo>
                <a:cubicBezTo>
                  <a:pt x="629" y="2270"/>
                  <a:pt x="629" y="2270"/>
                  <a:pt x="629" y="2278"/>
                </a:cubicBezTo>
                <a:cubicBezTo>
                  <a:pt x="629" y="2270"/>
                  <a:pt x="629" y="2270"/>
                  <a:pt x="636" y="2262"/>
                </a:cubicBezTo>
                <a:close/>
                <a:moveTo>
                  <a:pt x="479" y="2411"/>
                </a:moveTo>
                <a:cubicBezTo>
                  <a:pt x="479" y="2419"/>
                  <a:pt x="479" y="2419"/>
                  <a:pt x="479" y="2419"/>
                </a:cubicBezTo>
                <a:cubicBezTo>
                  <a:pt x="487" y="2419"/>
                  <a:pt x="487" y="2419"/>
                  <a:pt x="487" y="2419"/>
                </a:cubicBezTo>
                <a:cubicBezTo>
                  <a:pt x="487" y="2419"/>
                  <a:pt x="487" y="2419"/>
                  <a:pt x="479" y="2411"/>
                </a:cubicBezTo>
                <a:close/>
                <a:moveTo>
                  <a:pt x="621" y="2286"/>
                </a:moveTo>
                <a:cubicBezTo>
                  <a:pt x="621" y="2286"/>
                  <a:pt x="613" y="2294"/>
                  <a:pt x="613" y="2301"/>
                </a:cubicBezTo>
                <a:cubicBezTo>
                  <a:pt x="621" y="2286"/>
                  <a:pt x="621" y="2286"/>
                  <a:pt x="621" y="2286"/>
                </a:cubicBezTo>
                <a:close/>
                <a:moveTo>
                  <a:pt x="511" y="2427"/>
                </a:moveTo>
                <a:cubicBezTo>
                  <a:pt x="503" y="2427"/>
                  <a:pt x="503" y="2427"/>
                  <a:pt x="503" y="2435"/>
                </a:cubicBezTo>
                <a:cubicBezTo>
                  <a:pt x="511" y="2427"/>
                  <a:pt x="511" y="2427"/>
                  <a:pt x="511" y="2427"/>
                </a:cubicBezTo>
                <a:close/>
                <a:moveTo>
                  <a:pt x="503" y="2435"/>
                </a:moveTo>
                <a:cubicBezTo>
                  <a:pt x="503" y="2435"/>
                  <a:pt x="503" y="2435"/>
                  <a:pt x="503" y="2435"/>
                </a:cubicBezTo>
                <a:cubicBezTo>
                  <a:pt x="503" y="2435"/>
                  <a:pt x="503" y="2435"/>
                  <a:pt x="503" y="2435"/>
                </a:cubicBezTo>
                <a:close/>
                <a:moveTo>
                  <a:pt x="252" y="2137"/>
                </a:moveTo>
                <a:cubicBezTo>
                  <a:pt x="252" y="2129"/>
                  <a:pt x="252" y="2129"/>
                  <a:pt x="252" y="2129"/>
                </a:cubicBezTo>
                <a:cubicBezTo>
                  <a:pt x="252" y="2129"/>
                  <a:pt x="252" y="2137"/>
                  <a:pt x="252" y="2137"/>
                </a:cubicBezTo>
                <a:cubicBezTo>
                  <a:pt x="252" y="2137"/>
                  <a:pt x="252" y="2137"/>
                  <a:pt x="252" y="2137"/>
                </a:cubicBezTo>
                <a:close/>
                <a:moveTo>
                  <a:pt x="244" y="2129"/>
                </a:moveTo>
                <a:cubicBezTo>
                  <a:pt x="244" y="2121"/>
                  <a:pt x="244" y="2121"/>
                  <a:pt x="244" y="2121"/>
                </a:cubicBezTo>
                <a:cubicBezTo>
                  <a:pt x="244" y="2121"/>
                  <a:pt x="244" y="2121"/>
                  <a:pt x="244" y="2121"/>
                </a:cubicBezTo>
                <a:cubicBezTo>
                  <a:pt x="244" y="2121"/>
                  <a:pt x="244" y="2121"/>
                  <a:pt x="244" y="2129"/>
                </a:cubicBezTo>
                <a:close/>
                <a:moveTo>
                  <a:pt x="283" y="2176"/>
                </a:moveTo>
                <a:cubicBezTo>
                  <a:pt x="283" y="2176"/>
                  <a:pt x="283" y="2176"/>
                  <a:pt x="275" y="2161"/>
                </a:cubicBezTo>
                <a:cubicBezTo>
                  <a:pt x="260" y="2145"/>
                  <a:pt x="260" y="2145"/>
                  <a:pt x="260" y="2145"/>
                </a:cubicBezTo>
                <a:cubicBezTo>
                  <a:pt x="260" y="2145"/>
                  <a:pt x="260" y="2145"/>
                  <a:pt x="267" y="2153"/>
                </a:cubicBezTo>
                <a:cubicBezTo>
                  <a:pt x="260" y="2145"/>
                  <a:pt x="260" y="2145"/>
                  <a:pt x="252" y="2137"/>
                </a:cubicBezTo>
                <a:cubicBezTo>
                  <a:pt x="252" y="2137"/>
                  <a:pt x="267" y="2161"/>
                  <a:pt x="275" y="2168"/>
                </a:cubicBezTo>
                <a:cubicBezTo>
                  <a:pt x="275" y="2168"/>
                  <a:pt x="275" y="2168"/>
                  <a:pt x="283" y="2176"/>
                </a:cubicBezTo>
                <a:close/>
                <a:moveTo>
                  <a:pt x="252" y="2129"/>
                </a:moveTo>
                <a:cubicBezTo>
                  <a:pt x="252" y="2129"/>
                  <a:pt x="252" y="2129"/>
                  <a:pt x="244" y="2129"/>
                </a:cubicBezTo>
                <a:cubicBezTo>
                  <a:pt x="244" y="2129"/>
                  <a:pt x="244" y="2129"/>
                  <a:pt x="244" y="2129"/>
                </a:cubicBezTo>
                <a:cubicBezTo>
                  <a:pt x="244" y="2129"/>
                  <a:pt x="244" y="2129"/>
                  <a:pt x="252" y="2129"/>
                </a:cubicBezTo>
                <a:close/>
                <a:moveTo>
                  <a:pt x="244" y="2129"/>
                </a:moveTo>
                <a:cubicBezTo>
                  <a:pt x="244" y="2129"/>
                  <a:pt x="244" y="2129"/>
                  <a:pt x="244" y="2129"/>
                </a:cubicBezTo>
                <a:cubicBezTo>
                  <a:pt x="244" y="2129"/>
                  <a:pt x="244" y="2129"/>
                  <a:pt x="244" y="2129"/>
                </a:cubicBezTo>
                <a:close/>
                <a:moveTo>
                  <a:pt x="236" y="2114"/>
                </a:moveTo>
                <a:cubicBezTo>
                  <a:pt x="236" y="2114"/>
                  <a:pt x="236" y="2114"/>
                  <a:pt x="236" y="2114"/>
                </a:cubicBezTo>
                <a:cubicBezTo>
                  <a:pt x="244" y="2121"/>
                  <a:pt x="236" y="2121"/>
                  <a:pt x="244" y="2121"/>
                </a:cubicBezTo>
                <a:cubicBezTo>
                  <a:pt x="244" y="2121"/>
                  <a:pt x="244" y="2121"/>
                  <a:pt x="236" y="2121"/>
                </a:cubicBezTo>
                <a:cubicBezTo>
                  <a:pt x="236" y="2121"/>
                  <a:pt x="236" y="2121"/>
                  <a:pt x="244" y="2121"/>
                </a:cubicBezTo>
                <a:cubicBezTo>
                  <a:pt x="236" y="2114"/>
                  <a:pt x="228" y="2106"/>
                  <a:pt x="228" y="2106"/>
                </a:cubicBezTo>
                <a:cubicBezTo>
                  <a:pt x="228" y="2106"/>
                  <a:pt x="236" y="2114"/>
                  <a:pt x="236" y="2114"/>
                </a:cubicBezTo>
                <a:close/>
                <a:moveTo>
                  <a:pt x="346" y="2255"/>
                </a:moveTo>
                <a:cubicBezTo>
                  <a:pt x="346" y="2255"/>
                  <a:pt x="346" y="2255"/>
                  <a:pt x="346" y="2255"/>
                </a:cubicBezTo>
                <a:cubicBezTo>
                  <a:pt x="346" y="2255"/>
                  <a:pt x="346" y="2255"/>
                  <a:pt x="346" y="2262"/>
                </a:cubicBezTo>
                <a:cubicBezTo>
                  <a:pt x="346" y="2255"/>
                  <a:pt x="346" y="2255"/>
                  <a:pt x="346" y="2255"/>
                </a:cubicBezTo>
                <a:close/>
                <a:moveTo>
                  <a:pt x="354" y="2262"/>
                </a:moveTo>
                <a:cubicBezTo>
                  <a:pt x="354" y="2262"/>
                  <a:pt x="354" y="2262"/>
                  <a:pt x="346" y="2262"/>
                </a:cubicBezTo>
                <a:cubicBezTo>
                  <a:pt x="346" y="2262"/>
                  <a:pt x="354" y="2262"/>
                  <a:pt x="354" y="2262"/>
                </a:cubicBezTo>
                <a:cubicBezTo>
                  <a:pt x="354" y="2262"/>
                  <a:pt x="354" y="2262"/>
                  <a:pt x="354" y="2262"/>
                </a:cubicBezTo>
                <a:close/>
                <a:moveTo>
                  <a:pt x="354" y="2262"/>
                </a:moveTo>
                <a:cubicBezTo>
                  <a:pt x="354" y="2262"/>
                  <a:pt x="354" y="2262"/>
                  <a:pt x="354" y="2262"/>
                </a:cubicBezTo>
                <a:cubicBezTo>
                  <a:pt x="346" y="2262"/>
                  <a:pt x="346" y="2262"/>
                  <a:pt x="346" y="2262"/>
                </a:cubicBezTo>
                <a:cubicBezTo>
                  <a:pt x="354" y="2262"/>
                  <a:pt x="354" y="2262"/>
                  <a:pt x="354" y="2262"/>
                </a:cubicBezTo>
                <a:close/>
                <a:moveTo>
                  <a:pt x="354" y="2262"/>
                </a:moveTo>
                <a:cubicBezTo>
                  <a:pt x="354" y="2262"/>
                  <a:pt x="354" y="2262"/>
                  <a:pt x="354" y="2270"/>
                </a:cubicBezTo>
                <a:cubicBezTo>
                  <a:pt x="354" y="2262"/>
                  <a:pt x="354" y="2262"/>
                  <a:pt x="354" y="2262"/>
                </a:cubicBezTo>
                <a:close/>
                <a:moveTo>
                  <a:pt x="424" y="2348"/>
                </a:moveTo>
                <a:cubicBezTo>
                  <a:pt x="424" y="2341"/>
                  <a:pt x="424" y="2348"/>
                  <a:pt x="424" y="2341"/>
                </a:cubicBezTo>
                <a:cubicBezTo>
                  <a:pt x="424" y="2341"/>
                  <a:pt x="424" y="2341"/>
                  <a:pt x="417" y="2341"/>
                </a:cubicBezTo>
                <a:cubicBezTo>
                  <a:pt x="424" y="2341"/>
                  <a:pt x="424" y="2356"/>
                  <a:pt x="424" y="2348"/>
                </a:cubicBezTo>
                <a:cubicBezTo>
                  <a:pt x="424" y="2348"/>
                  <a:pt x="424" y="2348"/>
                  <a:pt x="424" y="2356"/>
                </a:cubicBezTo>
                <a:cubicBezTo>
                  <a:pt x="424" y="2356"/>
                  <a:pt x="424" y="2356"/>
                  <a:pt x="440" y="2364"/>
                </a:cubicBezTo>
                <a:cubicBezTo>
                  <a:pt x="440" y="2356"/>
                  <a:pt x="440" y="2356"/>
                  <a:pt x="432" y="2356"/>
                </a:cubicBezTo>
                <a:cubicBezTo>
                  <a:pt x="432" y="2356"/>
                  <a:pt x="432" y="2356"/>
                  <a:pt x="424" y="2348"/>
                </a:cubicBezTo>
                <a:close/>
                <a:moveTo>
                  <a:pt x="676" y="2161"/>
                </a:moveTo>
                <a:cubicBezTo>
                  <a:pt x="676" y="2161"/>
                  <a:pt x="676" y="2161"/>
                  <a:pt x="668" y="2168"/>
                </a:cubicBezTo>
                <a:cubicBezTo>
                  <a:pt x="676" y="2168"/>
                  <a:pt x="668" y="2168"/>
                  <a:pt x="676" y="2161"/>
                </a:cubicBezTo>
                <a:close/>
                <a:moveTo>
                  <a:pt x="236" y="2114"/>
                </a:moveTo>
                <a:cubicBezTo>
                  <a:pt x="244" y="2114"/>
                  <a:pt x="236" y="2114"/>
                  <a:pt x="244" y="2114"/>
                </a:cubicBezTo>
                <a:cubicBezTo>
                  <a:pt x="236" y="2114"/>
                  <a:pt x="236" y="2114"/>
                  <a:pt x="236" y="2114"/>
                </a:cubicBezTo>
                <a:close/>
                <a:moveTo>
                  <a:pt x="244" y="2114"/>
                </a:moveTo>
                <a:cubicBezTo>
                  <a:pt x="244" y="2114"/>
                  <a:pt x="244" y="2114"/>
                  <a:pt x="244" y="2114"/>
                </a:cubicBezTo>
                <a:cubicBezTo>
                  <a:pt x="244" y="2114"/>
                  <a:pt x="244" y="2114"/>
                  <a:pt x="244" y="2114"/>
                </a:cubicBezTo>
                <a:close/>
                <a:moveTo>
                  <a:pt x="228" y="2129"/>
                </a:moveTo>
                <a:cubicBezTo>
                  <a:pt x="228" y="2121"/>
                  <a:pt x="228" y="2121"/>
                  <a:pt x="228" y="2121"/>
                </a:cubicBezTo>
                <a:cubicBezTo>
                  <a:pt x="228" y="2121"/>
                  <a:pt x="228" y="2121"/>
                  <a:pt x="228" y="2121"/>
                </a:cubicBezTo>
                <a:cubicBezTo>
                  <a:pt x="228" y="2121"/>
                  <a:pt x="228" y="2121"/>
                  <a:pt x="228" y="2121"/>
                </a:cubicBezTo>
                <a:cubicBezTo>
                  <a:pt x="228" y="2121"/>
                  <a:pt x="228" y="2121"/>
                  <a:pt x="228" y="2129"/>
                </a:cubicBezTo>
                <a:close/>
                <a:moveTo>
                  <a:pt x="401" y="2333"/>
                </a:moveTo>
                <a:cubicBezTo>
                  <a:pt x="401" y="2341"/>
                  <a:pt x="401" y="2341"/>
                  <a:pt x="409" y="2341"/>
                </a:cubicBezTo>
                <a:cubicBezTo>
                  <a:pt x="401" y="2333"/>
                  <a:pt x="401" y="2333"/>
                  <a:pt x="401" y="2333"/>
                </a:cubicBezTo>
                <a:close/>
                <a:moveTo>
                  <a:pt x="79" y="1949"/>
                </a:moveTo>
                <a:cubicBezTo>
                  <a:pt x="79" y="1949"/>
                  <a:pt x="79" y="1949"/>
                  <a:pt x="71" y="1941"/>
                </a:cubicBezTo>
                <a:cubicBezTo>
                  <a:pt x="71" y="1941"/>
                  <a:pt x="71" y="1941"/>
                  <a:pt x="71" y="1941"/>
                </a:cubicBezTo>
                <a:cubicBezTo>
                  <a:pt x="71" y="1941"/>
                  <a:pt x="71" y="1941"/>
                  <a:pt x="71" y="1941"/>
                </a:cubicBezTo>
                <a:cubicBezTo>
                  <a:pt x="71" y="1941"/>
                  <a:pt x="71" y="1941"/>
                  <a:pt x="79" y="1949"/>
                </a:cubicBezTo>
                <a:close/>
                <a:moveTo>
                  <a:pt x="118" y="1981"/>
                </a:moveTo>
                <a:cubicBezTo>
                  <a:pt x="118" y="1981"/>
                  <a:pt x="126" y="1981"/>
                  <a:pt x="126" y="1981"/>
                </a:cubicBezTo>
                <a:cubicBezTo>
                  <a:pt x="126" y="1981"/>
                  <a:pt x="126" y="1988"/>
                  <a:pt x="126" y="1988"/>
                </a:cubicBezTo>
                <a:cubicBezTo>
                  <a:pt x="118" y="1981"/>
                  <a:pt x="118" y="1981"/>
                  <a:pt x="118" y="1981"/>
                </a:cubicBezTo>
                <a:close/>
                <a:moveTo>
                  <a:pt x="134" y="1988"/>
                </a:moveTo>
                <a:cubicBezTo>
                  <a:pt x="126" y="1988"/>
                  <a:pt x="126" y="1988"/>
                  <a:pt x="126" y="1981"/>
                </a:cubicBezTo>
                <a:cubicBezTo>
                  <a:pt x="126" y="1981"/>
                  <a:pt x="118" y="1981"/>
                  <a:pt x="110" y="1973"/>
                </a:cubicBezTo>
                <a:cubicBezTo>
                  <a:pt x="118" y="1981"/>
                  <a:pt x="126" y="1988"/>
                  <a:pt x="134" y="1988"/>
                </a:cubicBezTo>
                <a:close/>
                <a:moveTo>
                  <a:pt x="134" y="1996"/>
                </a:moveTo>
                <a:cubicBezTo>
                  <a:pt x="134" y="1996"/>
                  <a:pt x="134" y="1996"/>
                  <a:pt x="134" y="1996"/>
                </a:cubicBezTo>
                <a:cubicBezTo>
                  <a:pt x="142" y="1996"/>
                  <a:pt x="142" y="2004"/>
                  <a:pt x="142" y="2004"/>
                </a:cubicBezTo>
                <a:cubicBezTo>
                  <a:pt x="142" y="2004"/>
                  <a:pt x="142" y="2004"/>
                  <a:pt x="134" y="1996"/>
                </a:cubicBezTo>
                <a:close/>
                <a:moveTo>
                  <a:pt x="134" y="1996"/>
                </a:moveTo>
                <a:cubicBezTo>
                  <a:pt x="134" y="1996"/>
                  <a:pt x="134" y="1996"/>
                  <a:pt x="134" y="1988"/>
                </a:cubicBezTo>
                <a:cubicBezTo>
                  <a:pt x="134" y="1996"/>
                  <a:pt x="134" y="1996"/>
                  <a:pt x="134" y="1996"/>
                </a:cubicBezTo>
                <a:cubicBezTo>
                  <a:pt x="134" y="1996"/>
                  <a:pt x="134" y="1996"/>
                  <a:pt x="134" y="1996"/>
                </a:cubicBezTo>
                <a:close/>
                <a:moveTo>
                  <a:pt x="236" y="2114"/>
                </a:moveTo>
                <a:cubicBezTo>
                  <a:pt x="236" y="2114"/>
                  <a:pt x="236" y="2114"/>
                  <a:pt x="228" y="2114"/>
                </a:cubicBezTo>
                <a:cubicBezTo>
                  <a:pt x="236" y="2114"/>
                  <a:pt x="236" y="2114"/>
                  <a:pt x="236" y="2114"/>
                </a:cubicBezTo>
                <a:close/>
                <a:moveTo>
                  <a:pt x="409" y="2333"/>
                </a:moveTo>
                <a:cubicBezTo>
                  <a:pt x="401" y="2317"/>
                  <a:pt x="401" y="2317"/>
                  <a:pt x="401" y="2317"/>
                </a:cubicBezTo>
                <a:cubicBezTo>
                  <a:pt x="401" y="2325"/>
                  <a:pt x="409" y="2325"/>
                  <a:pt x="409" y="2341"/>
                </a:cubicBezTo>
                <a:cubicBezTo>
                  <a:pt x="409" y="2341"/>
                  <a:pt x="409" y="2341"/>
                  <a:pt x="409" y="2333"/>
                </a:cubicBezTo>
                <a:close/>
                <a:moveTo>
                  <a:pt x="550" y="2372"/>
                </a:moveTo>
                <a:cubicBezTo>
                  <a:pt x="550" y="2372"/>
                  <a:pt x="550" y="2372"/>
                  <a:pt x="550" y="2372"/>
                </a:cubicBezTo>
                <a:cubicBezTo>
                  <a:pt x="550" y="2372"/>
                  <a:pt x="550" y="2372"/>
                  <a:pt x="550" y="2372"/>
                </a:cubicBezTo>
                <a:cubicBezTo>
                  <a:pt x="550" y="2372"/>
                  <a:pt x="550" y="2372"/>
                  <a:pt x="550" y="2372"/>
                </a:cubicBezTo>
                <a:close/>
                <a:moveTo>
                  <a:pt x="582" y="2325"/>
                </a:moveTo>
                <a:cubicBezTo>
                  <a:pt x="574" y="2341"/>
                  <a:pt x="566" y="2341"/>
                  <a:pt x="566" y="2348"/>
                </a:cubicBezTo>
                <a:cubicBezTo>
                  <a:pt x="566" y="2356"/>
                  <a:pt x="566" y="2356"/>
                  <a:pt x="566" y="2356"/>
                </a:cubicBezTo>
                <a:cubicBezTo>
                  <a:pt x="574" y="2341"/>
                  <a:pt x="582" y="2333"/>
                  <a:pt x="582" y="2333"/>
                </a:cubicBezTo>
                <a:cubicBezTo>
                  <a:pt x="582" y="2325"/>
                  <a:pt x="582" y="2325"/>
                  <a:pt x="582" y="2325"/>
                </a:cubicBezTo>
                <a:close/>
                <a:moveTo>
                  <a:pt x="582" y="2333"/>
                </a:moveTo>
                <a:cubicBezTo>
                  <a:pt x="582" y="2333"/>
                  <a:pt x="582" y="2341"/>
                  <a:pt x="574" y="2341"/>
                </a:cubicBezTo>
                <a:cubicBezTo>
                  <a:pt x="582" y="2341"/>
                  <a:pt x="582" y="2341"/>
                  <a:pt x="582" y="2341"/>
                </a:cubicBezTo>
                <a:cubicBezTo>
                  <a:pt x="582" y="2333"/>
                  <a:pt x="582" y="2333"/>
                  <a:pt x="582" y="2333"/>
                </a:cubicBezTo>
                <a:close/>
                <a:moveTo>
                  <a:pt x="566" y="2348"/>
                </a:moveTo>
                <a:cubicBezTo>
                  <a:pt x="558" y="2356"/>
                  <a:pt x="566" y="2356"/>
                  <a:pt x="566" y="2364"/>
                </a:cubicBezTo>
                <a:cubicBezTo>
                  <a:pt x="566" y="2364"/>
                  <a:pt x="566" y="2364"/>
                  <a:pt x="566" y="2356"/>
                </a:cubicBezTo>
                <a:cubicBezTo>
                  <a:pt x="566" y="2356"/>
                  <a:pt x="566" y="2356"/>
                  <a:pt x="566" y="2348"/>
                </a:cubicBezTo>
                <a:close/>
                <a:moveTo>
                  <a:pt x="574" y="2341"/>
                </a:moveTo>
                <a:cubicBezTo>
                  <a:pt x="574" y="2341"/>
                  <a:pt x="574" y="2348"/>
                  <a:pt x="566" y="2348"/>
                </a:cubicBezTo>
                <a:cubicBezTo>
                  <a:pt x="574" y="2348"/>
                  <a:pt x="574" y="2341"/>
                  <a:pt x="574" y="2341"/>
                </a:cubicBezTo>
                <a:close/>
                <a:moveTo>
                  <a:pt x="644" y="2215"/>
                </a:moveTo>
                <a:cubicBezTo>
                  <a:pt x="644" y="2223"/>
                  <a:pt x="644" y="2223"/>
                  <a:pt x="644" y="2223"/>
                </a:cubicBezTo>
                <a:cubicBezTo>
                  <a:pt x="644" y="2215"/>
                  <a:pt x="652" y="2208"/>
                  <a:pt x="644" y="2215"/>
                </a:cubicBezTo>
                <a:close/>
                <a:moveTo>
                  <a:pt x="291" y="2184"/>
                </a:moveTo>
                <a:cubicBezTo>
                  <a:pt x="291" y="2192"/>
                  <a:pt x="291" y="2192"/>
                  <a:pt x="291" y="2192"/>
                </a:cubicBezTo>
                <a:cubicBezTo>
                  <a:pt x="291" y="2192"/>
                  <a:pt x="291" y="2192"/>
                  <a:pt x="283" y="2176"/>
                </a:cubicBezTo>
                <a:cubicBezTo>
                  <a:pt x="291" y="2192"/>
                  <a:pt x="291" y="2192"/>
                  <a:pt x="291" y="2200"/>
                </a:cubicBezTo>
                <a:cubicBezTo>
                  <a:pt x="299" y="2200"/>
                  <a:pt x="299" y="2200"/>
                  <a:pt x="299" y="2200"/>
                </a:cubicBezTo>
                <a:cubicBezTo>
                  <a:pt x="291" y="2192"/>
                  <a:pt x="291" y="2192"/>
                  <a:pt x="291" y="2184"/>
                </a:cubicBezTo>
                <a:close/>
                <a:moveTo>
                  <a:pt x="275" y="2176"/>
                </a:moveTo>
                <a:cubicBezTo>
                  <a:pt x="275" y="2176"/>
                  <a:pt x="283" y="2176"/>
                  <a:pt x="283" y="2176"/>
                </a:cubicBezTo>
                <a:cubicBezTo>
                  <a:pt x="283" y="2176"/>
                  <a:pt x="283" y="2176"/>
                  <a:pt x="275" y="2176"/>
                </a:cubicBezTo>
                <a:close/>
                <a:moveTo>
                  <a:pt x="558" y="2356"/>
                </a:moveTo>
                <a:cubicBezTo>
                  <a:pt x="558" y="2356"/>
                  <a:pt x="558" y="2356"/>
                  <a:pt x="550" y="2364"/>
                </a:cubicBezTo>
                <a:cubicBezTo>
                  <a:pt x="550" y="2372"/>
                  <a:pt x="550" y="2364"/>
                  <a:pt x="558" y="2356"/>
                </a:cubicBezTo>
                <a:close/>
                <a:moveTo>
                  <a:pt x="676" y="2161"/>
                </a:moveTo>
                <a:cubicBezTo>
                  <a:pt x="676" y="2161"/>
                  <a:pt x="676" y="2161"/>
                  <a:pt x="676" y="2161"/>
                </a:cubicBezTo>
                <a:cubicBezTo>
                  <a:pt x="676" y="2161"/>
                  <a:pt x="676" y="2161"/>
                  <a:pt x="676" y="2161"/>
                </a:cubicBezTo>
                <a:cubicBezTo>
                  <a:pt x="676" y="2161"/>
                  <a:pt x="676" y="2161"/>
                  <a:pt x="676" y="2161"/>
                </a:cubicBezTo>
                <a:close/>
                <a:moveTo>
                  <a:pt x="244" y="2129"/>
                </a:moveTo>
                <a:cubicBezTo>
                  <a:pt x="244" y="2129"/>
                  <a:pt x="244" y="2129"/>
                  <a:pt x="260" y="2145"/>
                </a:cubicBezTo>
                <a:cubicBezTo>
                  <a:pt x="260" y="2145"/>
                  <a:pt x="260" y="2145"/>
                  <a:pt x="260" y="2153"/>
                </a:cubicBezTo>
                <a:cubicBezTo>
                  <a:pt x="260" y="2153"/>
                  <a:pt x="260" y="2153"/>
                  <a:pt x="260" y="2145"/>
                </a:cubicBezTo>
                <a:cubicBezTo>
                  <a:pt x="252" y="2137"/>
                  <a:pt x="252" y="2137"/>
                  <a:pt x="244" y="2129"/>
                </a:cubicBezTo>
                <a:cubicBezTo>
                  <a:pt x="244" y="2129"/>
                  <a:pt x="244" y="2129"/>
                  <a:pt x="236" y="2121"/>
                </a:cubicBezTo>
                <a:cubicBezTo>
                  <a:pt x="236" y="2121"/>
                  <a:pt x="244" y="2121"/>
                  <a:pt x="244" y="2129"/>
                </a:cubicBezTo>
                <a:close/>
                <a:moveTo>
                  <a:pt x="597" y="2309"/>
                </a:moveTo>
                <a:cubicBezTo>
                  <a:pt x="597" y="2309"/>
                  <a:pt x="597" y="2301"/>
                  <a:pt x="597" y="2301"/>
                </a:cubicBezTo>
                <a:cubicBezTo>
                  <a:pt x="597" y="2301"/>
                  <a:pt x="597" y="2301"/>
                  <a:pt x="597" y="2301"/>
                </a:cubicBezTo>
                <a:cubicBezTo>
                  <a:pt x="597" y="2309"/>
                  <a:pt x="597" y="2309"/>
                  <a:pt x="597" y="2309"/>
                </a:cubicBezTo>
                <a:close/>
                <a:moveTo>
                  <a:pt x="613" y="2286"/>
                </a:moveTo>
                <a:cubicBezTo>
                  <a:pt x="613" y="2286"/>
                  <a:pt x="613" y="2286"/>
                  <a:pt x="613" y="2270"/>
                </a:cubicBezTo>
                <a:cubicBezTo>
                  <a:pt x="613" y="2270"/>
                  <a:pt x="613" y="2270"/>
                  <a:pt x="613" y="2278"/>
                </a:cubicBezTo>
                <a:cubicBezTo>
                  <a:pt x="613" y="2286"/>
                  <a:pt x="605" y="2294"/>
                  <a:pt x="597" y="2301"/>
                </a:cubicBezTo>
                <a:cubicBezTo>
                  <a:pt x="597" y="2301"/>
                  <a:pt x="597" y="2301"/>
                  <a:pt x="597" y="2301"/>
                </a:cubicBezTo>
                <a:cubicBezTo>
                  <a:pt x="597" y="2301"/>
                  <a:pt x="597" y="2301"/>
                  <a:pt x="597" y="2301"/>
                </a:cubicBezTo>
                <a:cubicBezTo>
                  <a:pt x="597" y="2301"/>
                  <a:pt x="597" y="2301"/>
                  <a:pt x="597" y="2301"/>
                </a:cubicBezTo>
                <a:cubicBezTo>
                  <a:pt x="597" y="2301"/>
                  <a:pt x="597" y="2301"/>
                  <a:pt x="597" y="2301"/>
                </a:cubicBezTo>
                <a:cubicBezTo>
                  <a:pt x="605" y="2294"/>
                  <a:pt x="605" y="2294"/>
                  <a:pt x="613" y="2294"/>
                </a:cubicBezTo>
                <a:cubicBezTo>
                  <a:pt x="613" y="2294"/>
                  <a:pt x="613" y="2294"/>
                  <a:pt x="613" y="2286"/>
                </a:cubicBezTo>
                <a:cubicBezTo>
                  <a:pt x="613" y="2286"/>
                  <a:pt x="613" y="2286"/>
                  <a:pt x="613" y="2286"/>
                </a:cubicBezTo>
                <a:cubicBezTo>
                  <a:pt x="613" y="2286"/>
                  <a:pt x="613" y="2286"/>
                  <a:pt x="613" y="2286"/>
                </a:cubicBezTo>
                <a:cubicBezTo>
                  <a:pt x="613" y="2286"/>
                  <a:pt x="613" y="2286"/>
                  <a:pt x="613" y="2286"/>
                </a:cubicBezTo>
                <a:close/>
                <a:moveTo>
                  <a:pt x="613" y="2286"/>
                </a:moveTo>
                <a:cubicBezTo>
                  <a:pt x="613" y="2286"/>
                  <a:pt x="613" y="2286"/>
                  <a:pt x="613" y="2286"/>
                </a:cubicBezTo>
                <a:cubicBezTo>
                  <a:pt x="613" y="2278"/>
                  <a:pt x="613" y="2278"/>
                  <a:pt x="613" y="2270"/>
                </a:cubicBezTo>
                <a:cubicBezTo>
                  <a:pt x="613" y="2278"/>
                  <a:pt x="613" y="2278"/>
                  <a:pt x="613" y="2286"/>
                </a:cubicBezTo>
                <a:close/>
                <a:moveTo>
                  <a:pt x="629" y="2247"/>
                </a:moveTo>
                <a:cubicBezTo>
                  <a:pt x="636" y="2247"/>
                  <a:pt x="636" y="2239"/>
                  <a:pt x="636" y="2239"/>
                </a:cubicBezTo>
                <a:cubicBezTo>
                  <a:pt x="636" y="2239"/>
                  <a:pt x="636" y="2239"/>
                  <a:pt x="636" y="2239"/>
                </a:cubicBezTo>
                <a:cubicBezTo>
                  <a:pt x="636" y="2239"/>
                  <a:pt x="636" y="2239"/>
                  <a:pt x="636" y="2231"/>
                </a:cubicBezTo>
                <a:cubicBezTo>
                  <a:pt x="636" y="2231"/>
                  <a:pt x="636" y="2231"/>
                  <a:pt x="636" y="2231"/>
                </a:cubicBezTo>
                <a:cubicBezTo>
                  <a:pt x="636" y="2231"/>
                  <a:pt x="636" y="2231"/>
                  <a:pt x="644" y="2231"/>
                </a:cubicBezTo>
                <a:cubicBezTo>
                  <a:pt x="644" y="2231"/>
                  <a:pt x="644" y="2231"/>
                  <a:pt x="644" y="2223"/>
                </a:cubicBezTo>
                <a:cubicBezTo>
                  <a:pt x="644" y="2223"/>
                  <a:pt x="644" y="2223"/>
                  <a:pt x="629" y="2239"/>
                </a:cubicBezTo>
                <a:cubicBezTo>
                  <a:pt x="629" y="2247"/>
                  <a:pt x="629" y="2247"/>
                  <a:pt x="629" y="2247"/>
                </a:cubicBezTo>
                <a:cubicBezTo>
                  <a:pt x="629" y="2247"/>
                  <a:pt x="629" y="2247"/>
                  <a:pt x="629" y="2255"/>
                </a:cubicBezTo>
                <a:cubicBezTo>
                  <a:pt x="629" y="2255"/>
                  <a:pt x="629" y="2255"/>
                  <a:pt x="629" y="2239"/>
                </a:cubicBezTo>
                <a:cubicBezTo>
                  <a:pt x="629" y="2239"/>
                  <a:pt x="629" y="2239"/>
                  <a:pt x="629" y="2247"/>
                </a:cubicBezTo>
                <a:close/>
                <a:moveTo>
                  <a:pt x="550" y="2372"/>
                </a:moveTo>
                <a:cubicBezTo>
                  <a:pt x="550" y="2372"/>
                  <a:pt x="550" y="2372"/>
                  <a:pt x="550" y="2372"/>
                </a:cubicBezTo>
                <a:cubicBezTo>
                  <a:pt x="550" y="2372"/>
                  <a:pt x="550" y="2372"/>
                  <a:pt x="550" y="2372"/>
                </a:cubicBezTo>
                <a:cubicBezTo>
                  <a:pt x="550" y="2372"/>
                  <a:pt x="550" y="2372"/>
                  <a:pt x="550" y="2372"/>
                </a:cubicBezTo>
                <a:cubicBezTo>
                  <a:pt x="550" y="2372"/>
                  <a:pt x="550" y="2372"/>
                  <a:pt x="542" y="2372"/>
                </a:cubicBezTo>
                <a:cubicBezTo>
                  <a:pt x="542" y="2388"/>
                  <a:pt x="542" y="2388"/>
                  <a:pt x="542" y="2388"/>
                </a:cubicBezTo>
                <a:cubicBezTo>
                  <a:pt x="550" y="2372"/>
                  <a:pt x="550" y="2380"/>
                  <a:pt x="550" y="2372"/>
                </a:cubicBezTo>
                <a:close/>
                <a:moveTo>
                  <a:pt x="597" y="2309"/>
                </a:moveTo>
                <a:cubicBezTo>
                  <a:pt x="597" y="2309"/>
                  <a:pt x="597" y="2309"/>
                  <a:pt x="597" y="2309"/>
                </a:cubicBezTo>
                <a:cubicBezTo>
                  <a:pt x="597" y="2309"/>
                  <a:pt x="597" y="2309"/>
                  <a:pt x="597" y="2309"/>
                </a:cubicBezTo>
                <a:cubicBezTo>
                  <a:pt x="597" y="2309"/>
                  <a:pt x="597" y="2309"/>
                  <a:pt x="597" y="2309"/>
                </a:cubicBezTo>
                <a:close/>
                <a:moveTo>
                  <a:pt x="589" y="2317"/>
                </a:moveTo>
                <a:cubicBezTo>
                  <a:pt x="589" y="2317"/>
                  <a:pt x="589" y="2317"/>
                  <a:pt x="597" y="2309"/>
                </a:cubicBezTo>
                <a:cubicBezTo>
                  <a:pt x="589" y="2309"/>
                  <a:pt x="589" y="2309"/>
                  <a:pt x="589" y="2309"/>
                </a:cubicBezTo>
                <a:cubicBezTo>
                  <a:pt x="589" y="2309"/>
                  <a:pt x="589" y="2309"/>
                  <a:pt x="589" y="2317"/>
                </a:cubicBezTo>
                <a:close/>
                <a:moveTo>
                  <a:pt x="40" y="1926"/>
                </a:moveTo>
                <a:cubicBezTo>
                  <a:pt x="32" y="1926"/>
                  <a:pt x="32" y="1926"/>
                  <a:pt x="32" y="1926"/>
                </a:cubicBezTo>
                <a:cubicBezTo>
                  <a:pt x="40" y="1934"/>
                  <a:pt x="40" y="1934"/>
                  <a:pt x="48" y="1941"/>
                </a:cubicBezTo>
                <a:cubicBezTo>
                  <a:pt x="48" y="1941"/>
                  <a:pt x="48" y="1941"/>
                  <a:pt x="40" y="1926"/>
                </a:cubicBezTo>
                <a:close/>
                <a:moveTo>
                  <a:pt x="87" y="1957"/>
                </a:moveTo>
                <a:cubicBezTo>
                  <a:pt x="87" y="1965"/>
                  <a:pt x="87" y="1965"/>
                  <a:pt x="87" y="1965"/>
                </a:cubicBezTo>
                <a:cubicBezTo>
                  <a:pt x="95" y="1965"/>
                  <a:pt x="95" y="1965"/>
                  <a:pt x="95" y="1965"/>
                </a:cubicBezTo>
                <a:lnTo>
                  <a:pt x="87" y="1957"/>
                </a:lnTo>
                <a:close/>
                <a:moveTo>
                  <a:pt x="644" y="2223"/>
                </a:moveTo>
                <a:cubicBezTo>
                  <a:pt x="652" y="2215"/>
                  <a:pt x="652" y="2215"/>
                  <a:pt x="652" y="2215"/>
                </a:cubicBezTo>
                <a:cubicBezTo>
                  <a:pt x="644" y="2215"/>
                  <a:pt x="652" y="2215"/>
                  <a:pt x="644" y="2223"/>
                </a:cubicBezTo>
                <a:close/>
                <a:moveTo>
                  <a:pt x="220" y="2098"/>
                </a:moveTo>
                <a:cubicBezTo>
                  <a:pt x="220" y="2098"/>
                  <a:pt x="220" y="2098"/>
                  <a:pt x="220" y="2106"/>
                </a:cubicBezTo>
                <a:cubicBezTo>
                  <a:pt x="220" y="2098"/>
                  <a:pt x="220" y="2098"/>
                  <a:pt x="220" y="2098"/>
                </a:cubicBezTo>
                <a:close/>
                <a:moveTo>
                  <a:pt x="644" y="2231"/>
                </a:moveTo>
                <a:cubicBezTo>
                  <a:pt x="644" y="2231"/>
                  <a:pt x="636" y="2231"/>
                  <a:pt x="636" y="2231"/>
                </a:cubicBezTo>
                <a:cubicBezTo>
                  <a:pt x="644" y="2231"/>
                  <a:pt x="644" y="2231"/>
                  <a:pt x="644" y="2231"/>
                </a:cubicBezTo>
                <a:close/>
                <a:moveTo>
                  <a:pt x="71" y="1957"/>
                </a:moveTo>
                <a:cubicBezTo>
                  <a:pt x="71" y="1957"/>
                  <a:pt x="79" y="1957"/>
                  <a:pt x="79" y="1957"/>
                </a:cubicBezTo>
                <a:cubicBezTo>
                  <a:pt x="71" y="1957"/>
                  <a:pt x="71" y="1957"/>
                  <a:pt x="71" y="1957"/>
                </a:cubicBezTo>
                <a:close/>
                <a:moveTo>
                  <a:pt x="79" y="1957"/>
                </a:moveTo>
                <a:cubicBezTo>
                  <a:pt x="79" y="1957"/>
                  <a:pt x="79" y="1957"/>
                  <a:pt x="87" y="1957"/>
                </a:cubicBezTo>
                <a:cubicBezTo>
                  <a:pt x="87" y="1957"/>
                  <a:pt x="79" y="1957"/>
                  <a:pt x="79" y="1957"/>
                </a:cubicBezTo>
                <a:close/>
                <a:moveTo>
                  <a:pt x="212" y="2106"/>
                </a:moveTo>
                <a:cubicBezTo>
                  <a:pt x="212" y="2090"/>
                  <a:pt x="212" y="2090"/>
                  <a:pt x="212" y="2090"/>
                </a:cubicBezTo>
                <a:cubicBezTo>
                  <a:pt x="212" y="2098"/>
                  <a:pt x="212" y="2098"/>
                  <a:pt x="212" y="2098"/>
                </a:cubicBezTo>
                <a:cubicBezTo>
                  <a:pt x="212" y="2098"/>
                  <a:pt x="212" y="2098"/>
                  <a:pt x="212" y="2098"/>
                </a:cubicBezTo>
                <a:cubicBezTo>
                  <a:pt x="212" y="2098"/>
                  <a:pt x="212" y="2098"/>
                  <a:pt x="212" y="2098"/>
                </a:cubicBezTo>
                <a:cubicBezTo>
                  <a:pt x="212" y="2098"/>
                  <a:pt x="212" y="2098"/>
                  <a:pt x="212" y="2098"/>
                </a:cubicBezTo>
                <a:cubicBezTo>
                  <a:pt x="212" y="2098"/>
                  <a:pt x="212" y="2098"/>
                  <a:pt x="212" y="2106"/>
                </a:cubicBezTo>
                <a:close/>
                <a:moveTo>
                  <a:pt x="63" y="1949"/>
                </a:moveTo>
                <a:cubicBezTo>
                  <a:pt x="71" y="1957"/>
                  <a:pt x="71" y="1957"/>
                  <a:pt x="71" y="1957"/>
                </a:cubicBezTo>
                <a:cubicBezTo>
                  <a:pt x="71" y="1949"/>
                  <a:pt x="71" y="1949"/>
                  <a:pt x="63" y="1949"/>
                </a:cubicBezTo>
                <a:close/>
                <a:moveTo>
                  <a:pt x="48" y="1941"/>
                </a:moveTo>
                <a:cubicBezTo>
                  <a:pt x="48" y="1941"/>
                  <a:pt x="48" y="1941"/>
                  <a:pt x="55" y="1941"/>
                </a:cubicBezTo>
                <a:cubicBezTo>
                  <a:pt x="55" y="1941"/>
                  <a:pt x="55" y="1941"/>
                  <a:pt x="48" y="1941"/>
                </a:cubicBezTo>
                <a:close/>
                <a:moveTo>
                  <a:pt x="260" y="2161"/>
                </a:moveTo>
                <a:cubicBezTo>
                  <a:pt x="260" y="2153"/>
                  <a:pt x="260" y="2153"/>
                  <a:pt x="252" y="2145"/>
                </a:cubicBezTo>
                <a:lnTo>
                  <a:pt x="260" y="2161"/>
                </a:lnTo>
                <a:close/>
                <a:moveTo>
                  <a:pt x="40" y="1934"/>
                </a:moveTo>
                <a:cubicBezTo>
                  <a:pt x="40" y="1934"/>
                  <a:pt x="40" y="1934"/>
                  <a:pt x="32" y="1934"/>
                </a:cubicBezTo>
                <a:cubicBezTo>
                  <a:pt x="40" y="1934"/>
                  <a:pt x="40" y="1934"/>
                  <a:pt x="40" y="1941"/>
                </a:cubicBezTo>
                <a:cubicBezTo>
                  <a:pt x="40" y="1941"/>
                  <a:pt x="40" y="1941"/>
                  <a:pt x="40" y="1941"/>
                </a:cubicBezTo>
                <a:cubicBezTo>
                  <a:pt x="40" y="1941"/>
                  <a:pt x="48" y="1941"/>
                  <a:pt x="55" y="1949"/>
                </a:cubicBezTo>
                <a:cubicBezTo>
                  <a:pt x="55" y="1949"/>
                  <a:pt x="55" y="1949"/>
                  <a:pt x="55" y="1949"/>
                </a:cubicBezTo>
                <a:cubicBezTo>
                  <a:pt x="55" y="1949"/>
                  <a:pt x="55" y="1949"/>
                  <a:pt x="55" y="1949"/>
                </a:cubicBezTo>
                <a:cubicBezTo>
                  <a:pt x="71" y="1957"/>
                  <a:pt x="55" y="1949"/>
                  <a:pt x="71" y="1957"/>
                </a:cubicBezTo>
                <a:cubicBezTo>
                  <a:pt x="71" y="1957"/>
                  <a:pt x="71" y="1957"/>
                  <a:pt x="87" y="1965"/>
                </a:cubicBezTo>
                <a:cubicBezTo>
                  <a:pt x="87" y="1973"/>
                  <a:pt x="87" y="1973"/>
                  <a:pt x="87" y="1965"/>
                </a:cubicBezTo>
                <a:cubicBezTo>
                  <a:pt x="87" y="1965"/>
                  <a:pt x="87" y="1965"/>
                  <a:pt x="71" y="1957"/>
                </a:cubicBezTo>
                <a:cubicBezTo>
                  <a:pt x="63" y="1949"/>
                  <a:pt x="63" y="1949"/>
                  <a:pt x="55" y="1941"/>
                </a:cubicBezTo>
                <a:cubicBezTo>
                  <a:pt x="55" y="1941"/>
                  <a:pt x="55" y="1941"/>
                  <a:pt x="63" y="1949"/>
                </a:cubicBezTo>
                <a:cubicBezTo>
                  <a:pt x="63" y="1949"/>
                  <a:pt x="63" y="1949"/>
                  <a:pt x="63" y="1949"/>
                </a:cubicBezTo>
                <a:cubicBezTo>
                  <a:pt x="63" y="1949"/>
                  <a:pt x="55" y="1941"/>
                  <a:pt x="55" y="1941"/>
                </a:cubicBezTo>
                <a:cubicBezTo>
                  <a:pt x="55" y="1941"/>
                  <a:pt x="55" y="1941"/>
                  <a:pt x="55" y="1941"/>
                </a:cubicBezTo>
                <a:cubicBezTo>
                  <a:pt x="48" y="1941"/>
                  <a:pt x="40" y="1941"/>
                  <a:pt x="40" y="1934"/>
                </a:cubicBezTo>
                <a:close/>
                <a:moveTo>
                  <a:pt x="644" y="2239"/>
                </a:moveTo>
                <a:cubicBezTo>
                  <a:pt x="644" y="2239"/>
                  <a:pt x="644" y="2239"/>
                  <a:pt x="644" y="2239"/>
                </a:cubicBezTo>
                <a:cubicBezTo>
                  <a:pt x="644" y="2239"/>
                  <a:pt x="644" y="2239"/>
                  <a:pt x="644" y="2239"/>
                </a:cubicBezTo>
                <a:cubicBezTo>
                  <a:pt x="644" y="2231"/>
                  <a:pt x="644" y="2231"/>
                  <a:pt x="644" y="2231"/>
                </a:cubicBezTo>
                <a:cubicBezTo>
                  <a:pt x="644" y="2231"/>
                  <a:pt x="644" y="2231"/>
                  <a:pt x="644" y="2239"/>
                </a:cubicBezTo>
                <a:close/>
                <a:moveTo>
                  <a:pt x="197" y="2075"/>
                </a:moveTo>
                <a:cubicBezTo>
                  <a:pt x="197" y="2082"/>
                  <a:pt x="197" y="2075"/>
                  <a:pt x="197" y="2082"/>
                </a:cubicBezTo>
                <a:cubicBezTo>
                  <a:pt x="197" y="2082"/>
                  <a:pt x="197" y="2082"/>
                  <a:pt x="197" y="2075"/>
                </a:cubicBezTo>
                <a:close/>
                <a:moveTo>
                  <a:pt x="32" y="1926"/>
                </a:moveTo>
                <a:cubicBezTo>
                  <a:pt x="24" y="1926"/>
                  <a:pt x="24" y="1926"/>
                  <a:pt x="24" y="1926"/>
                </a:cubicBezTo>
                <a:cubicBezTo>
                  <a:pt x="32" y="1934"/>
                  <a:pt x="32" y="1934"/>
                  <a:pt x="32" y="1934"/>
                </a:cubicBezTo>
                <a:cubicBezTo>
                  <a:pt x="32" y="1934"/>
                  <a:pt x="32" y="1934"/>
                  <a:pt x="32" y="1926"/>
                </a:cubicBezTo>
                <a:close/>
                <a:moveTo>
                  <a:pt x="32" y="1934"/>
                </a:moveTo>
                <a:cubicBezTo>
                  <a:pt x="32" y="1934"/>
                  <a:pt x="32" y="1934"/>
                  <a:pt x="32" y="1934"/>
                </a:cubicBezTo>
                <a:cubicBezTo>
                  <a:pt x="32" y="1934"/>
                  <a:pt x="32" y="1934"/>
                  <a:pt x="32" y="1934"/>
                </a:cubicBezTo>
                <a:cubicBezTo>
                  <a:pt x="32" y="1934"/>
                  <a:pt x="32" y="1934"/>
                  <a:pt x="32" y="1934"/>
                </a:cubicBezTo>
                <a:close/>
                <a:moveTo>
                  <a:pt x="189" y="2075"/>
                </a:moveTo>
                <a:cubicBezTo>
                  <a:pt x="189" y="2067"/>
                  <a:pt x="189" y="2067"/>
                  <a:pt x="189" y="2067"/>
                </a:cubicBezTo>
                <a:cubicBezTo>
                  <a:pt x="189" y="2059"/>
                  <a:pt x="189" y="2059"/>
                  <a:pt x="189" y="2059"/>
                </a:cubicBezTo>
                <a:cubicBezTo>
                  <a:pt x="181" y="2059"/>
                  <a:pt x="181" y="2059"/>
                  <a:pt x="181" y="2059"/>
                </a:cubicBezTo>
                <a:cubicBezTo>
                  <a:pt x="189" y="2067"/>
                  <a:pt x="189" y="2067"/>
                  <a:pt x="189" y="2067"/>
                </a:cubicBezTo>
                <a:cubicBezTo>
                  <a:pt x="189" y="2067"/>
                  <a:pt x="189" y="2075"/>
                  <a:pt x="197" y="2082"/>
                </a:cubicBezTo>
                <a:cubicBezTo>
                  <a:pt x="197" y="2082"/>
                  <a:pt x="197" y="2082"/>
                  <a:pt x="197" y="2082"/>
                </a:cubicBezTo>
                <a:cubicBezTo>
                  <a:pt x="197" y="2082"/>
                  <a:pt x="197" y="2075"/>
                  <a:pt x="189" y="2075"/>
                </a:cubicBezTo>
                <a:close/>
                <a:moveTo>
                  <a:pt x="205" y="2082"/>
                </a:moveTo>
                <a:cubicBezTo>
                  <a:pt x="197" y="2082"/>
                  <a:pt x="197" y="2082"/>
                  <a:pt x="197" y="2082"/>
                </a:cubicBezTo>
                <a:cubicBezTo>
                  <a:pt x="197" y="2082"/>
                  <a:pt x="205" y="2082"/>
                  <a:pt x="205" y="2082"/>
                </a:cubicBezTo>
                <a:cubicBezTo>
                  <a:pt x="205" y="2082"/>
                  <a:pt x="205" y="2082"/>
                  <a:pt x="205" y="2082"/>
                </a:cubicBezTo>
                <a:close/>
                <a:moveTo>
                  <a:pt x="205" y="2090"/>
                </a:moveTo>
                <a:cubicBezTo>
                  <a:pt x="205" y="2090"/>
                  <a:pt x="205" y="2090"/>
                  <a:pt x="205" y="2090"/>
                </a:cubicBezTo>
                <a:cubicBezTo>
                  <a:pt x="205" y="2090"/>
                  <a:pt x="212" y="2098"/>
                  <a:pt x="212" y="2098"/>
                </a:cubicBezTo>
                <a:cubicBezTo>
                  <a:pt x="212" y="2098"/>
                  <a:pt x="212" y="2098"/>
                  <a:pt x="205" y="2090"/>
                </a:cubicBezTo>
                <a:cubicBezTo>
                  <a:pt x="205" y="2090"/>
                  <a:pt x="205" y="2090"/>
                  <a:pt x="205" y="2090"/>
                </a:cubicBezTo>
                <a:cubicBezTo>
                  <a:pt x="205" y="2090"/>
                  <a:pt x="205" y="2090"/>
                  <a:pt x="205" y="2090"/>
                </a:cubicBezTo>
                <a:cubicBezTo>
                  <a:pt x="205" y="2090"/>
                  <a:pt x="205" y="2090"/>
                  <a:pt x="205" y="2090"/>
                </a:cubicBezTo>
                <a:cubicBezTo>
                  <a:pt x="205" y="2090"/>
                  <a:pt x="205" y="2082"/>
                  <a:pt x="205" y="2082"/>
                </a:cubicBezTo>
                <a:cubicBezTo>
                  <a:pt x="205" y="2082"/>
                  <a:pt x="205" y="2090"/>
                  <a:pt x="205" y="2090"/>
                </a:cubicBezTo>
                <a:cubicBezTo>
                  <a:pt x="205" y="2090"/>
                  <a:pt x="205" y="2090"/>
                  <a:pt x="205" y="2090"/>
                </a:cubicBezTo>
                <a:close/>
                <a:moveTo>
                  <a:pt x="142" y="2012"/>
                </a:moveTo>
                <a:cubicBezTo>
                  <a:pt x="142" y="2012"/>
                  <a:pt x="142" y="2012"/>
                  <a:pt x="142" y="2012"/>
                </a:cubicBezTo>
                <a:cubicBezTo>
                  <a:pt x="150" y="2020"/>
                  <a:pt x="158" y="2035"/>
                  <a:pt x="158" y="2035"/>
                </a:cubicBezTo>
                <a:cubicBezTo>
                  <a:pt x="158" y="2035"/>
                  <a:pt x="165" y="2035"/>
                  <a:pt x="165" y="2035"/>
                </a:cubicBezTo>
                <a:cubicBezTo>
                  <a:pt x="158" y="2028"/>
                  <a:pt x="150" y="2028"/>
                  <a:pt x="142" y="2020"/>
                </a:cubicBezTo>
                <a:cubicBezTo>
                  <a:pt x="142" y="2012"/>
                  <a:pt x="142" y="2012"/>
                  <a:pt x="142" y="2012"/>
                </a:cubicBezTo>
                <a:close/>
                <a:moveTo>
                  <a:pt x="71" y="1957"/>
                </a:moveTo>
                <a:cubicBezTo>
                  <a:pt x="71" y="1957"/>
                  <a:pt x="71" y="1957"/>
                  <a:pt x="71" y="1957"/>
                </a:cubicBezTo>
                <a:cubicBezTo>
                  <a:pt x="71" y="1957"/>
                  <a:pt x="71" y="1957"/>
                  <a:pt x="71" y="1957"/>
                </a:cubicBezTo>
                <a:close/>
                <a:moveTo>
                  <a:pt x="126" y="1996"/>
                </a:moveTo>
                <a:cubicBezTo>
                  <a:pt x="118" y="1996"/>
                  <a:pt x="110" y="1988"/>
                  <a:pt x="103" y="1981"/>
                </a:cubicBezTo>
                <a:cubicBezTo>
                  <a:pt x="110" y="1981"/>
                  <a:pt x="110" y="1988"/>
                  <a:pt x="118" y="1988"/>
                </a:cubicBezTo>
                <a:cubicBezTo>
                  <a:pt x="118" y="1988"/>
                  <a:pt x="118" y="1988"/>
                  <a:pt x="118" y="1988"/>
                </a:cubicBezTo>
                <a:cubicBezTo>
                  <a:pt x="110" y="1988"/>
                  <a:pt x="110" y="1981"/>
                  <a:pt x="103" y="1973"/>
                </a:cubicBezTo>
                <a:cubicBezTo>
                  <a:pt x="95" y="1973"/>
                  <a:pt x="95" y="1973"/>
                  <a:pt x="95" y="1973"/>
                </a:cubicBezTo>
                <a:cubicBezTo>
                  <a:pt x="95" y="1973"/>
                  <a:pt x="95" y="1973"/>
                  <a:pt x="95" y="1973"/>
                </a:cubicBezTo>
                <a:cubicBezTo>
                  <a:pt x="95" y="1973"/>
                  <a:pt x="95" y="1973"/>
                  <a:pt x="95" y="1973"/>
                </a:cubicBezTo>
                <a:cubicBezTo>
                  <a:pt x="87" y="1973"/>
                  <a:pt x="87" y="1973"/>
                  <a:pt x="87" y="1973"/>
                </a:cubicBezTo>
                <a:cubicBezTo>
                  <a:pt x="79" y="1957"/>
                  <a:pt x="87" y="1965"/>
                  <a:pt x="71" y="1957"/>
                </a:cubicBezTo>
                <a:cubicBezTo>
                  <a:pt x="95" y="1973"/>
                  <a:pt x="126" y="1996"/>
                  <a:pt x="142" y="2012"/>
                </a:cubicBezTo>
                <a:cubicBezTo>
                  <a:pt x="134" y="2012"/>
                  <a:pt x="134" y="2012"/>
                  <a:pt x="134" y="2012"/>
                </a:cubicBezTo>
                <a:cubicBezTo>
                  <a:pt x="126" y="1996"/>
                  <a:pt x="126" y="2004"/>
                  <a:pt x="126" y="1996"/>
                </a:cubicBezTo>
                <a:close/>
                <a:moveTo>
                  <a:pt x="676" y="2176"/>
                </a:moveTo>
                <a:cubicBezTo>
                  <a:pt x="676" y="2176"/>
                  <a:pt x="676" y="2176"/>
                  <a:pt x="676" y="2176"/>
                </a:cubicBezTo>
                <a:cubicBezTo>
                  <a:pt x="676" y="2176"/>
                  <a:pt x="684" y="2168"/>
                  <a:pt x="684" y="2168"/>
                </a:cubicBezTo>
                <a:cubicBezTo>
                  <a:pt x="684" y="2168"/>
                  <a:pt x="684" y="2168"/>
                  <a:pt x="684" y="2161"/>
                </a:cubicBezTo>
                <a:cubicBezTo>
                  <a:pt x="684" y="2161"/>
                  <a:pt x="684" y="2161"/>
                  <a:pt x="676" y="2176"/>
                </a:cubicBezTo>
                <a:close/>
                <a:moveTo>
                  <a:pt x="165" y="2043"/>
                </a:moveTo>
                <a:cubicBezTo>
                  <a:pt x="165" y="2051"/>
                  <a:pt x="165" y="2051"/>
                  <a:pt x="165" y="2051"/>
                </a:cubicBezTo>
                <a:cubicBezTo>
                  <a:pt x="165" y="2043"/>
                  <a:pt x="165" y="2043"/>
                  <a:pt x="165" y="2043"/>
                </a:cubicBezTo>
                <a:close/>
                <a:moveTo>
                  <a:pt x="165" y="2043"/>
                </a:moveTo>
                <a:cubicBezTo>
                  <a:pt x="165" y="2043"/>
                  <a:pt x="165" y="2035"/>
                  <a:pt x="165" y="2035"/>
                </a:cubicBezTo>
                <a:cubicBezTo>
                  <a:pt x="165" y="2043"/>
                  <a:pt x="165" y="2043"/>
                  <a:pt x="165" y="2043"/>
                </a:cubicBezTo>
                <a:close/>
                <a:moveTo>
                  <a:pt x="173" y="2051"/>
                </a:moveTo>
                <a:cubicBezTo>
                  <a:pt x="173" y="2051"/>
                  <a:pt x="173" y="2051"/>
                  <a:pt x="173" y="2051"/>
                </a:cubicBezTo>
                <a:cubicBezTo>
                  <a:pt x="173" y="2043"/>
                  <a:pt x="165" y="2043"/>
                  <a:pt x="165" y="2035"/>
                </a:cubicBezTo>
                <a:cubicBezTo>
                  <a:pt x="158" y="2035"/>
                  <a:pt x="165" y="2035"/>
                  <a:pt x="158" y="2028"/>
                </a:cubicBezTo>
                <a:cubicBezTo>
                  <a:pt x="158" y="2028"/>
                  <a:pt x="158" y="2028"/>
                  <a:pt x="165" y="2043"/>
                </a:cubicBezTo>
                <a:cubicBezTo>
                  <a:pt x="165" y="2043"/>
                  <a:pt x="165" y="2043"/>
                  <a:pt x="165" y="2043"/>
                </a:cubicBezTo>
                <a:cubicBezTo>
                  <a:pt x="165" y="2043"/>
                  <a:pt x="165" y="2043"/>
                  <a:pt x="173" y="2043"/>
                </a:cubicBezTo>
                <a:cubicBezTo>
                  <a:pt x="173" y="2051"/>
                  <a:pt x="173" y="2051"/>
                  <a:pt x="173" y="2051"/>
                </a:cubicBezTo>
                <a:cubicBezTo>
                  <a:pt x="165" y="2051"/>
                  <a:pt x="165" y="2051"/>
                  <a:pt x="165" y="2051"/>
                </a:cubicBezTo>
                <a:cubicBezTo>
                  <a:pt x="165" y="2051"/>
                  <a:pt x="165" y="2051"/>
                  <a:pt x="173" y="2051"/>
                </a:cubicBezTo>
                <a:cubicBezTo>
                  <a:pt x="173" y="2051"/>
                  <a:pt x="173" y="2051"/>
                  <a:pt x="173" y="2059"/>
                </a:cubicBezTo>
                <a:cubicBezTo>
                  <a:pt x="173" y="2059"/>
                  <a:pt x="173" y="2059"/>
                  <a:pt x="181" y="2059"/>
                </a:cubicBezTo>
                <a:cubicBezTo>
                  <a:pt x="181" y="2059"/>
                  <a:pt x="181" y="2059"/>
                  <a:pt x="181" y="2059"/>
                </a:cubicBezTo>
                <a:cubicBezTo>
                  <a:pt x="181" y="2059"/>
                  <a:pt x="181" y="2059"/>
                  <a:pt x="173" y="2051"/>
                </a:cubicBezTo>
                <a:cubicBezTo>
                  <a:pt x="173" y="2051"/>
                  <a:pt x="173" y="2051"/>
                  <a:pt x="173" y="2051"/>
                </a:cubicBezTo>
                <a:close/>
                <a:moveTo>
                  <a:pt x="668" y="2208"/>
                </a:moveTo>
                <a:cubicBezTo>
                  <a:pt x="668" y="2208"/>
                  <a:pt x="668" y="2208"/>
                  <a:pt x="668" y="2200"/>
                </a:cubicBezTo>
                <a:cubicBezTo>
                  <a:pt x="668" y="2200"/>
                  <a:pt x="668" y="2200"/>
                  <a:pt x="660" y="2208"/>
                </a:cubicBezTo>
                <a:cubicBezTo>
                  <a:pt x="660" y="2208"/>
                  <a:pt x="660" y="2208"/>
                  <a:pt x="668" y="2208"/>
                </a:cubicBezTo>
                <a:close/>
                <a:moveTo>
                  <a:pt x="212" y="2106"/>
                </a:moveTo>
                <a:cubicBezTo>
                  <a:pt x="212" y="2106"/>
                  <a:pt x="212" y="2106"/>
                  <a:pt x="220" y="2114"/>
                </a:cubicBezTo>
                <a:cubicBezTo>
                  <a:pt x="220" y="2114"/>
                  <a:pt x="220" y="2114"/>
                  <a:pt x="220" y="2114"/>
                </a:cubicBezTo>
                <a:cubicBezTo>
                  <a:pt x="220" y="2114"/>
                  <a:pt x="220" y="2114"/>
                  <a:pt x="220" y="2114"/>
                </a:cubicBezTo>
                <a:cubicBezTo>
                  <a:pt x="220" y="2114"/>
                  <a:pt x="220" y="2114"/>
                  <a:pt x="220" y="2114"/>
                </a:cubicBezTo>
                <a:cubicBezTo>
                  <a:pt x="220" y="2106"/>
                  <a:pt x="220" y="2106"/>
                  <a:pt x="220" y="2106"/>
                </a:cubicBezTo>
                <a:cubicBezTo>
                  <a:pt x="220" y="2106"/>
                  <a:pt x="220" y="2106"/>
                  <a:pt x="220" y="2106"/>
                </a:cubicBezTo>
                <a:cubicBezTo>
                  <a:pt x="220" y="2106"/>
                  <a:pt x="220" y="2106"/>
                  <a:pt x="212" y="2106"/>
                </a:cubicBezTo>
                <a:cubicBezTo>
                  <a:pt x="220" y="2106"/>
                  <a:pt x="220" y="2106"/>
                  <a:pt x="220" y="2106"/>
                </a:cubicBezTo>
                <a:cubicBezTo>
                  <a:pt x="212" y="2106"/>
                  <a:pt x="212" y="2106"/>
                  <a:pt x="212" y="2106"/>
                </a:cubicBezTo>
                <a:close/>
                <a:moveTo>
                  <a:pt x="676" y="2176"/>
                </a:moveTo>
                <a:cubicBezTo>
                  <a:pt x="676" y="2176"/>
                  <a:pt x="676" y="2176"/>
                  <a:pt x="676" y="2184"/>
                </a:cubicBezTo>
                <a:cubicBezTo>
                  <a:pt x="676" y="2184"/>
                  <a:pt x="676" y="2184"/>
                  <a:pt x="676" y="2176"/>
                </a:cubicBezTo>
                <a:close/>
                <a:moveTo>
                  <a:pt x="55" y="2020"/>
                </a:moveTo>
                <a:cubicBezTo>
                  <a:pt x="55" y="2020"/>
                  <a:pt x="55" y="2020"/>
                  <a:pt x="55" y="2020"/>
                </a:cubicBezTo>
                <a:cubicBezTo>
                  <a:pt x="55" y="2020"/>
                  <a:pt x="55" y="2020"/>
                  <a:pt x="55" y="2020"/>
                </a:cubicBezTo>
                <a:cubicBezTo>
                  <a:pt x="55" y="2020"/>
                  <a:pt x="55" y="2020"/>
                  <a:pt x="48" y="2012"/>
                </a:cubicBezTo>
                <a:cubicBezTo>
                  <a:pt x="40" y="2012"/>
                  <a:pt x="48" y="2012"/>
                  <a:pt x="40" y="2012"/>
                </a:cubicBezTo>
                <a:cubicBezTo>
                  <a:pt x="40" y="2012"/>
                  <a:pt x="40" y="2012"/>
                  <a:pt x="40" y="2012"/>
                </a:cubicBezTo>
                <a:cubicBezTo>
                  <a:pt x="40" y="2012"/>
                  <a:pt x="40" y="2012"/>
                  <a:pt x="40" y="2012"/>
                </a:cubicBezTo>
                <a:cubicBezTo>
                  <a:pt x="40" y="2012"/>
                  <a:pt x="40" y="2012"/>
                  <a:pt x="40" y="2012"/>
                </a:cubicBezTo>
                <a:cubicBezTo>
                  <a:pt x="48" y="2020"/>
                  <a:pt x="48" y="2020"/>
                  <a:pt x="48" y="2020"/>
                </a:cubicBezTo>
                <a:cubicBezTo>
                  <a:pt x="48" y="2020"/>
                  <a:pt x="48" y="2020"/>
                  <a:pt x="48" y="2020"/>
                </a:cubicBezTo>
                <a:cubicBezTo>
                  <a:pt x="48" y="2020"/>
                  <a:pt x="55" y="2028"/>
                  <a:pt x="55" y="2028"/>
                </a:cubicBezTo>
                <a:cubicBezTo>
                  <a:pt x="55" y="2028"/>
                  <a:pt x="55" y="2028"/>
                  <a:pt x="55" y="2028"/>
                </a:cubicBezTo>
                <a:cubicBezTo>
                  <a:pt x="55" y="2020"/>
                  <a:pt x="55" y="2020"/>
                  <a:pt x="55" y="2020"/>
                </a:cubicBezTo>
                <a:close/>
                <a:moveTo>
                  <a:pt x="668" y="2223"/>
                </a:moveTo>
                <a:cubicBezTo>
                  <a:pt x="668" y="2215"/>
                  <a:pt x="676" y="2208"/>
                  <a:pt x="676" y="2208"/>
                </a:cubicBezTo>
                <a:cubicBezTo>
                  <a:pt x="668" y="2215"/>
                  <a:pt x="668" y="2223"/>
                  <a:pt x="668" y="2223"/>
                </a:cubicBezTo>
                <a:close/>
                <a:moveTo>
                  <a:pt x="582" y="2341"/>
                </a:moveTo>
                <a:cubicBezTo>
                  <a:pt x="582" y="2348"/>
                  <a:pt x="582" y="2356"/>
                  <a:pt x="574" y="2364"/>
                </a:cubicBezTo>
                <a:cubicBezTo>
                  <a:pt x="582" y="2356"/>
                  <a:pt x="582" y="2348"/>
                  <a:pt x="589" y="2341"/>
                </a:cubicBezTo>
                <a:cubicBezTo>
                  <a:pt x="589" y="2348"/>
                  <a:pt x="589" y="2348"/>
                  <a:pt x="582" y="2341"/>
                </a:cubicBezTo>
                <a:close/>
                <a:moveTo>
                  <a:pt x="848" y="1895"/>
                </a:moveTo>
                <a:cubicBezTo>
                  <a:pt x="848" y="1910"/>
                  <a:pt x="848" y="1910"/>
                  <a:pt x="841" y="1918"/>
                </a:cubicBezTo>
                <a:cubicBezTo>
                  <a:pt x="841" y="1918"/>
                  <a:pt x="841" y="1918"/>
                  <a:pt x="848" y="1926"/>
                </a:cubicBezTo>
                <a:cubicBezTo>
                  <a:pt x="848" y="1918"/>
                  <a:pt x="848" y="1910"/>
                  <a:pt x="848" y="1902"/>
                </a:cubicBezTo>
                <a:cubicBezTo>
                  <a:pt x="848" y="1902"/>
                  <a:pt x="848" y="1902"/>
                  <a:pt x="848" y="1895"/>
                </a:cubicBezTo>
                <a:close/>
                <a:moveTo>
                  <a:pt x="63" y="1957"/>
                </a:moveTo>
                <a:cubicBezTo>
                  <a:pt x="63" y="1957"/>
                  <a:pt x="63" y="1957"/>
                  <a:pt x="48" y="1949"/>
                </a:cubicBezTo>
                <a:cubicBezTo>
                  <a:pt x="48" y="1941"/>
                  <a:pt x="48" y="1949"/>
                  <a:pt x="40" y="1941"/>
                </a:cubicBezTo>
                <a:cubicBezTo>
                  <a:pt x="40" y="1941"/>
                  <a:pt x="40" y="1941"/>
                  <a:pt x="40" y="1941"/>
                </a:cubicBezTo>
                <a:cubicBezTo>
                  <a:pt x="40" y="1941"/>
                  <a:pt x="32" y="1941"/>
                  <a:pt x="32" y="1941"/>
                </a:cubicBezTo>
                <a:cubicBezTo>
                  <a:pt x="40" y="1949"/>
                  <a:pt x="40" y="1949"/>
                  <a:pt x="48" y="1949"/>
                </a:cubicBezTo>
                <a:cubicBezTo>
                  <a:pt x="48" y="1957"/>
                  <a:pt x="48" y="1957"/>
                  <a:pt x="48" y="1957"/>
                </a:cubicBezTo>
                <a:cubicBezTo>
                  <a:pt x="48" y="1957"/>
                  <a:pt x="48" y="1949"/>
                  <a:pt x="48" y="1949"/>
                </a:cubicBezTo>
                <a:cubicBezTo>
                  <a:pt x="55" y="1957"/>
                  <a:pt x="55" y="1957"/>
                  <a:pt x="63" y="1957"/>
                </a:cubicBezTo>
                <a:close/>
                <a:moveTo>
                  <a:pt x="566" y="2380"/>
                </a:moveTo>
                <a:cubicBezTo>
                  <a:pt x="574" y="2372"/>
                  <a:pt x="574" y="2372"/>
                  <a:pt x="582" y="2356"/>
                </a:cubicBezTo>
                <a:cubicBezTo>
                  <a:pt x="582" y="2356"/>
                  <a:pt x="582" y="2356"/>
                  <a:pt x="574" y="2364"/>
                </a:cubicBezTo>
                <a:cubicBezTo>
                  <a:pt x="574" y="2364"/>
                  <a:pt x="574" y="2372"/>
                  <a:pt x="566" y="2372"/>
                </a:cubicBezTo>
                <a:cubicBezTo>
                  <a:pt x="566" y="2380"/>
                  <a:pt x="566" y="2380"/>
                  <a:pt x="566" y="2380"/>
                </a:cubicBezTo>
                <a:cubicBezTo>
                  <a:pt x="566" y="2380"/>
                  <a:pt x="566" y="2380"/>
                  <a:pt x="566" y="2380"/>
                </a:cubicBezTo>
                <a:cubicBezTo>
                  <a:pt x="566" y="2380"/>
                  <a:pt x="566" y="2380"/>
                  <a:pt x="566" y="2388"/>
                </a:cubicBezTo>
                <a:cubicBezTo>
                  <a:pt x="566" y="2388"/>
                  <a:pt x="566" y="2388"/>
                  <a:pt x="566" y="2380"/>
                </a:cubicBezTo>
                <a:cubicBezTo>
                  <a:pt x="566" y="2380"/>
                  <a:pt x="566" y="2380"/>
                  <a:pt x="566" y="2380"/>
                </a:cubicBezTo>
                <a:close/>
                <a:moveTo>
                  <a:pt x="574" y="2364"/>
                </a:moveTo>
                <a:cubicBezTo>
                  <a:pt x="574" y="2364"/>
                  <a:pt x="574" y="2364"/>
                  <a:pt x="574" y="2364"/>
                </a:cubicBezTo>
                <a:cubicBezTo>
                  <a:pt x="574" y="2364"/>
                  <a:pt x="574" y="2364"/>
                  <a:pt x="574" y="2364"/>
                </a:cubicBezTo>
                <a:cubicBezTo>
                  <a:pt x="574" y="2364"/>
                  <a:pt x="574" y="2364"/>
                  <a:pt x="574" y="2364"/>
                </a:cubicBezTo>
                <a:close/>
                <a:moveTo>
                  <a:pt x="40" y="1941"/>
                </a:moveTo>
                <a:cubicBezTo>
                  <a:pt x="32" y="1941"/>
                  <a:pt x="32" y="1941"/>
                  <a:pt x="32" y="1941"/>
                </a:cubicBezTo>
                <a:cubicBezTo>
                  <a:pt x="32" y="1941"/>
                  <a:pt x="32" y="1941"/>
                  <a:pt x="32" y="1941"/>
                </a:cubicBezTo>
                <a:cubicBezTo>
                  <a:pt x="32" y="1941"/>
                  <a:pt x="24" y="1941"/>
                  <a:pt x="24" y="1941"/>
                </a:cubicBezTo>
                <a:cubicBezTo>
                  <a:pt x="32" y="1941"/>
                  <a:pt x="32" y="1941"/>
                  <a:pt x="32" y="1941"/>
                </a:cubicBezTo>
                <a:cubicBezTo>
                  <a:pt x="32" y="1941"/>
                  <a:pt x="32" y="1941"/>
                  <a:pt x="32" y="1941"/>
                </a:cubicBezTo>
                <a:cubicBezTo>
                  <a:pt x="32" y="1941"/>
                  <a:pt x="32" y="1941"/>
                  <a:pt x="32" y="1941"/>
                </a:cubicBezTo>
                <a:cubicBezTo>
                  <a:pt x="32" y="1941"/>
                  <a:pt x="32" y="1941"/>
                  <a:pt x="32" y="1941"/>
                </a:cubicBezTo>
                <a:cubicBezTo>
                  <a:pt x="32" y="1941"/>
                  <a:pt x="32" y="1941"/>
                  <a:pt x="40" y="1941"/>
                </a:cubicBezTo>
                <a:close/>
                <a:moveTo>
                  <a:pt x="103" y="2043"/>
                </a:moveTo>
                <a:cubicBezTo>
                  <a:pt x="103" y="2043"/>
                  <a:pt x="103" y="2043"/>
                  <a:pt x="118" y="2059"/>
                </a:cubicBezTo>
                <a:cubicBezTo>
                  <a:pt x="118" y="2059"/>
                  <a:pt x="118" y="2059"/>
                  <a:pt x="118" y="2059"/>
                </a:cubicBezTo>
                <a:cubicBezTo>
                  <a:pt x="118" y="2059"/>
                  <a:pt x="110" y="2051"/>
                  <a:pt x="110" y="2043"/>
                </a:cubicBezTo>
                <a:cubicBezTo>
                  <a:pt x="103" y="2043"/>
                  <a:pt x="103" y="2043"/>
                  <a:pt x="103" y="2043"/>
                </a:cubicBezTo>
                <a:close/>
                <a:moveTo>
                  <a:pt x="197" y="2223"/>
                </a:moveTo>
                <a:cubicBezTo>
                  <a:pt x="205" y="2223"/>
                  <a:pt x="205" y="2231"/>
                  <a:pt x="205" y="2231"/>
                </a:cubicBezTo>
                <a:cubicBezTo>
                  <a:pt x="205" y="2223"/>
                  <a:pt x="205" y="2223"/>
                  <a:pt x="197" y="2223"/>
                </a:cubicBezTo>
                <a:close/>
                <a:moveTo>
                  <a:pt x="71" y="2028"/>
                </a:moveTo>
                <a:cubicBezTo>
                  <a:pt x="63" y="2020"/>
                  <a:pt x="63" y="2020"/>
                  <a:pt x="48" y="2004"/>
                </a:cubicBezTo>
                <a:cubicBezTo>
                  <a:pt x="40" y="2004"/>
                  <a:pt x="40" y="2004"/>
                  <a:pt x="40" y="2004"/>
                </a:cubicBezTo>
                <a:cubicBezTo>
                  <a:pt x="40" y="2004"/>
                  <a:pt x="48" y="2004"/>
                  <a:pt x="48" y="2012"/>
                </a:cubicBezTo>
                <a:cubicBezTo>
                  <a:pt x="48" y="2012"/>
                  <a:pt x="48" y="2012"/>
                  <a:pt x="48" y="2012"/>
                </a:cubicBezTo>
                <a:cubicBezTo>
                  <a:pt x="48" y="2012"/>
                  <a:pt x="48" y="2012"/>
                  <a:pt x="55" y="2012"/>
                </a:cubicBezTo>
                <a:cubicBezTo>
                  <a:pt x="55" y="2020"/>
                  <a:pt x="63" y="2020"/>
                  <a:pt x="71" y="2028"/>
                </a:cubicBezTo>
                <a:cubicBezTo>
                  <a:pt x="71" y="2028"/>
                  <a:pt x="71" y="2028"/>
                  <a:pt x="71" y="2028"/>
                </a:cubicBezTo>
                <a:cubicBezTo>
                  <a:pt x="71" y="2028"/>
                  <a:pt x="71" y="2028"/>
                  <a:pt x="71" y="2028"/>
                </a:cubicBezTo>
                <a:cubicBezTo>
                  <a:pt x="71" y="2028"/>
                  <a:pt x="79" y="2035"/>
                  <a:pt x="79" y="2035"/>
                </a:cubicBezTo>
                <a:cubicBezTo>
                  <a:pt x="79" y="2035"/>
                  <a:pt x="79" y="2035"/>
                  <a:pt x="79" y="2028"/>
                </a:cubicBezTo>
                <a:cubicBezTo>
                  <a:pt x="79" y="2028"/>
                  <a:pt x="71" y="2028"/>
                  <a:pt x="71" y="2028"/>
                </a:cubicBezTo>
                <a:close/>
                <a:moveTo>
                  <a:pt x="63" y="2028"/>
                </a:moveTo>
                <a:cubicBezTo>
                  <a:pt x="63" y="2028"/>
                  <a:pt x="63" y="2028"/>
                  <a:pt x="63" y="2028"/>
                </a:cubicBezTo>
                <a:cubicBezTo>
                  <a:pt x="63" y="2028"/>
                  <a:pt x="63" y="2028"/>
                  <a:pt x="55" y="2028"/>
                </a:cubicBezTo>
                <a:cubicBezTo>
                  <a:pt x="63" y="2028"/>
                  <a:pt x="63" y="2028"/>
                  <a:pt x="63" y="2028"/>
                </a:cubicBezTo>
                <a:close/>
                <a:moveTo>
                  <a:pt x="118" y="2059"/>
                </a:moveTo>
                <a:cubicBezTo>
                  <a:pt x="118" y="2059"/>
                  <a:pt x="118" y="2059"/>
                  <a:pt x="118" y="2059"/>
                </a:cubicBezTo>
                <a:cubicBezTo>
                  <a:pt x="118" y="2059"/>
                  <a:pt x="118" y="2059"/>
                  <a:pt x="118" y="2059"/>
                </a:cubicBezTo>
                <a:cubicBezTo>
                  <a:pt x="118" y="2059"/>
                  <a:pt x="118" y="2059"/>
                  <a:pt x="118" y="2059"/>
                </a:cubicBezTo>
                <a:close/>
                <a:moveTo>
                  <a:pt x="103" y="2090"/>
                </a:moveTo>
                <a:cubicBezTo>
                  <a:pt x="103" y="2082"/>
                  <a:pt x="103" y="2082"/>
                  <a:pt x="103" y="2082"/>
                </a:cubicBezTo>
                <a:cubicBezTo>
                  <a:pt x="95" y="2082"/>
                  <a:pt x="95" y="2082"/>
                  <a:pt x="95" y="2082"/>
                </a:cubicBezTo>
                <a:cubicBezTo>
                  <a:pt x="103" y="2090"/>
                  <a:pt x="103" y="2090"/>
                  <a:pt x="110" y="2098"/>
                </a:cubicBezTo>
                <a:cubicBezTo>
                  <a:pt x="110" y="2098"/>
                  <a:pt x="118" y="2106"/>
                  <a:pt x="118" y="2106"/>
                </a:cubicBezTo>
                <a:cubicBezTo>
                  <a:pt x="118" y="2106"/>
                  <a:pt x="118" y="2106"/>
                  <a:pt x="118" y="2106"/>
                </a:cubicBezTo>
                <a:cubicBezTo>
                  <a:pt x="118" y="2098"/>
                  <a:pt x="110" y="2098"/>
                  <a:pt x="103" y="2090"/>
                </a:cubicBezTo>
                <a:close/>
                <a:moveTo>
                  <a:pt x="32" y="1941"/>
                </a:moveTo>
                <a:cubicBezTo>
                  <a:pt x="32" y="1941"/>
                  <a:pt x="32" y="1941"/>
                  <a:pt x="32" y="1941"/>
                </a:cubicBezTo>
                <a:cubicBezTo>
                  <a:pt x="32" y="1941"/>
                  <a:pt x="24" y="1934"/>
                  <a:pt x="32" y="1941"/>
                </a:cubicBezTo>
                <a:close/>
                <a:moveTo>
                  <a:pt x="32" y="1941"/>
                </a:moveTo>
                <a:cubicBezTo>
                  <a:pt x="32" y="1941"/>
                  <a:pt x="24" y="1941"/>
                  <a:pt x="24" y="1941"/>
                </a:cubicBezTo>
                <a:cubicBezTo>
                  <a:pt x="24" y="1941"/>
                  <a:pt x="24" y="1941"/>
                  <a:pt x="32" y="1941"/>
                </a:cubicBezTo>
                <a:cubicBezTo>
                  <a:pt x="32" y="1941"/>
                  <a:pt x="32" y="1941"/>
                  <a:pt x="32" y="1941"/>
                </a:cubicBezTo>
                <a:close/>
                <a:moveTo>
                  <a:pt x="841" y="1926"/>
                </a:moveTo>
                <a:cubicBezTo>
                  <a:pt x="841" y="1926"/>
                  <a:pt x="841" y="1926"/>
                  <a:pt x="841" y="1926"/>
                </a:cubicBezTo>
                <a:cubicBezTo>
                  <a:pt x="841" y="1918"/>
                  <a:pt x="841" y="1918"/>
                  <a:pt x="841" y="1918"/>
                </a:cubicBezTo>
                <a:cubicBezTo>
                  <a:pt x="841" y="1918"/>
                  <a:pt x="841" y="1918"/>
                  <a:pt x="841" y="1918"/>
                </a:cubicBezTo>
                <a:cubicBezTo>
                  <a:pt x="841" y="1926"/>
                  <a:pt x="841" y="1926"/>
                  <a:pt x="841" y="1926"/>
                </a:cubicBezTo>
                <a:cubicBezTo>
                  <a:pt x="841" y="1926"/>
                  <a:pt x="841" y="1926"/>
                  <a:pt x="841" y="1926"/>
                </a:cubicBezTo>
                <a:close/>
                <a:moveTo>
                  <a:pt x="79" y="2012"/>
                </a:moveTo>
                <a:cubicBezTo>
                  <a:pt x="71" y="2004"/>
                  <a:pt x="71" y="2004"/>
                  <a:pt x="71" y="2004"/>
                </a:cubicBezTo>
                <a:cubicBezTo>
                  <a:pt x="71" y="2004"/>
                  <a:pt x="71" y="2004"/>
                  <a:pt x="71" y="2004"/>
                </a:cubicBezTo>
                <a:cubicBezTo>
                  <a:pt x="71" y="2004"/>
                  <a:pt x="79" y="2012"/>
                  <a:pt x="79" y="2012"/>
                </a:cubicBezTo>
                <a:close/>
                <a:moveTo>
                  <a:pt x="519" y="2458"/>
                </a:moveTo>
                <a:cubicBezTo>
                  <a:pt x="519" y="2458"/>
                  <a:pt x="519" y="2458"/>
                  <a:pt x="519" y="2458"/>
                </a:cubicBezTo>
                <a:cubicBezTo>
                  <a:pt x="519" y="2458"/>
                  <a:pt x="519" y="2458"/>
                  <a:pt x="519" y="2458"/>
                </a:cubicBezTo>
                <a:cubicBezTo>
                  <a:pt x="519" y="2458"/>
                  <a:pt x="519" y="2458"/>
                  <a:pt x="519" y="2458"/>
                </a:cubicBezTo>
                <a:close/>
                <a:moveTo>
                  <a:pt x="527" y="2442"/>
                </a:moveTo>
                <a:cubicBezTo>
                  <a:pt x="527" y="2442"/>
                  <a:pt x="527" y="2442"/>
                  <a:pt x="519" y="2450"/>
                </a:cubicBezTo>
                <a:cubicBezTo>
                  <a:pt x="519" y="2458"/>
                  <a:pt x="519" y="2450"/>
                  <a:pt x="527" y="2442"/>
                </a:cubicBezTo>
                <a:close/>
                <a:moveTo>
                  <a:pt x="71" y="2004"/>
                </a:moveTo>
                <a:cubicBezTo>
                  <a:pt x="71" y="2004"/>
                  <a:pt x="71" y="2012"/>
                  <a:pt x="71" y="2004"/>
                </a:cubicBezTo>
                <a:cubicBezTo>
                  <a:pt x="71" y="2004"/>
                  <a:pt x="63" y="2004"/>
                  <a:pt x="63" y="1996"/>
                </a:cubicBezTo>
                <a:cubicBezTo>
                  <a:pt x="63" y="1996"/>
                  <a:pt x="63" y="1996"/>
                  <a:pt x="55" y="1996"/>
                </a:cubicBezTo>
                <a:cubicBezTo>
                  <a:pt x="55" y="1996"/>
                  <a:pt x="55" y="1996"/>
                  <a:pt x="63" y="1996"/>
                </a:cubicBezTo>
                <a:cubicBezTo>
                  <a:pt x="63" y="1996"/>
                  <a:pt x="63" y="1996"/>
                  <a:pt x="71" y="2004"/>
                </a:cubicBezTo>
                <a:close/>
                <a:moveTo>
                  <a:pt x="79" y="2035"/>
                </a:moveTo>
                <a:cubicBezTo>
                  <a:pt x="79" y="2035"/>
                  <a:pt x="79" y="2035"/>
                  <a:pt x="71" y="2035"/>
                </a:cubicBezTo>
                <a:cubicBezTo>
                  <a:pt x="71" y="2035"/>
                  <a:pt x="71" y="2035"/>
                  <a:pt x="71" y="2035"/>
                </a:cubicBezTo>
                <a:cubicBezTo>
                  <a:pt x="79" y="2035"/>
                  <a:pt x="79" y="2035"/>
                  <a:pt x="79" y="2035"/>
                </a:cubicBezTo>
                <a:close/>
                <a:moveTo>
                  <a:pt x="79" y="2035"/>
                </a:moveTo>
                <a:cubicBezTo>
                  <a:pt x="79" y="2035"/>
                  <a:pt x="79" y="2035"/>
                  <a:pt x="79" y="2035"/>
                </a:cubicBezTo>
                <a:cubicBezTo>
                  <a:pt x="79" y="2035"/>
                  <a:pt x="79" y="2035"/>
                  <a:pt x="79" y="2035"/>
                </a:cubicBezTo>
                <a:cubicBezTo>
                  <a:pt x="79" y="2035"/>
                  <a:pt x="79" y="2035"/>
                  <a:pt x="79" y="2035"/>
                </a:cubicBezTo>
                <a:close/>
                <a:moveTo>
                  <a:pt x="63" y="1996"/>
                </a:moveTo>
                <a:cubicBezTo>
                  <a:pt x="55" y="1996"/>
                  <a:pt x="55" y="1988"/>
                  <a:pt x="55" y="1988"/>
                </a:cubicBezTo>
                <a:cubicBezTo>
                  <a:pt x="55" y="1996"/>
                  <a:pt x="55" y="1996"/>
                  <a:pt x="55" y="1996"/>
                </a:cubicBezTo>
                <a:cubicBezTo>
                  <a:pt x="55" y="1996"/>
                  <a:pt x="63" y="1996"/>
                  <a:pt x="63" y="1996"/>
                </a:cubicBezTo>
                <a:cubicBezTo>
                  <a:pt x="63" y="1996"/>
                  <a:pt x="63" y="1996"/>
                  <a:pt x="63" y="1996"/>
                </a:cubicBezTo>
                <a:close/>
                <a:moveTo>
                  <a:pt x="833" y="1941"/>
                </a:moveTo>
                <a:cubicBezTo>
                  <a:pt x="833" y="1949"/>
                  <a:pt x="833" y="1949"/>
                  <a:pt x="833" y="1949"/>
                </a:cubicBezTo>
                <a:cubicBezTo>
                  <a:pt x="833" y="1949"/>
                  <a:pt x="833" y="1949"/>
                  <a:pt x="833" y="1957"/>
                </a:cubicBezTo>
                <a:cubicBezTo>
                  <a:pt x="833" y="1957"/>
                  <a:pt x="841" y="1949"/>
                  <a:pt x="841" y="1957"/>
                </a:cubicBezTo>
                <a:cubicBezTo>
                  <a:pt x="841" y="1957"/>
                  <a:pt x="841" y="1957"/>
                  <a:pt x="833" y="1965"/>
                </a:cubicBezTo>
                <a:cubicBezTo>
                  <a:pt x="841" y="1965"/>
                  <a:pt x="841" y="1965"/>
                  <a:pt x="841" y="1957"/>
                </a:cubicBezTo>
                <a:cubicBezTo>
                  <a:pt x="848" y="1949"/>
                  <a:pt x="841" y="1941"/>
                  <a:pt x="848" y="1934"/>
                </a:cubicBezTo>
                <a:cubicBezTo>
                  <a:pt x="841" y="1941"/>
                  <a:pt x="841" y="1941"/>
                  <a:pt x="841" y="1941"/>
                </a:cubicBezTo>
                <a:cubicBezTo>
                  <a:pt x="841" y="1941"/>
                  <a:pt x="841" y="1941"/>
                  <a:pt x="841" y="1941"/>
                </a:cubicBezTo>
                <a:cubicBezTo>
                  <a:pt x="841" y="1941"/>
                  <a:pt x="841" y="1941"/>
                  <a:pt x="833" y="1941"/>
                </a:cubicBezTo>
                <a:close/>
                <a:moveTo>
                  <a:pt x="841" y="1941"/>
                </a:moveTo>
                <a:cubicBezTo>
                  <a:pt x="841" y="1934"/>
                  <a:pt x="841" y="1926"/>
                  <a:pt x="841" y="1926"/>
                </a:cubicBezTo>
                <a:cubicBezTo>
                  <a:pt x="841" y="1926"/>
                  <a:pt x="841" y="1926"/>
                  <a:pt x="841" y="1926"/>
                </a:cubicBezTo>
                <a:cubicBezTo>
                  <a:pt x="841" y="1926"/>
                  <a:pt x="841" y="1926"/>
                  <a:pt x="841" y="1941"/>
                </a:cubicBezTo>
                <a:close/>
                <a:moveTo>
                  <a:pt x="542" y="2411"/>
                </a:moveTo>
                <a:cubicBezTo>
                  <a:pt x="542" y="2411"/>
                  <a:pt x="542" y="2411"/>
                  <a:pt x="542" y="2411"/>
                </a:cubicBezTo>
                <a:cubicBezTo>
                  <a:pt x="542" y="2411"/>
                  <a:pt x="550" y="2411"/>
                  <a:pt x="550" y="2403"/>
                </a:cubicBezTo>
                <a:cubicBezTo>
                  <a:pt x="542" y="2411"/>
                  <a:pt x="542" y="2411"/>
                  <a:pt x="542" y="2411"/>
                </a:cubicBezTo>
                <a:close/>
                <a:moveTo>
                  <a:pt x="833" y="1957"/>
                </a:moveTo>
                <a:cubicBezTo>
                  <a:pt x="833" y="1957"/>
                  <a:pt x="833" y="1957"/>
                  <a:pt x="833" y="1957"/>
                </a:cubicBezTo>
                <a:cubicBezTo>
                  <a:pt x="833" y="1965"/>
                  <a:pt x="833" y="1965"/>
                  <a:pt x="833" y="1957"/>
                </a:cubicBezTo>
                <a:close/>
                <a:moveTo>
                  <a:pt x="110" y="2020"/>
                </a:moveTo>
                <a:cubicBezTo>
                  <a:pt x="110" y="2020"/>
                  <a:pt x="110" y="2020"/>
                  <a:pt x="118" y="2020"/>
                </a:cubicBezTo>
                <a:cubicBezTo>
                  <a:pt x="118" y="2020"/>
                  <a:pt x="118" y="2020"/>
                  <a:pt x="118" y="2020"/>
                </a:cubicBezTo>
                <a:lnTo>
                  <a:pt x="110" y="2020"/>
                </a:lnTo>
                <a:close/>
                <a:moveTo>
                  <a:pt x="212" y="2223"/>
                </a:moveTo>
                <a:cubicBezTo>
                  <a:pt x="212" y="2223"/>
                  <a:pt x="205" y="2223"/>
                  <a:pt x="205" y="2223"/>
                </a:cubicBezTo>
                <a:cubicBezTo>
                  <a:pt x="212" y="2223"/>
                  <a:pt x="205" y="2223"/>
                  <a:pt x="212" y="2223"/>
                </a:cubicBezTo>
                <a:close/>
                <a:moveTo>
                  <a:pt x="817" y="1996"/>
                </a:moveTo>
                <a:cubicBezTo>
                  <a:pt x="817" y="2004"/>
                  <a:pt x="817" y="2004"/>
                  <a:pt x="817" y="2004"/>
                </a:cubicBezTo>
                <a:cubicBezTo>
                  <a:pt x="809" y="2028"/>
                  <a:pt x="794" y="2059"/>
                  <a:pt x="786" y="2090"/>
                </a:cubicBezTo>
                <a:cubicBezTo>
                  <a:pt x="786" y="2090"/>
                  <a:pt x="778" y="2098"/>
                  <a:pt x="778" y="2106"/>
                </a:cubicBezTo>
                <a:cubicBezTo>
                  <a:pt x="801" y="2051"/>
                  <a:pt x="817" y="1996"/>
                  <a:pt x="833" y="1934"/>
                </a:cubicBezTo>
                <a:cubicBezTo>
                  <a:pt x="841" y="1934"/>
                  <a:pt x="841" y="1934"/>
                  <a:pt x="841" y="1926"/>
                </a:cubicBezTo>
                <a:cubicBezTo>
                  <a:pt x="841" y="1926"/>
                  <a:pt x="841" y="1934"/>
                  <a:pt x="833" y="1934"/>
                </a:cubicBezTo>
                <a:cubicBezTo>
                  <a:pt x="841" y="1926"/>
                  <a:pt x="841" y="1926"/>
                  <a:pt x="841" y="1918"/>
                </a:cubicBezTo>
                <a:cubicBezTo>
                  <a:pt x="841" y="1918"/>
                  <a:pt x="833" y="1926"/>
                  <a:pt x="833" y="1926"/>
                </a:cubicBezTo>
                <a:cubicBezTo>
                  <a:pt x="833" y="1918"/>
                  <a:pt x="841" y="1910"/>
                  <a:pt x="848" y="1895"/>
                </a:cubicBezTo>
                <a:cubicBezTo>
                  <a:pt x="848" y="1895"/>
                  <a:pt x="848" y="1895"/>
                  <a:pt x="848" y="1895"/>
                </a:cubicBezTo>
                <a:cubicBezTo>
                  <a:pt x="841" y="1895"/>
                  <a:pt x="841" y="1895"/>
                  <a:pt x="841" y="1895"/>
                </a:cubicBezTo>
                <a:cubicBezTo>
                  <a:pt x="833" y="1910"/>
                  <a:pt x="833" y="1934"/>
                  <a:pt x="825" y="1949"/>
                </a:cubicBezTo>
                <a:cubicBezTo>
                  <a:pt x="825" y="1941"/>
                  <a:pt x="833" y="1934"/>
                  <a:pt x="833" y="1926"/>
                </a:cubicBezTo>
                <a:cubicBezTo>
                  <a:pt x="833" y="1926"/>
                  <a:pt x="833" y="1926"/>
                  <a:pt x="833" y="1926"/>
                </a:cubicBezTo>
                <a:cubicBezTo>
                  <a:pt x="833" y="1926"/>
                  <a:pt x="833" y="1926"/>
                  <a:pt x="833" y="1926"/>
                </a:cubicBezTo>
                <a:cubicBezTo>
                  <a:pt x="833" y="1926"/>
                  <a:pt x="833" y="1926"/>
                  <a:pt x="833" y="1926"/>
                </a:cubicBezTo>
                <a:cubicBezTo>
                  <a:pt x="833" y="1934"/>
                  <a:pt x="825" y="1934"/>
                  <a:pt x="825" y="1941"/>
                </a:cubicBezTo>
                <a:cubicBezTo>
                  <a:pt x="817" y="1949"/>
                  <a:pt x="817" y="1957"/>
                  <a:pt x="817" y="1957"/>
                </a:cubicBezTo>
                <a:cubicBezTo>
                  <a:pt x="817" y="1965"/>
                  <a:pt x="817" y="1957"/>
                  <a:pt x="817" y="1973"/>
                </a:cubicBezTo>
                <a:cubicBezTo>
                  <a:pt x="817" y="1965"/>
                  <a:pt x="817" y="1973"/>
                  <a:pt x="809" y="1973"/>
                </a:cubicBezTo>
                <a:cubicBezTo>
                  <a:pt x="809" y="1973"/>
                  <a:pt x="809" y="1973"/>
                  <a:pt x="809" y="1973"/>
                </a:cubicBezTo>
                <a:cubicBezTo>
                  <a:pt x="809" y="1973"/>
                  <a:pt x="809" y="1973"/>
                  <a:pt x="809" y="1973"/>
                </a:cubicBezTo>
                <a:cubicBezTo>
                  <a:pt x="809" y="1988"/>
                  <a:pt x="809" y="1988"/>
                  <a:pt x="801" y="1996"/>
                </a:cubicBezTo>
                <a:cubicBezTo>
                  <a:pt x="801" y="1996"/>
                  <a:pt x="809" y="1996"/>
                  <a:pt x="809" y="1996"/>
                </a:cubicBezTo>
                <a:cubicBezTo>
                  <a:pt x="809" y="1996"/>
                  <a:pt x="809" y="1996"/>
                  <a:pt x="809" y="1996"/>
                </a:cubicBezTo>
                <a:cubicBezTo>
                  <a:pt x="809" y="1996"/>
                  <a:pt x="809" y="1996"/>
                  <a:pt x="809" y="1988"/>
                </a:cubicBezTo>
                <a:cubicBezTo>
                  <a:pt x="809" y="1996"/>
                  <a:pt x="809" y="1996"/>
                  <a:pt x="809" y="1996"/>
                </a:cubicBezTo>
                <a:cubicBezTo>
                  <a:pt x="809" y="1996"/>
                  <a:pt x="809" y="1996"/>
                  <a:pt x="809" y="1988"/>
                </a:cubicBezTo>
                <a:cubicBezTo>
                  <a:pt x="809" y="1988"/>
                  <a:pt x="809" y="1988"/>
                  <a:pt x="809" y="1988"/>
                </a:cubicBezTo>
                <a:cubicBezTo>
                  <a:pt x="809" y="1988"/>
                  <a:pt x="809" y="1996"/>
                  <a:pt x="809" y="1996"/>
                </a:cubicBezTo>
                <a:cubicBezTo>
                  <a:pt x="809" y="2004"/>
                  <a:pt x="801" y="2020"/>
                  <a:pt x="794" y="2035"/>
                </a:cubicBezTo>
                <a:cubicBezTo>
                  <a:pt x="794" y="2020"/>
                  <a:pt x="794" y="2028"/>
                  <a:pt x="794" y="2020"/>
                </a:cubicBezTo>
                <a:cubicBezTo>
                  <a:pt x="786" y="2028"/>
                  <a:pt x="786" y="2028"/>
                  <a:pt x="786" y="2035"/>
                </a:cubicBezTo>
                <a:cubicBezTo>
                  <a:pt x="786" y="2035"/>
                  <a:pt x="778" y="2035"/>
                  <a:pt x="778" y="2035"/>
                </a:cubicBezTo>
                <a:cubicBezTo>
                  <a:pt x="786" y="2020"/>
                  <a:pt x="786" y="2020"/>
                  <a:pt x="786" y="2028"/>
                </a:cubicBezTo>
                <a:cubicBezTo>
                  <a:pt x="794" y="2012"/>
                  <a:pt x="794" y="2004"/>
                  <a:pt x="801" y="1988"/>
                </a:cubicBezTo>
                <a:cubicBezTo>
                  <a:pt x="801" y="1988"/>
                  <a:pt x="801" y="1988"/>
                  <a:pt x="794" y="1996"/>
                </a:cubicBezTo>
                <a:cubicBezTo>
                  <a:pt x="794" y="1996"/>
                  <a:pt x="794" y="1996"/>
                  <a:pt x="794" y="1988"/>
                </a:cubicBezTo>
                <a:cubicBezTo>
                  <a:pt x="801" y="1988"/>
                  <a:pt x="801" y="1973"/>
                  <a:pt x="801" y="1973"/>
                </a:cubicBezTo>
                <a:cubicBezTo>
                  <a:pt x="801" y="1965"/>
                  <a:pt x="801" y="1965"/>
                  <a:pt x="801" y="1965"/>
                </a:cubicBezTo>
                <a:cubicBezTo>
                  <a:pt x="794" y="1988"/>
                  <a:pt x="770" y="2043"/>
                  <a:pt x="762" y="2075"/>
                </a:cubicBezTo>
                <a:cubicBezTo>
                  <a:pt x="746" y="2106"/>
                  <a:pt x="746" y="2106"/>
                  <a:pt x="731" y="2129"/>
                </a:cubicBezTo>
                <a:cubicBezTo>
                  <a:pt x="731" y="2137"/>
                  <a:pt x="731" y="2137"/>
                  <a:pt x="731" y="2137"/>
                </a:cubicBezTo>
                <a:cubicBezTo>
                  <a:pt x="731" y="2137"/>
                  <a:pt x="731" y="2137"/>
                  <a:pt x="723" y="2145"/>
                </a:cubicBezTo>
                <a:cubicBezTo>
                  <a:pt x="723" y="2145"/>
                  <a:pt x="723" y="2145"/>
                  <a:pt x="723" y="2145"/>
                </a:cubicBezTo>
                <a:cubicBezTo>
                  <a:pt x="723" y="2153"/>
                  <a:pt x="723" y="2161"/>
                  <a:pt x="715" y="2161"/>
                </a:cubicBezTo>
                <a:cubicBezTo>
                  <a:pt x="715" y="2161"/>
                  <a:pt x="715" y="2161"/>
                  <a:pt x="715" y="2168"/>
                </a:cubicBezTo>
                <a:cubicBezTo>
                  <a:pt x="715" y="2153"/>
                  <a:pt x="715" y="2153"/>
                  <a:pt x="723" y="2145"/>
                </a:cubicBezTo>
                <a:cubicBezTo>
                  <a:pt x="723" y="2145"/>
                  <a:pt x="723" y="2145"/>
                  <a:pt x="723" y="2145"/>
                </a:cubicBezTo>
                <a:cubicBezTo>
                  <a:pt x="731" y="2137"/>
                  <a:pt x="723" y="2145"/>
                  <a:pt x="731" y="2137"/>
                </a:cubicBezTo>
                <a:cubicBezTo>
                  <a:pt x="731" y="2137"/>
                  <a:pt x="731" y="2137"/>
                  <a:pt x="731" y="2137"/>
                </a:cubicBezTo>
                <a:cubicBezTo>
                  <a:pt x="731" y="2121"/>
                  <a:pt x="754" y="2082"/>
                  <a:pt x="754" y="2075"/>
                </a:cubicBezTo>
                <a:cubicBezTo>
                  <a:pt x="754" y="2075"/>
                  <a:pt x="754" y="2075"/>
                  <a:pt x="762" y="2067"/>
                </a:cubicBezTo>
                <a:cubicBezTo>
                  <a:pt x="778" y="2020"/>
                  <a:pt x="794" y="1996"/>
                  <a:pt x="801" y="1957"/>
                </a:cubicBezTo>
                <a:cubicBezTo>
                  <a:pt x="794" y="1965"/>
                  <a:pt x="794" y="1965"/>
                  <a:pt x="794" y="1965"/>
                </a:cubicBezTo>
                <a:cubicBezTo>
                  <a:pt x="794" y="1965"/>
                  <a:pt x="794" y="1965"/>
                  <a:pt x="794" y="1957"/>
                </a:cubicBezTo>
                <a:cubicBezTo>
                  <a:pt x="794" y="1957"/>
                  <a:pt x="794" y="1957"/>
                  <a:pt x="801" y="1957"/>
                </a:cubicBezTo>
                <a:cubicBezTo>
                  <a:pt x="801" y="1941"/>
                  <a:pt x="801" y="1949"/>
                  <a:pt x="801" y="1941"/>
                </a:cubicBezTo>
                <a:cubicBezTo>
                  <a:pt x="801" y="1941"/>
                  <a:pt x="801" y="1941"/>
                  <a:pt x="794" y="1957"/>
                </a:cubicBezTo>
                <a:cubicBezTo>
                  <a:pt x="794" y="1965"/>
                  <a:pt x="794" y="1965"/>
                  <a:pt x="786" y="1973"/>
                </a:cubicBezTo>
                <a:cubicBezTo>
                  <a:pt x="786" y="1981"/>
                  <a:pt x="786" y="1973"/>
                  <a:pt x="786" y="1988"/>
                </a:cubicBezTo>
                <a:cubicBezTo>
                  <a:pt x="786" y="1981"/>
                  <a:pt x="786" y="1973"/>
                  <a:pt x="794" y="1965"/>
                </a:cubicBezTo>
                <a:cubicBezTo>
                  <a:pt x="794" y="1965"/>
                  <a:pt x="794" y="1965"/>
                  <a:pt x="786" y="1988"/>
                </a:cubicBezTo>
                <a:cubicBezTo>
                  <a:pt x="786" y="1988"/>
                  <a:pt x="786" y="1988"/>
                  <a:pt x="786" y="1988"/>
                </a:cubicBezTo>
                <a:cubicBezTo>
                  <a:pt x="778" y="1996"/>
                  <a:pt x="778" y="2004"/>
                  <a:pt x="770" y="2020"/>
                </a:cubicBezTo>
                <a:cubicBezTo>
                  <a:pt x="762" y="2028"/>
                  <a:pt x="762" y="2043"/>
                  <a:pt x="754" y="2051"/>
                </a:cubicBezTo>
                <a:cubicBezTo>
                  <a:pt x="754" y="2051"/>
                  <a:pt x="754" y="2051"/>
                  <a:pt x="762" y="2043"/>
                </a:cubicBezTo>
                <a:cubicBezTo>
                  <a:pt x="754" y="2059"/>
                  <a:pt x="754" y="2059"/>
                  <a:pt x="746" y="2059"/>
                </a:cubicBezTo>
                <a:cubicBezTo>
                  <a:pt x="746" y="2059"/>
                  <a:pt x="746" y="2059"/>
                  <a:pt x="746" y="2082"/>
                </a:cubicBezTo>
                <a:cubicBezTo>
                  <a:pt x="739" y="2090"/>
                  <a:pt x="739" y="2090"/>
                  <a:pt x="739" y="2090"/>
                </a:cubicBezTo>
                <a:cubicBezTo>
                  <a:pt x="739" y="2090"/>
                  <a:pt x="739" y="2090"/>
                  <a:pt x="739" y="2098"/>
                </a:cubicBezTo>
                <a:cubicBezTo>
                  <a:pt x="723" y="2121"/>
                  <a:pt x="715" y="2137"/>
                  <a:pt x="715" y="2145"/>
                </a:cubicBezTo>
                <a:cubicBezTo>
                  <a:pt x="715" y="2145"/>
                  <a:pt x="715" y="2145"/>
                  <a:pt x="699" y="2161"/>
                </a:cubicBezTo>
                <a:cubicBezTo>
                  <a:pt x="699" y="2153"/>
                  <a:pt x="699" y="2161"/>
                  <a:pt x="699" y="2161"/>
                </a:cubicBezTo>
                <a:cubicBezTo>
                  <a:pt x="699" y="2161"/>
                  <a:pt x="699" y="2161"/>
                  <a:pt x="691" y="2161"/>
                </a:cubicBezTo>
                <a:cubicBezTo>
                  <a:pt x="691" y="2161"/>
                  <a:pt x="691" y="2161"/>
                  <a:pt x="699" y="2161"/>
                </a:cubicBezTo>
                <a:cubicBezTo>
                  <a:pt x="691" y="2161"/>
                  <a:pt x="699" y="2161"/>
                  <a:pt x="691" y="2161"/>
                </a:cubicBezTo>
                <a:cubicBezTo>
                  <a:pt x="691" y="2161"/>
                  <a:pt x="691" y="2161"/>
                  <a:pt x="691" y="2161"/>
                </a:cubicBezTo>
                <a:cubicBezTo>
                  <a:pt x="691" y="2168"/>
                  <a:pt x="691" y="2168"/>
                  <a:pt x="684" y="2176"/>
                </a:cubicBezTo>
                <a:cubicBezTo>
                  <a:pt x="684" y="2176"/>
                  <a:pt x="684" y="2184"/>
                  <a:pt x="684" y="2192"/>
                </a:cubicBezTo>
                <a:cubicBezTo>
                  <a:pt x="684" y="2184"/>
                  <a:pt x="684" y="2176"/>
                  <a:pt x="684" y="2176"/>
                </a:cubicBezTo>
                <a:cubicBezTo>
                  <a:pt x="684" y="2176"/>
                  <a:pt x="684" y="2176"/>
                  <a:pt x="691" y="2168"/>
                </a:cubicBezTo>
                <a:cubicBezTo>
                  <a:pt x="691" y="2168"/>
                  <a:pt x="691" y="2168"/>
                  <a:pt x="699" y="2161"/>
                </a:cubicBezTo>
                <a:cubicBezTo>
                  <a:pt x="699" y="2168"/>
                  <a:pt x="699" y="2168"/>
                  <a:pt x="699" y="2168"/>
                </a:cubicBezTo>
                <a:cubicBezTo>
                  <a:pt x="691" y="2168"/>
                  <a:pt x="691" y="2168"/>
                  <a:pt x="691" y="2176"/>
                </a:cubicBezTo>
                <a:cubicBezTo>
                  <a:pt x="691" y="2176"/>
                  <a:pt x="691" y="2176"/>
                  <a:pt x="691" y="2176"/>
                </a:cubicBezTo>
                <a:cubicBezTo>
                  <a:pt x="684" y="2176"/>
                  <a:pt x="684" y="2176"/>
                  <a:pt x="684" y="2176"/>
                </a:cubicBezTo>
                <a:cubicBezTo>
                  <a:pt x="684" y="2184"/>
                  <a:pt x="684" y="2184"/>
                  <a:pt x="684" y="2184"/>
                </a:cubicBezTo>
                <a:cubicBezTo>
                  <a:pt x="691" y="2184"/>
                  <a:pt x="691" y="2184"/>
                  <a:pt x="691" y="2184"/>
                </a:cubicBezTo>
                <a:cubicBezTo>
                  <a:pt x="684" y="2184"/>
                  <a:pt x="684" y="2192"/>
                  <a:pt x="684" y="2192"/>
                </a:cubicBezTo>
                <a:cubicBezTo>
                  <a:pt x="684" y="2192"/>
                  <a:pt x="684" y="2192"/>
                  <a:pt x="684" y="2192"/>
                </a:cubicBezTo>
                <a:cubicBezTo>
                  <a:pt x="684" y="2192"/>
                  <a:pt x="684" y="2192"/>
                  <a:pt x="684" y="2192"/>
                </a:cubicBezTo>
                <a:cubicBezTo>
                  <a:pt x="684" y="2192"/>
                  <a:pt x="676" y="2192"/>
                  <a:pt x="676" y="2192"/>
                </a:cubicBezTo>
                <a:cubicBezTo>
                  <a:pt x="676" y="2200"/>
                  <a:pt x="676" y="2192"/>
                  <a:pt x="676" y="2200"/>
                </a:cubicBezTo>
                <a:cubicBezTo>
                  <a:pt x="676" y="2200"/>
                  <a:pt x="676" y="2200"/>
                  <a:pt x="684" y="2200"/>
                </a:cubicBezTo>
                <a:cubicBezTo>
                  <a:pt x="676" y="2200"/>
                  <a:pt x="676" y="2200"/>
                  <a:pt x="676" y="2200"/>
                </a:cubicBezTo>
                <a:cubicBezTo>
                  <a:pt x="676" y="2208"/>
                  <a:pt x="668" y="2215"/>
                  <a:pt x="668" y="2223"/>
                </a:cubicBezTo>
                <a:cubicBezTo>
                  <a:pt x="668" y="2223"/>
                  <a:pt x="668" y="2223"/>
                  <a:pt x="668" y="2223"/>
                </a:cubicBezTo>
                <a:cubicBezTo>
                  <a:pt x="668" y="2223"/>
                  <a:pt x="668" y="2223"/>
                  <a:pt x="668" y="2223"/>
                </a:cubicBezTo>
                <a:cubicBezTo>
                  <a:pt x="668" y="2223"/>
                  <a:pt x="668" y="2223"/>
                  <a:pt x="668" y="2223"/>
                </a:cubicBezTo>
                <a:cubicBezTo>
                  <a:pt x="660" y="2223"/>
                  <a:pt x="660" y="2223"/>
                  <a:pt x="660" y="2223"/>
                </a:cubicBezTo>
                <a:cubicBezTo>
                  <a:pt x="660" y="2223"/>
                  <a:pt x="660" y="2223"/>
                  <a:pt x="660" y="2223"/>
                </a:cubicBezTo>
                <a:cubicBezTo>
                  <a:pt x="660" y="2231"/>
                  <a:pt x="660" y="2231"/>
                  <a:pt x="660" y="2231"/>
                </a:cubicBezTo>
                <a:cubicBezTo>
                  <a:pt x="652" y="2231"/>
                  <a:pt x="652" y="2239"/>
                  <a:pt x="652" y="2239"/>
                </a:cubicBezTo>
                <a:cubicBezTo>
                  <a:pt x="652" y="2239"/>
                  <a:pt x="652" y="2247"/>
                  <a:pt x="644" y="2247"/>
                </a:cubicBezTo>
                <a:cubicBezTo>
                  <a:pt x="644" y="2255"/>
                  <a:pt x="644" y="2255"/>
                  <a:pt x="644" y="2255"/>
                </a:cubicBezTo>
                <a:cubicBezTo>
                  <a:pt x="644" y="2255"/>
                  <a:pt x="644" y="2255"/>
                  <a:pt x="644" y="2255"/>
                </a:cubicBezTo>
                <a:cubicBezTo>
                  <a:pt x="644" y="2255"/>
                  <a:pt x="644" y="2255"/>
                  <a:pt x="644" y="2255"/>
                </a:cubicBezTo>
                <a:cubicBezTo>
                  <a:pt x="644" y="2255"/>
                  <a:pt x="644" y="2255"/>
                  <a:pt x="644" y="2255"/>
                </a:cubicBezTo>
                <a:cubicBezTo>
                  <a:pt x="644" y="2255"/>
                  <a:pt x="644" y="2262"/>
                  <a:pt x="636" y="2262"/>
                </a:cubicBezTo>
                <a:cubicBezTo>
                  <a:pt x="636" y="2270"/>
                  <a:pt x="636" y="2270"/>
                  <a:pt x="629" y="2270"/>
                </a:cubicBezTo>
                <a:cubicBezTo>
                  <a:pt x="629" y="2278"/>
                  <a:pt x="629" y="2278"/>
                  <a:pt x="629" y="2278"/>
                </a:cubicBezTo>
                <a:cubicBezTo>
                  <a:pt x="629" y="2278"/>
                  <a:pt x="629" y="2286"/>
                  <a:pt x="629" y="2286"/>
                </a:cubicBezTo>
                <a:cubicBezTo>
                  <a:pt x="629" y="2286"/>
                  <a:pt x="629" y="2286"/>
                  <a:pt x="621" y="2294"/>
                </a:cubicBezTo>
                <a:cubicBezTo>
                  <a:pt x="629" y="2286"/>
                  <a:pt x="629" y="2286"/>
                  <a:pt x="629" y="2286"/>
                </a:cubicBezTo>
                <a:cubicBezTo>
                  <a:pt x="629" y="2286"/>
                  <a:pt x="629" y="2286"/>
                  <a:pt x="629" y="2294"/>
                </a:cubicBezTo>
                <a:cubicBezTo>
                  <a:pt x="629" y="2294"/>
                  <a:pt x="629" y="2294"/>
                  <a:pt x="621" y="2294"/>
                </a:cubicBezTo>
                <a:cubicBezTo>
                  <a:pt x="621" y="2294"/>
                  <a:pt x="621" y="2294"/>
                  <a:pt x="613" y="2301"/>
                </a:cubicBezTo>
                <a:cubicBezTo>
                  <a:pt x="613" y="2301"/>
                  <a:pt x="613" y="2309"/>
                  <a:pt x="613" y="2309"/>
                </a:cubicBezTo>
                <a:cubicBezTo>
                  <a:pt x="613" y="2309"/>
                  <a:pt x="613" y="2309"/>
                  <a:pt x="613" y="2309"/>
                </a:cubicBezTo>
                <a:cubicBezTo>
                  <a:pt x="621" y="2301"/>
                  <a:pt x="621" y="2301"/>
                  <a:pt x="621" y="2301"/>
                </a:cubicBezTo>
                <a:cubicBezTo>
                  <a:pt x="621" y="2301"/>
                  <a:pt x="621" y="2301"/>
                  <a:pt x="621" y="2301"/>
                </a:cubicBezTo>
                <a:cubicBezTo>
                  <a:pt x="621" y="2309"/>
                  <a:pt x="613" y="2309"/>
                  <a:pt x="613" y="2309"/>
                </a:cubicBezTo>
                <a:cubicBezTo>
                  <a:pt x="613" y="2309"/>
                  <a:pt x="613" y="2309"/>
                  <a:pt x="613" y="2309"/>
                </a:cubicBezTo>
                <a:cubicBezTo>
                  <a:pt x="613" y="2309"/>
                  <a:pt x="613" y="2309"/>
                  <a:pt x="613" y="2309"/>
                </a:cubicBezTo>
                <a:cubicBezTo>
                  <a:pt x="613" y="2309"/>
                  <a:pt x="613" y="2317"/>
                  <a:pt x="605" y="2325"/>
                </a:cubicBezTo>
                <a:cubicBezTo>
                  <a:pt x="605" y="2333"/>
                  <a:pt x="605" y="2333"/>
                  <a:pt x="597" y="2333"/>
                </a:cubicBezTo>
                <a:cubicBezTo>
                  <a:pt x="597" y="2341"/>
                  <a:pt x="597" y="2341"/>
                  <a:pt x="597" y="2341"/>
                </a:cubicBezTo>
                <a:cubicBezTo>
                  <a:pt x="597" y="2341"/>
                  <a:pt x="597" y="2341"/>
                  <a:pt x="597" y="2341"/>
                </a:cubicBezTo>
                <a:cubicBezTo>
                  <a:pt x="589" y="2341"/>
                  <a:pt x="589" y="2341"/>
                  <a:pt x="589" y="2341"/>
                </a:cubicBezTo>
                <a:cubicBezTo>
                  <a:pt x="589" y="2341"/>
                  <a:pt x="589" y="2341"/>
                  <a:pt x="589" y="2341"/>
                </a:cubicBezTo>
                <a:cubicBezTo>
                  <a:pt x="589" y="2341"/>
                  <a:pt x="589" y="2341"/>
                  <a:pt x="589" y="2341"/>
                </a:cubicBezTo>
                <a:cubicBezTo>
                  <a:pt x="589" y="2348"/>
                  <a:pt x="589" y="2348"/>
                  <a:pt x="582" y="2356"/>
                </a:cubicBezTo>
                <a:cubicBezTo>
                  <a:pt x="582" y="2364"/>
                  <a:pt x="582" y="2364"/>
                  <a:pt x="582" y="2364"/>
                </a:cubicBezTo>
                <a:cubicBezTo>
                  <a:pt x="574" y="2372"/>
                  <a:pt x="574" y="2372"/>
                  <a:pt x="574" y="2380"/>
                </a:cubicBezTo>
                <a:cubicBezTo>
                  <a:pt x="566" y="2380"/>
                  <a:pt x="566" y="2388"/>
                  <a:pt x="566" y="2388"/>
                </a:cubicBezTo>
                <a:cubicBezTo>
                  <a:pt x="566" y="2388"/>
                  <a:pt x="566" y="2388"/>
                  <a:pt x="566" y="2388"/>
                </a:cubicBezTo>
                <a:cubicBezTo>
                  <a:pt x="566" y="2388"/>
                  <a:pt x="566" y="2388"/>
                  <a:pt x="566" y="2388"/>
                </a:cubicBezTo>
                <a:cubicBezTo>
                  <a:pt x="558" y="2395"/>
                  <a:pt x="550" y="2403"/>
                  <a:pt x="550" y="2411"/>
                </a:cubicBezTo>
                <a:cubicBezTo>
                  <a:pt x="550" y="2411"/>
                  <a:pt x="542" y="2419"/>
                  <a:pt x="542" y="2427"/>
                </a:cubicBezTo>
                <a:cubicBezTo>
                  <a:pt x="542" y="2419"/>
                  <a:pt x="542" y="2419"/>
                  <a:pt x="542" y="2419"/>
                </a:cubicBezTo>
                <a:cubicBezTo>
                  <a:pt x="542" y="2427"/>
                  <a:pt x="534" y="2435"/>
                  <a:pt x="527" y="2442"/>
                </a:cubicBezTo>
                <a:cubicBezTo>
                  <a:pt x="527" y="2442"/>
                  <a:pt x="527" y="2442"/>
                  <a:pt x="527" y="2450"/>
                </a:cubicBezTo>
                <a:cubicBezTo>
                  <a:pt x="527" y="2450"/>
                  <a:pt x="527" y="2450"/>
                  <a:pt x="519" y="2458"/>
                </a:cubicBezTo>
                <a:cubicBezTo>
                  <a:pt x="519" y="2458"/>
                  <a:pt x="519" y="2458"/>
                  <a:pt x="519" y="2458"/>
                </a:cubicBezTo>
                <a:cubicBezTo>
                  <a:pt x="519" y="2458"/>
                  <a:pt x="519" y="2458"/>
                  <a:pt x="519" y="2458"/>
                </a:cubicBezTo>
                <a:cubicBezTo>
                  <a:pt x="519" y="2458"/>
                  <a:pt x="519" y="2458"/>
                  <a:pt x="519" y="2458"/>
                </a:cubicBezTo>
                <a:cubicBezTo>
                  <a:pt x="519" y="2458"/>
                  <a:pt x="519" y="2458"/>
                  <a:pt x="519" y="2458"/>
                </a:cubicBezTo>
                <a:cubicBezTo>
                  <a:pt x="519" y="2458"/>
                  <a:pt x="519" y="2458"/>
                  <a:pt x="519" y="2458"/>
                </a:cubicBezTo>
                <a:cubicBezTo>
                  <a:pt x="519" y="2458"/>
                  <a:pt x="519" y="2458"/>
                  <a:pt x="511" y="2458"/>
                </a:cubicBezTo>
                <a:cubicBezTo>
                  <a:pt x="519" y="2458"/>
                  <a:pt x="519" y="2458"/>
                  <a:pt x="519" y="2458"/>
                </a:cubicBezTo>
                <a:cubicBezTo>
                  <a:pt x="519" y="2458"/>
                  <a:pt x="519" y="2458"/>
                  <a:pt x="519" y="2458"/>
                </a:cubicBezTo>
                <a:cubicBezTo>
                  <a:pt x="519" y="2458"/>
                  <a:pt x="519" y="2458"/>
                  <a:pt x="519" y="2458"/>
                </a:cubicBezTo>
                <a:cubicBezTo>
                  <a:pt x="519" y="2458"/>
                  <a:pt x="519" y="2458"/>
                  <a:pt x="519" y="2450"/>
                </a:cubicBezTo>
                <a:cubicBezTo>
                  <a:pt x="519" y="2458"/>
                  <a:pt x="519" y="2458"/>
                  <a:pt x="519" y="2458"/>
                </a:cubicBezTo>
                <a:cubicBezTo>
                  <a:pt x="519" y="2458"/>
                  <a:pt x="519" y="2458"/>
                  <a:pt x="519" y="2450"/>
                </a:cubicBezTo>
                <a:cubicBezTo>
                  <a:pt x="519" y="2450"/>
                  <a:pt x="519" y="2450"/>
                  <a:pt x="527" y="2442"/>
                </a:cubicBezTo>
                <a:cubicBezTo>
                  <a:pt x="527" y="2442"/>
                  <a:pt x="527" y="2442"/>
                  <a:pt x="527" y="2435"/>
                </a:cubicBezTo>
                <a:cubicBezTo>
                  <a:pt x="527" y="2435"/>
                  <a:pt x="527" y="2435"/>
                  <a:pt x="527" y="2435"/>
                </a:cubicBezTo>
                <a:cubicBezTo>
                  <a:pt x="534" y="2435"/>
                  <a:pt x="534" y="2435"/>
                  <a:pt x="534" y="2435"/>
                </a:cubicBezTo>
                <a:cubicBezTo>
                  <a:pt x="534" y="2427"/>
                  <a:pt x="534" y="2427"/>
                  <a:pt x="534" y="2427"/>
                </a:cubicBezTo>
                <a:cubicBezTo>
                  <a:pt x="534" y="2427"/>
                  <a:pt x="534" y="2419"/>
                  <a:pt x="542" y="2419"/>
                </a:cubicBezTo>
                <a:cubicBezTo>
                  <a:pt x="542" y="2419"/>
                  <a:pt x="542" y="2411"/>
                  <a:pt x="550" y="2411"/>
                </a:cubicBezTo>
                <a:cubicBezTo>
                  <a:pt x="550" y="2411"/>
                  <a:pt x="550" y="2411"/>
                  <a:pt x="542" y="2411"/>
                </a:cubicBezTo>
                <a:cubicBezTo>
                  <a:pt x="542" y="2419"/>
                  <a:pt x="534" y="2419"/>
                  <a:pt x="534" y="2427"/>
                </a:cubicBezTo>
                <a:cubicBezTo>
                  <a:pt x="534" y="2427"/>
                  <a:pt x="534" y="2427"/>
                  <a:pt x="527" y="2427"/>
                </a:cubicBezTo>
                <a:cubicBezTo>
                  <a:pt x="527" y="2435"/>
                  <a:pt x="527" y="2427"/>
                  <a:pt x="527" y="2435"/>
                </a:cubicBezTo>
                <a:cubicBezTo>
                  <a:pt x="527" y="2442"/>
                  <a:pt x="527" y="2442"/>
                  <a:pt x="519" y="2442"/>
                </a:cubicBezTo>
                <a:cubicBezTo>
                  <a:pt x="519" y="2442"/>
                  <a:pt x="519" y="2442"/>
                  <a:pt x="519" y="2450"/>
                </a:cubicBezTo>
                <a:cubicBezTo>
                  <a:pt x="519" y="2450"/>
                  <a:pt x="519" y="2450"/>
                  <a:pt x="519" y="2450"/>
                </a:cubicBezTo>
                <a:cubicBezTo>
                  <a:pt x="519" y="2450"/>
                  <a:pt x="519" y="2450"/>
                  <a:pt x="519" y="2442"/>
                </a:cubicBezTo>
                <a:cubicBezTo>
                  <a:pt x="519" y="2442"/>
                  <a:pt x="519" y="2442"/>
                  <a:pt x="511" y="2442"/>
                </a:cubicBezTo>
                <a:cubicBezTo>
                  <a:pt x="527" y="2435"/>
                  <a:pt x="527" y="2435"/>
                  <a:pt x="527" y="2435"/>
                </a:cubicBezTo>
                <a:cubicBezTo>
                  <a:pt x="527" y="2435"/>
                  <a:pt x="527" y="2435"/>
                  <a:pt x="519" y="2442"/>
                </a:cubicBezTo>
                <a:cubicBezTo>
                  <a:pt x="519" y="2442"/>
                  <a:pt x="550" y="2388"/>
                  <a:pt x="558" y="2380"/>
                </a:cubicBezTo>
                <a:cubicBezTo>
                  <a:pt x="558" y="2380"/>
                  <a:pt x="558" y="2380"/>
                  <a:pt x="566" y="2372"/>
                </a:cubicBezTo>
                <a:cubicBezTo>
                  <a:pt x="566" y="2364"/>
                  <a:pt x="574" y="2356"/>
                  <a:pt x="574" y="2356"/>
                </a:cubicBezTo>
                <a:cubicBezTo>
                  <a:pt x="574" y="2356"/>
                  <a:pt x="582" y="2348"/>
                  <a:pt x="574" y="2356"/>
                </a:cubicBezTo>
                <a:cubicBezTo>
                  <a:pt x="574" y="2356"/>
                  <a:pt x="574" y="2356"/>
                  <a:pt x="582" y="2348"/>
                </a:cubicBezTo>
                <a:cubicBezTo>
                  <a:pt x="582" y="2341"/>
                  <a:pt x="582" y="2341"/>
                  <a:pt x="582" y="2341"/>
                </a:cubicBezTo>
                <a:cubicBezTo>
                  <a:pt x="582" y="2341"/>
                  <a:pt x="582" y="2341"/>
                  <a:pt x="582" y="2341"/>
                </a:cubicBezTo>
                <a:cubicBezTo>
                  <a:pt x="582" y="2341"/>
                  <a:pt x="582" y="2341"/>
                  <a:pt x="582" y="2341"/>
                </a:cubicBezTo>
                <a:cubicBezTo>
                  <a:pt x="582" y="2341"/>
                  <a:pt x="582" y="2341"/>
                  <a:pt x="574" y="2348"/>
                </a:cubicBezTo>
                <a:cubicBezTo>
                  <a:pt x="574" y="2348"/>
                  <a:pt x="574" y="2348"/>
                  <a:pt x="574" y="2348"/>
                </a:cubicBezTo>
                <a:cubicBezTo>
                  <a:pt x="574" y="2356"/>
                  <a:pt x="574" y="2356"/>
                  <a:pt x="566" y="2356"/>
                </a:cubicBezTo>
                <a:cubicBezTo>
                  <a:pt x="566" y="2356"/>
                  <a:pt x="566" y="2356"/>
                  <a:pt x="566" y="2364"/>
                </a:cubicBezTo>
                <a:cubicBezTo>
                  <a:pt x="566" y="2364"/>
                  <a:pt x="566" y="2364"/>
                  <a:pt x="566" y="2364"/>
                </a:cubicBezTo>
                <a:cubicBezTo>
                  <a:pt x="558" y="2372"/>
                  <a:pt x="550" y="2388"/>
                  <a:pt x="550" y="2395"/>
                </a:cubicBezTo>
                <a:cubicBezTo>
                  <a:pt x="542" y="2395"/>
                  <a:pt x="558" y="2372"/>
                  <a:pt x="542" y="2395"/>
                </a:cubicBezTo>
                <a:cubicBezTo>
                  <a:pt x="542" y="2388"/>
                  <a:pt x="550" y="2388"/>
                  <a:pt x="550" y="2380"/>
                </a:cubicBezTo>
                <a:cubicBezTo>
                  <a:pt x="550" y="2380"/>
                  <a:pt x="550" y="2380"/>
                  <a:pt x="550" y="2372"/>
                </a:cubicBezTo>
                <a:cubicBezTo>
                  <a:pt x="550" y="2372"/>
                  <a:pt x="550" y="2372"/>
                  <a:pt x="542" y="2388"/>
                </a:cubicBezTo>
                <a:cubicBezTo>
                  <a:pt x="542" y="2388"/>
                  <a:pt x="542" y="2388"/>
                  <a:pt x="542" y="2388"/>
                </a:cubicBezTo>
                <a:cubicBezTo>
                  <a:pt x="542" y="2388"/>
                  <a:pt x="542" y="2388"/>
                  <a:pt x="534" y="2403"/>
                </a:cubicBezTo>
                <a:cubicBezTo>
                  <a:pt x="527" y="2403"/>
                  <a:pt x="527" y="2403"/>
                  <a:pt x="527" y="2403"/>
                </a:cubicBezTo>
                <a:cubicBezTo>
                  <a:pt x="534" y="2395"/>
                  <a:pt x="534" y="2403"/>
                  <a:pt x="542" y="2388"/>
                </a:cubicBezTo>
                <a:cubicBezTo>
                  <a:pt x="534" y="2395"/>
                  <a:pt x="534" y="2395"/>
                  <a:pt x="527" y="2403"/>
                </a:cubicBezTo>
                <a:cubicBezTo>
                  <a:pt x="527" y="2411"/>
                  <a:pt x="527" y="2411"/>
                  <a:pt x="527" y="2411"/>
                </a:cubicBezTo>
                <a:cubicBezTo>
                  <a:pt x="527" y="2411"/>
                  <a:pt x="527" y="2411"/>
                  <a:pt x="527" y="2411"/>
                </a:cubicBezTo>
                <a:cubicBezTo>
                  <a:pt x="519" y="2419"/>
                  <a:pt x="519" y="2419"/>
                  <a:pt x="519" y="2419"/>
                </a:cubicBezTo>
                <a:cubicBezTo>
                  <a:pt x="519" y="2419"/>
                  <a:pt x="519" y="2419"/>
                  <a:pt x="519" y="2411"/>
                </a:cubicBezTo>
                <a:cubicBezTo>
                  <a:pt x="519" y="2419"/>
                  <a:pt x="511" y="2419"/>
                  <a:pt x="511" y="2427"/>
                </a:cubicBezTo>
                <a:cubicBezTo>
                  <a:pt x="511" y="2427"/>
                  <a:pt x="511" y="2427"/>
                  <a:pt x="511" y="2427"/>
                </a:cubicBezTo>
                <a:cubicBezTo>
                  <a:pt x="511" y="2427"/>
                  <a:pt x="511" y="2427"/>
                  <a:pt x="511" y="2427"/>
                </a:cubicBezTo>
                <a:cubicBezTo>
                  <a:pt x="511" y="2435"/>
                  <a:pt x="503" y="2435"/>
                  <a:pt x="503" y="2435"/>
                </a:cubicBezTo>
                <a:cubicBezTo>
                  <a:pt x="503" y="2435"/>
                  <a:pt x="503" y="2435"/>
                  <a:pt x="495" y="2435"/>
                </a:cubicBezTo>
                <a:cubicBezTo>
                  <a:pt x="495" y="2435"/>
                  <a:pt x="495" y="2435"/>
                  <a:pt x="495" y="2435"/>
                </a:cubicBezTo>
                <a:cubicBezTo>
                  <a:pt x="503" y="2435"/>
                  <a:pt x="503" y="2435"/>
                  <a:pt x="503" y="2442"/>
                </a:cubicBezTo>
                <a:cubicBezTo>
                  <a:pt x="503" y="2442"/>
                  <a:pt x="503" y="2442"/>
                  <a:pt x="503" y="2442"/>
                </a:cubicBezTo>
                <a:cubicBezTo>
                  <a:pt x="503" y="2435"/>
                  <a:pt x="503" y="2435"/>
                  <a:pt x="495" y="2435"/>
                </a:cubicBezTo>
                <a:cubicBezTo>
                  <a:pt x="495" y="2435"/>
                  <a:pt x="495" y="2435"/>
                  <a:pt x="495" y="2435"/>
                </a:cubicBezTo>
                <a:cubicBezTo>
                  <a:pt x="495" y="2435"/>
                  <a:pt x="495" y="2435"/>
                  <a:pt x="495" y="2435"/>
                </a:cubicBezTo>
                <a:cubicBezTo>
                  <a:pt x="495" y="2427"/>
                  <a:pt x="495" y="2427"/>
                  <a:pt x="495" y="2427"/>
                </a:cubicBezTo>
                <a:cubicBezTo>
                  <a:pt x="495" y="2427"/>
                  <a:pt x="495" y="2427"/>
                  <a:pt x="479" y="2419"/>
                </a:cubicBezTo>
                <a:cubicBezTo>
                  <a:pt x="479" y="2419"/>
                  <a:pt x="479" y="2419"/>
                  <a:pt x="479" y="2419"/>
                </a:cubicBezTo>
                <a:cubicBezTo>
                  <a:pt x="479" y="2419"/>
                  <a:pt x="479" y="2419"/>
                  <a:pt x="479" y="2411"/>
                </a:cubicBezTo>
                <a:cubicBezTo>
                  <a:pt x="479" y="2411"/>
                  <a:pt x="479" y="2411"/>
                  <a:pt x="479" y="2411"/>
                </a:cubicBezTo>
                <a:cubicBezTo>
                  <a:pt x="487" y="2419"/>
                  <a:pt x="487" y="2419"/>
                  <a:pt x="487" y="2427"/>
                </a:cubicBezTo>
                <a:cubicBezTo>
                  <a:pt x="487" y="2419"/>
                  <a:pt x="487" y="2419"/>
                  <a:pt x="487" y="2419"/>
                </a:cubicBezTo>
                <a:cubicBezTo>
                  <a:pt x="487" y="2427"/>
                  <a:pt x="495" y="2427"/>
                  <a:pt x="495" y="2427"/>
                </a:cubicBezTo>
                <a:cubicBezTo>
                  <a:pt x="495" y="2427"/>
                  <a:pt x="495" y="2427"/>
                  <a:pt x="495" y="2427"/>
                </a:cubicBezTo>
                <a:cubicBezTo>
                  <a:pt x="495" y="2427"/>
                  <a:pt x="495" y="2427"/>
                  <a:pt x="495" y="2427"/>
                </a:cubicBezTo>
                <a:cubicBezTo>
                  <a:pt x="495" y="2427"/>
                  <a:pt x="495" y="2427"/>
                  <a:pt x="495" y="2427"/>
                </a:cubicBezTo>
                <a:cubicBezTo>
                  <a:pt x="479" y="2411"/>
                  <a:pt x="464" y="2395"/>
                  <a:pt x="464" y="2388"/>
                </a:cubicBezTo>
                <a:cubicBezTo>
                  <a:pt x="464" y="2388"/>
                  <a:pt x="464" y="2388"/>
                  <a:pt x="456" y="2388"/>
                </a:cubicBezTo>
                <a:cubicBezTo>
                  <a:pt x="456" y="2388"/>
                  <a:pt x="440" y="2372"/>
                  <a:pt x="440" y="2364"/>
                </a:cubicBezTo>
                <a:cubicBezTo>
                  <a:pt x="440" y="2364"/>
                  <a:pt x="440" y="2364"/>
                  <a:pt x="432" y="2356"/>
                </a:cubicBezTo>
                <a:cubicBezTo>
                  <a:pt x="440" y="2372"/>
                  <a:pt x="424" y="2356"/>
                  <a:pt x="440" y="2372"/>
                </a:cubicBezTo>
                <a:cubicBezTo>
                  <a:pt x="432" y="2372"/>
                  <a:pt x="432" y="2372"/>
                  <a:pt x="432" y="2372"/>
                </a:cubicBezTo>
                <a:cubicBezTo>
                  <a:pt x="424" y="2364"/>
                  <a:pt x="432" y="2372"/>
                  <a:pt x="424" y="2364"/>
                </a:cubicBezTo>
                <a:cubicBezTo>
                  <a:pt x="424" y="2356"/>
                  <a:pt x="417" y="2356"/>
                  <a:pt x="417" y="2348"/>
                </a:cubicBezTo>
                <a:cubicBezTo>
                  <a:pt x="417" y="2348"/>
                  <a:pt x="417" y="2348"/>
                  <a:pt x="417" y="2356"/>
                </a:cubicBezTo>
                <a:cubicBezTo>
                  <a:pt x="417" y="2356"/>
                  <a:pt x="417" y="2356"/>
                  <a:pt x="424" y="2356"/>
                </a:cubicBezTo>
                <a:cubicBezTo>
                  <a:pt x="424" y="2364"/>
                  <a:pt x="424" y="2364"/>
                  <a:pt x="424" y="2364"/>
                </a:cubicBezTo>
                <a:cubicBezTo>
                  <a:pt x="424" y="2364"/>
                  <a:pt x="424" y="2364"/>
                  <a:pt x="424" y="2364"/>
                </a:cubicBezTo>
                <a:cubicBezTo>
                  <a:pt x="424" y="2364"/>
                  <a:pt x="424" y="2364"/>
                  <a:pt x="424" y="2364"/>
                </a:cubicBezTo>
                <a:cubicBezTo>
                  <a:pt x="424" y="2364"/>
                  <a:pt x="424" y="2364"/>
                  <a:pt x="424" y="2364"/>
                </a:cubicBezTo>
                <a:cubicBezTo>
                  <a:pt x="432" y="2364"/>
                  <a:pt x="432" y="2372"/>
                  <a:pt x="440" y="2372"/>
                </a:cubicBezTo>
                <a:cubicBezTo>
                  <a:pt x="432" y="2372"/>
                  <a:pt x="432" y="2372"/>
                  <a:pt x="424" y="2364"/>
                </a:cubicBezTo>
                <a:cubicBezTo>
                  <a:pt x="424" y="2364"/>
                  <a:pt x="424" y="2364"/>
                  <a:pt x="424" y="2364"/>
                </a:cubicBezTo>
                <a:cubicBezTo>
                  <a:pt x="424" y="2364"/>
                  <a:pt x="424" y="2364"/>
                  <a:pt x="424" y="2364"/>
                </a:cubicBezTo>
                <a:cubicBezTo>
                  <a:pt x="417" y="2364"/>
                  <a:pt x="417" y="2364"/>
                  <a:pt x="417" y="2356"/>
                </a:cubicBezTo>
                <a:cubicBezTo>
                  <a:pt x="417" y="2356"/>
                  <a:pt x="409" y="2348"/>
                  <a:pt x="401" y="2341"/>
                </a:cubicBezTo>
                <a:cubicBezTo>
                  <a:pt x="401" y="2341"/>
                  <a:pt x="401" y="2333"/>
                  <a:pt x="401" y="2333"/>
                </a:cubicBezTo>
                <a:cubicBezTo>
                  <a:pt x="385" y="2317"/>
                  <a:pt x="377" y="2301"/>
                  <a:pt x="370" y="2294"/>
                </a:cubicBezTo>
                <a:cubicBezTo>
                  <a:pt x="370" y="2294"/>
                  <a:pt x="377" y="2294"/>
                  <a:pt x="362" y="2278"/>
                </a:cubicBezTo>
                <a:cubicBezTo>
                  <a:pt x="362" y="2278"/>
                  <a:pt x="362" y="2278"/>
                  <a:pt x="362" y="2286"/>
                </a:cubicBezTo>
                <a:cubicBezTo>
                  <a:pt x="362" y="2286"/>
                  <a:pt x="362" y="2286"/>
                  <a:pt x="354" y="2270"/>
                </a:cubicBezTo>
                <a:cubicBezTo>
                  <a:pt x="354" y="2270"/>
                  <a:pt x="354" y="2270"/>
                  <a:pt x="354" y="2270"/>
                </a:cubicBezTo>
                <a:cubicBezTo>
                  <a:pt x="346" y="2270"/>
                  <a:pt x="346" y="2270"/>
                  <a:pt x="346" y="2270"/>
                </a:cubicBezTo>
                <a:cubicBezTo>
                  <a:pt x="346" y="2270"/>
                  <a:pt x="346" y="2270"/>
                  <a:pt x="346" y="2262"/>
                </a:cubicBezTo>
                <a:cubicBezTo>
                  <a:pt x="346" y="2262"/>
                  <a:pt x="346" y="2262"/>
                  <a:pt x="346" y="2255"/>
                </a:cubicBezTo>
                <a:cubicBezTo>
                  <a:pt x="346" y="2255"/>
                  <a:pt x="346" y="2255"/>
                  <a:pt x="346" y="2255"/>
                </a:cubicBezTo>
                <a:cubicBezTo>
                  <a:pt x="346" y="2255"/>
                  <a:pt x="346" y="2255"/>
                  <a:pt x="346" y="2255"/>
                </a:cubicBezTo>
                <a:cubicBezTo>
                  <a:pt x="346" y="2255"/>
                  <a:pt x="338" y="2255"/>
                  <a:pt x="338" y="2255"/>
                </a:cubicBezTo>
                <a:cubicBezTo>
                  <a:pt x="338" y="2247"/>
                  <a:pt x="338" y="2247"/>
                  <a:pt x="330" y="2239"/>
                </a:cubicBezTo>
                <a:cubicBezTo>
                  <a:pt x="330" y="2239"/>
                  <a:pt x="330" y="2239"/>
                  <a:pt x="330" y="2239"/>
                </a:cubicBezTo>
                <a:cubicBezTo>
                  <a:pt x="330" y="2239"/>
                  <a:pt x="330" y="2239"/>
                  <a:pt x="330" y="2239"/>
                </a:cubicBezTo>
                <a:cubicBezTo>
                  <a:pt x="330" y="2239"/>
                  <a:pt x="330" y="2239"/>
                  <a:pt x="330" y="2239"/>
                </a:cubicBezTo>
                <a:cubicBezTo>
                  <a:pt x="322" y="2231"/>
                  <a:pt x="315" y="2223"/>
                  <a:pt x="307" y="2208"/>
                </a:cubicBezTo>
                <a:cubicBezTo>
                  <a:pt x="315" y="2223"/>
                  <a:pt x="330" y="2239"/>
                  <a:pt x="338" y="2255"/>
                </a:cubicBezTo>
                <a:cubicBezTo>
                  <a:pt x="330" y="2255"/>
                  <a:pt x="330" y="2255"/>
                  <a:pt x="330" y="2247"/>
                </a:cubicBezTo>
                <a:cubicBezTo>
                  <a:pt x="330" y="2247"/>
                  <a:pt x="330" y="2247"/>
                  <a:pt x="330" y="2255"/>
                </a:cubicBezTo>
                <a:cubicBezTo>
                  <a:pt x="330" y="2247"/>
                  <a:pt x="322" y="2239"/>
                  <a:pt x="322" y="2239"/>
                </a:cubicBezTo>
                <a:cubicBezTo>
                  <a:pt x="322" y="2239"/>
                  <a:pt x="322" y="2239"/>
                  <a:pt x="322" y="2239"/>
                </a:cubicBezTo>
                <a:cubicBezTo>
                  <a:pt x="315" y="2239"/>
                  <a:pt x="315" y="2239"/>
                  <a:pt x="315" y="2239"/>
                </a:cubicBezTo>
                <a:cubicBezTo>
                  <a:pt x="315" y="2239"/>
                  <a:pt x="315" y="2239"/>
                  <a:pt x="315" y="2231"/>
                </a:cubicBezTo>
                <a:cubicBezTo>
                  <a:pt x="315" y="2231"/>
                  <a:pt x="315" y="2231"/>
                  <a:pt x="315" y="2223"/>
                </a:cubicBezTo>
                <a:cubicBezTo>
                  <a:pt x="315" y="2231"/>
                  <a:pt x="315" y="2231"/>
                  <a:pt x="315" y="2231"/>
                </a:cubicBezTo>
                <a:cubicBezTo>
                  <a:pt x="315" y="2231"/>
                  <a:pt x="315" y="2231"/>
                  <a:pt x="315" y="2231"/>
                </a:cubicBezTo>
                <a:cubicBezTo>
                  <a:pt x="315" y="2231"/>
                  <a:pt x="315" y="2231"/>
                  <a:pt x="322" y="2239"/>
                </a:cubicBezTo>
                <a:cubicBezTo>
                  <a:pt x="322" y="2231"/>
                  <a:pt x="322" y="2231"/>
                  <a:pt x="322" y="2231"/>
                </a:cubicBezTo>
                <a:cubicBezTo>
                  <a:pt x="307" y="2215"/>
                  <a:pt x="299" y="2208"/>
                  <a:pt x="291" y="2200"/>
                </a:cubicBezTo>
                <a:cubicBezTo>
                  <a:pt x="283" y="2192"/>
                  <a:pt x="244" y="2137"/>
                  <a:pt x="220" y="2114"/>
                </a:cubicBezTo>
                <a:cubicBezTo>
                  <a:pt x="228" y="2114"/>
                  <a:pt x="228" y="2114"/>
                  <a:pt x="228" y="2121"/>
                </a:cubicBezTo>
                <a:cubicBezTo>
                  <a:pt x="228" y="2121"/>
                  <a:pt x="228" y="2121"/>
                  <a:pt x="228" y="2121"/>
                </a:cubicBezTo>
                <a:cubicBezTo>
                  <a:pt x="228" y="2121"/>
                  <a:pt x="228" y="2121"/>
                  <a:pt x="228" y="2121"/>
                </a:cubicBezTo>
                <a:cubicBezTo>
                  <a:pt x="228" y="2121"/>
                  <a:pt x="228" y="2121"/>
                  <a:pt x="228" y="2129"/>
                </a:cubicBezTo>
                <a:cubicBezTo>
                  <a:pt x="228" y="2129"/>
                  <a:pt x="228" y="2129"/>
                  <a:pt x="228" y="2129"/>
                </a:cubicBezTo>
                <a:cubicBezTo>
                  <a:pt x="228" y="2129"/>
                  <a:pt x="236" y="2129"/>
                  <a:pt x="236" y="2137"/>
                </a:cubicBezTo>
                <a:cubicBezTo>
                  <a:pt x="252" y="2161"/>
                  <a:pt x="275" y="2184"/>
                  <a:pt x="275" y="2184"/>
                </a:cubicBezTo>
                <a:cubicBezTo>
                  <a:pt x="275" y="2184"/>
                  <a:pt x="275" y="2192"/>
                  <a:pt x="275" y="2192"/>
                </a:cubicBezTo>
                <a:cubicBezTo>
                  <a:pt x="291" y="2215"/>
                  <a:pt x="330" y="2262"/>
                  <a:pt x="362" y="2301"/>
                </a:cubicBezTo>
                <a:cubicBezTo>
                  <a:pt x="370" y="2301"/>
                  <a:pt x="370" y="2309"/>
                  <a:pt x="370" y="2309"/>
                </a:cubicBezTo>
                <a:cubicBezTo>
                  <a:pt x="370" y="2309"/>
                  <a:pt x="370" y="2309"/>
                  <a:pt x="370" y="2301"/>
                </a:cubicBezTo>
                <a:cubicBezTo>
                  <a:pt x="385" y="2325"/>
                  <a:pt x="401" y="2341"/>
                  <a:pt x="409" y="2348"/>
                </a:cubicBezTo>
                <a:cubicBezTo>
                  <a:pt x="409" y="2356"/>
                  <a:pt x="409" y="2348"/>
                  <a:pt x="409" y="2356"/>
                </a:cubicBezTo>
                <a:cubicBezTo>
                  <a:pt x="417" y="2364"/>
                  <a:pt x="417" y="2364"/>
                  <a:pt x="424" y="2372"/>
                </a:cubicBezTo>
                <a:cubicBezTo>
                  <a:pt x="424" y="2372"/>
                  <a:pt x="424" y="2372"/>
                  <a:pt x="424" y="2372"/>
                </a:cubicBezTo>
                <a:cubicBezTo>
                  <a:pt x="424" y="2372"/>
                  <a:pt x="424" y="2372"/>
                  <a:pt x="424" y="2372"/>
                </a:cubicBezTo>
                <a:cubicBezTo>
                  <a:pt x="424" y="2372"/>
                  <a:pt x="424" y="2372"/>
                  <a:pt x="424" y="2372"/>
                </a:cubicBezTo>
                <a:cubicBezTo>
                  <a:pt x="424" y="2380"/>
                  <a:pt x="432" y="2380"/>
                  <a:pt x="432" y="2388"/>
                </a:cubicBezTo>
                <a:cubicBezTo>
                  <a:pt x="432" y="2388"/>
                  <a:pt x="432" y="2388"/>
                  <a:pt x="440" y="2388"/>
                </a:cubicBezTo>
                <a:cubicBezTo>
                  <a:pt x="432" y="2388"/>
                  <a:pt x="432" y="2388"/>
                  <a:pt x="424" y="2380"/>
                </a:cubicBezTo>
                <a:cubicBezTo>
                  <a:pt x="432" y="2380"/>
                  <a:pt x="440" y="2388"/>
                  <a:pt x="440" y="2395"/>
                </a:cubicBezTo>
                <a:cubicBezTo>
                  <a:pt x="440" y="2395"/>
                  <a:pt x="440" y="2395"/>
                  <a:pt x="440" y="2395"/>
                </a:cubicBezTo>
                <a:cubicBezTo>
                  <a:pt x="440" y="2395"/>
                  <a:pt x="440" y="2395"/>
                  <a:pt x="440" y="2395"/>
                </a:cubicBezTo>
                <a:cubicBezTo>
                  <a:pt x="448" y="2395"/>
                  <a:pt x="448" y="2395"/>
                  <a:pt x="448" y="2395"/>
                </a:cubicBezTo>
                <a:cubicBezTo>
                  <a:pt x="448" y="2395"/>
                  <a:pt x="448" y="2395"/>
                  <a:pt x="448" y="2395"/>
                </a:cubicBezTo>
                <a:cubicBezTo>
                  <a:pt x="448" y="2395"/>
                  <a:pt x="448" y="2395"/>
                  <a:pt x="448" y="2395"/>
                </a:cubicBezTo>
                <a:cubicBezTo>
                  <a:pt x="448" y="2403"/>
                  <a:pt x="448" y="2403"/>
                  <a:pt x="448" y="2403"/>
                </a:cubicBezTo>
                <a:cubicBezTo>
                  <a:pt x="448" y="2403"/>
                  <a:pt x="448" y="2403"/>
                  <a:pt x="448" y="2403"/>
                </a:cubicBezTo>
                <a:cubicBezTo>
                  <a:pt x="448" y="2403"/>
                  <a:pt x="448" y="2403"/>
                  <a:pt x="448" y="2403"/>
                </a:cubicBezTo>
                <a:cubicBezTo>
                  <a:pt x="456" y="2403"/>
                  <a:pt x="456" y="2403"/>
                  <a:pt x="456" y="2403"/>
                </a:cubicBezTo>
                <a:cubicBezTo>
                  <a:pt x="448" y="2403"/>
                  <a:pt x="448" y="2403"/>
                  <a:pt x="448" y="2403"/>
                </a:cubicBezTo>
                <a:cubicBezTo>
                  <a:pt x="456" y="2403"/>
                  <a:pt x="456" y="2403"/>
                  <a:pt x="456" y="2403"/>
                </a:cubicBezTo>
                <a:cubicBezTo>
                  <a:pt x="456" y="2403"/>
                  <a:pt x="456" y="2403"/>
                  <a:pt x="456" y="2411"/>
                </a:cubicBezTo>
                <a:cubicBezTo>
                  <a:pt x="464" y="2419"/>
                  <a:pt x="479" y="2435"/>
                  <a:pt x="495" y="2450"/>
                </a:cubicBezTo>
                <a:cubicBezTo>
                  <a:pt x="495" y="2450"/>
                  <a:pt x="495" y="2450"/>
                  <a:pt x="487" y="2450"/>
                </a:cubicBezTo>
                <a:cubicBezTo>
                  <a:pt x="487" y="2450"/>
                  <a:pt x="487" y="2450"/>
                  <a:pt x="487" y="2442"/>
                </a:cubicBezTo>
                <a:cubicBezTo>
                  <a:pt x="479" y="2442"/>
                  <a:pt x="472" y="2427"/>
                  <a:pt x="464" y="2419"/>
                </a:cubicBezTo>
                <a:cubicBezTo>
                  <a:pt x="464" y="2419"/>
                  <a:pt x="464" y="2419"/>
                  <a:pt x="456" y="2411"/>
                </a:cubicBezTo>
                <a:cubicBezTo>
                  <a:pt x="456" y="2411"/>
                  <a:pt x="456" y="2411"/>
                  <a:pt x="456" y="2411"/>
                </a:cubicBezTo>
                <a:cubicBezTo>
                  <a:pt x="456" y="2411"/>
                  <a:pt x="456" y="2411"/>
                  <a:pt x="456" y="2411"/>
                </a:cubicBezTo>
                <a:cubicBezTo>
                  <a:pt x="456" y="2411"/>
                  <a:pt x="456" y="2411"/>
                  <a:pt x="440" y="2395"/>
                </a:cubicBezTo>
                <a:cubicBezTo>
                  <a:pt x="440" y="2395"/>
                  <a:pt x="440" y="2395"/>
                  <a:pt x="448" y="2403"/>
                </a:cubicBezTo>
                <a:cubicBezTo>
                  <a:pt x="448" y="2403"/>
                  <a:pt x="440" y="2403"/>
                  <a:pt x="440" y="2403"/>
                </a:cubicBezTo>
                <a:cubicBezTo>
                  <a:pt x="440" y="2403"/>
                  <a:pt x="440" y="2403"/>
                  <a:pt x="440" y="2403"/>
                </a:cubicBezTo>
                <a:cubicBezTo>
                  <a:pt x="440" y="2403"/>
                  <a:pt x="440" y="2403"/>
                  <a:pt x="440" y="2403"/>
                </a:cubicBezTo>
                <a:cubicBezTo>
                  <a:pt x="440" y="2395"/>
                  <a:pt x="440" y="2395"/>
                  <a:pt x="432" y="2395"/>
                </a:cubicBezTo>
                <a:cubicBezTo>
                  <a:pt x="432" y="2395"/>
                  <a:pt x="432" y="2395"/>
                  <a:pt x="440" y="2395"/>
                </a:cubicBezTo>
                <a:cubicBezTo>
                  <a:pt x="432" y="2388"/>
                  <a:pt x="432" y="2388"/>
                  <a:pt x="432" y="2388"/>
                </a:cubicBezTo>
                <a:cubicBezTo>
                  <a:pt x="432" y="2388"/>
                  <a:pt x="432" y="2388"/>
                  <a:pt x="432" y="2388"/>
                </a:cubicBezTo>
                <a:cubicBezTo>
                  <a:pt x="432" y="2388"/>
                  <a:pt x="432" y="2395"/>
                  <a:pt x="440" y="2395"/>
                </a:cubicBezTo>
                <a:cubicBezTo>
                  <a:pt x="432" y="2388"/>
                  <a:pt x="432" y="2388"/>
                  <a:pt x="432" y="2388"/>
                </a:cubicBezTo>
                <a:cubicBezTo>
                  <a:pt x="432" y="2388"/>
                  <a:pt x="432" y="2380"/>
                  <a:pt x="424" y="2372"/>
                </a:cubicBezTo>
                <a:cubicBezTo>
                  <a:pt x="424" y="2372"/>
                  <a:pt x="424" y="2372"/>
                  <a:pt x="424" y="2380"/>
                </a:cubicBezTo>
                <a:cubicBezTo>
                  <a:pt x="409" y="2364"/>
                  <a:pt x="409" y="2356"/>
                  <a:pt x="401" y="2348"/>
                </a:cubicBezTo>
                <a:cubicBezTo>
                  <a:pt x="401" y="2348"/>
                  <a:pt x="401" y="2348"/>
                  <a:pt x="393" y="2341"/>
                </a:cubicBezTo>
                <a:cubicBezTo>
                  <a:pt x="393" y="2341"/>
                  <a:pt x="393" y="2341"/>
                  <a:pt x="393" y="2341"/>
                </a:cubicBezTo>
                <a:cubicBezTo>
                  <a:pt x="393" y="2341"/>
                  <a:pt x="393" y="2341"/>
                  <a:pt x="393" y="2341"/>
                </a:cubicBezTo>
                <a:cubicBezTo>
                  <a:pt x="393" y="2341"/>
                  <a:pt x="393" y="2341"/>
                  <a:pt x="393" y="2341"/>
                </a:cubicBezTo>
                <a:cubicBezTo>
                  <a:pt x="393" y="2341"/>
                  <a:pt x="393" y="2341"/>
                  <a:pt x="393" y="2341"/>
                </a:cubicBezTo>
                <a:cubicBezTo>
                  <a:pt x="385" y="2333"/>
                  <a:pt x="385" y="2333"/>
                  <a:pt x="385" y="2333"/>
                </a:cubicBezTo>
                <a:cubicBezTo>
                  <a:pt x="377" y="2325"/>
                  <a:pt x="377" y="2317"/>
                  <a:pt x="370" y="2309"/>
                </a:cubicBezTo>
                <a:cubicBezTo>
                  <a:pt x="370" y="2309"/>
                  <a:pt x="370" y="2309"/>
                  <a:pt x="370" y="2309"/>
                </a:cubicBezTo>
                <a:cubicBezTo>
                  <a:pt x="370" y="2309"/>
                  <a:pt x="370" y="2309"/>
                  <a:pt x="370" y="2309"/>
                </a:cubicBezTo>
                <a:cubicBezTo>
                  <a:pt x="362" y="2301"/>
                  <a:pt x="354" y="2294"/>
                  <a:pt x="354" y="2286"/>
                </a:cubicBezTo>
                <a:cubicBezTo>
                  <a:pt x="346" y="2286"/>
                  <a:pt x="346" y="2286"/>
                  <a:pt x="346" y="2286"/>
                </a:cubicBezTo>
                <a:cubicBezTo>
                  <a:pt x="346" y="2286"/>
                  <a:pt x="346" y="2286"/>
                  <a:pt x="346" y="2286"/>
                </a:cubicBezTo>
                <a:cubicBezTo>
                  <a:pt x="346" y="2278"/>
                  <a:pt x="338" y="2278"/>
                  <a:pt x="338" y="2270"/>
                </a:cubicBezTo>
                <a:cubicBezTo>
                  <a:pt x="338" y="2270"/>
                  <a:pt x="338" y="2270"/>
                  <a:pt x="330" y="2270"/>
                </a:cubicBezTo>
                <a:cubicBezTo>
                  <a:pt x="330" y="2270"/>
                  <a:pt x="338" y="2270"/>
                  <a:pt x="338" y="2270"/>
                </a:cubicBezTo>
                <a:cubicBezTo>
                  <a:pt x="315" y="2247"/>
                  <a:pt x="299" y="2231"/>
                  <a:pt x="283" y="2208"/>
                </a:cubicBezTo>
                <a:cubicBezTo>
                  <a:pt x="291" y="2208"/>
                  <a:pt x="291" y="2208"/>
                  <a:pt x="291" y="2208"/>
                </a:cubicBezTo>
                <a:cubicBezTo>
                  <a:pt x="283" y="2208"/>
                  <a:pt x="291" y="2208"/>
                  <a:pt x="283" y="2208"/>
                </a:cubicBezTo>
                <a:cubicBezTo>
                  <a:pt x="283" y="2208"/>
                  <a:pt x="283" y="2208"/>
                  <a:pt x="283" y="2208"/>
                </a:cubicBezTo>
                <a:cubicBezTo>
                  <a:pt x="275" y="2200"/>
                  <a:pt x="275" y="2192"/>
                  <a:pt x="267" y="2184"/>
                </a:cubicBezTo>
                <a:cubicBezTo>
                  <a:pt x="267" y="2176"/>
                  <a:pt x="267" y="2184"/>
                  <a:pt x="267" y="2176"/>
                </a:cubicBezTo>
                <a:cubicBezTo>
                  <a:pt x="260" y="2176"/>
                  <a:pt x="260" y="2176"/>
                  <a:pt x="260" y="2176"/>
                </a:cubicBezTo>
                <a:cubicBezTo>
                  <a:pt x="260" y="2176"/>
                  <a:pt x="260" y="2176"/>
                  <a:pt x="260" y="2168"/>
                </a:cubicBezTo>
                <a:cubicBezTo>
                  <a:pt x="260" y="2168"/>
                  <a:pt x="260" y="2168"/>
                  <a:pt x="252" y="2161"/>
                </a:cubicBezTo>
                <a:cubicBezTo>
                  <a:pt x="252" y="2161"/>
                  <a:pt x="252" y="2161"/>
                  <a:pt x="260" y="2176"/>
                </a:cubicBezTo>
                <a:cubicBezTo>
                  <a:pt x="244" y="2153"/>
                  <a:pt x="220" y="2121"/>
                  <a:pt x="212" y="2106"/>
                </a:cubicBezTo>
                <a:cubicBezTo>
                  <a:pt x="212" y="2106"/>
                  <a:pt x="212" y="2106"/>
                  <a:pt x="205" y="2090"/>
                </a:cubicBezTo>
                <a:cubicBezTo>
                  <a:pt x="205" y="2090"/>
                  <a:pt x="205" y="2090"/>
                  <a:pt x="205" y="2098"/>
                </a:cubicBezTo>
                <a:cubicBezTo>
                  <a:pt x="197" y="2090"/>
                  <a:pt x="205" y="2090"/>
                  <a:pt x="197" y="2090"/>
                </a:cubicBezTo>
                <a:cubicBezTo>
                  <a:pt x="197" y="2090"/>
                  <a:pt x="197" y="2090"/>
                  <a:pt x="197" y="2082"/>
                </a:cubicBezTo>
                <a:cubicBezTo>
                  <a:pt x="189" y="2075"/>
                  <a:pt x="142" y="2020"/>
                  <a:pt x="142" y="2020"/>
                </a:cubicBezTo>
                <a:cubicBezTo>
                  <a:pt x="134" y="2012"/>
                  <a:pt x="134" y="2012"/>
                  <a:pt x="134" y="2012"/>
                </a:cubicBezTo>
                <a:cubicBezTo>
                  <a:pt x="118" y="1996"/>
                  <a:pt x="118" y="1996"/>
                  <a:pt x="103" y="1988"/>
                </a:cubicBezTo>
                <a:cubicBezTo>
                  <a:pt x="103" y="1988"/>
                  <a:pt x="103" y="1988"/>
                  <a:pt x="95" y="1981"/>
                </a:cubicBezTo>
                <a:cubicBezTo>
                  <a:pt x="95" y="1981"/>
                  <a:pt x="87" y="1973"/>
                  <a:pt x="87" y="1973"/>
                </a:cubicBezTo>
                <a:cubicBezTo>
                  <a:pt x="87" y="1973"/>
                  <a:pt x="87" y="1973"/>
                  <a:pt x="87" y="1973"/>
                </a:cubicBezTo>
                <a:cubicBezTo>
                  <a:pt x="87" y="1973"/>
                  <a:pt x="87" y="1973"/>
                  <a:pt x="87" y="1973"/>
                </a:cubicBezTo>
                <a:cubicBezTo>
                  <a:pt x="87" y="1973"/>
                  <a:pt x="87" y="1973"/>
                  <a:pt x="87" y="1973"/>
                </a:cubicBezTo>
                <a:cubicBezTo>
                  <a:pt x="87" y="1973"/>
                  <a:pt x="87" y="1973"/>
                  <a:pt x="87" y="1973"/>
                </a:cubicBezTo>
                <a:cubicBezTo>
                  <a:pt x="87" y="1973"/>
                  <a:pt x="87" y="1973"/>
                  <a:pt x="87" y="1973"/>
                </a:cubicBezTo>
                <a:cubicBezTo>
                  <a:pt x="79" y="1973"/>
                  <a:pt x="79" y="1973"/>
                  <a:pt x="79" y="1973"/>
                </a:cubicBezTo>
                <a:cubicBezTo>
                  <a:pt x="79" y="1973"/>
                  <a:pt x="87" y="1973"/>
                  <a:pt x="71" y="1957"/>
                </a:cubicBezTo>
                <a:cubicBezTo>
                  <a:pt x="71" y="1957"/>
                  <a:pt x="71" y="1957"/>
                  <a:pt x="71" y="1965"/>
                </a:cubicBezTo>
                <a:cubicBezTo>
                  <a:pt x="71" y="1965"/>
                  <a:pt x="71" y="1965"/>
                  <a:pt x="55" y="1957"/>
                </a:cubicBezTo>
                <a:cubicBezTo>
                  <a:pt x="55" y="1957"/>
                  <a:pt x="55" y="1957"/>
                  <a:pt x="63" y="1957"/>
                </a:cubicBezTo>
                <a:cubicBezTo>
                  <a:pt x="63" y="1957"/>
                  <a:pt x="63" y="1957"/>
                  <a:pt x="55" y="1957"/>
                </a:cubicBezTo>
                <a:cubicBezTo>
                  <a:pt x="55" y="1957"/>
                  <a:pt x="55" y="1957"/>
                  <a:pt x="48" y="1957"/>
                </a:cubicBezTo>
                <a:cubicBezTo>
                  <a:pt x="40" y="1957"/>
                  <a:pt x="40" y="1957"/>
                  <a:pt x="40" y="1957"/>
                </a:cubicBezTo>
                <a:cubicBezTo>
                  <a:pt x="40" y="1957"/>
                  <a:pt x="40" y="1957"/>
                  <a:pt x="55" y="1965"/>
                </a:cubicBezTo>
                <a:cubicBezTo>
                  <a:pt x="55" y="1965"/>
                  <a:pt x="55" y="1973"/>
                  <a:pt x="55" y="1965"/>
                </a:cubicBezTo>
                <a:cubicBezTo>
                  <a:pt x="55" y="1973"/>
                  <a:pt x="55" y="1973"/>
                  <a:pt x="55" y="1973"/>
                </a:cubicBezTo>
                <a:cubicBezTo>
                  <a:pt x="55" y="1973"/>
                  <a:pt x="55" y="1973"/>
                  <a:pt x="55" y="1973"/>
                </a:cubicBezTo>
                <a:cubicBezTo>
                  <a:pt x="55" y="1973"/>
                  <a:pt x="55" y="1973"/>
                  <a:pt x="48" y="1973"/>
                </a:cubicBezTo>
                <a:cubicBezTo>
                  <a:pt x="55" y="1973"/>
                  <a:pt x="55" y="1973"/>
                  <a:pt x="55" y="1973"/>
                </a:cubicBezTo>
                <a:cubicBezTo>
                  <a:pt x="71" y="1981"/>
                  <a:pt x="71" y="1981"/>
                  <a:pt x="71" y="1988"/>
                </a:cubicBezTo>
                <a:cubicBezTo>
                  <a:pt x="71" y="1988"/>
                  <a:pt x="71" y="1988"/>
                  <a:pt x="71" y="1988"/>
                </a:cubicBezTo>
                <a:cubicBezTo>
                  <a:pt x="71" y="1981"/>
                  <a:pt x="71" y="1981"/>
                  <a:pt x="63" y="1973"/>
                </a:cubicBezTo>
                <a:cubicBezTo>
                  <a:pt x="71" y="1981"/>
                  <a:pt x="71" y="1981"/>
                  <a:pt x="71" y="1981"/>
                </a:cubicBezTo>
                <a:cubicBezTo>
                  <a:pt x="71" y="1981"/>
                  <a:pt x="71" y="1981"/>
                  <a:pt x="71" y="1981"/>
                </a:cubicBezTo>
                <a:cubicBezTo>
                  <a:pt x="71" y="1981"/>
                  <a:pt x="71" y="1981"/>
                  <a:pt x="71" y="1981"/>
                </a:cubicBezTo>
                <a:cubicBezTo>
                  <a:pt x="79" y="1981"/>
                  <a:pt x="79" y="1981"/>
                  <a:pt x="87" y="1988"/>
                </a:cubicBezTo>
                <a:cubicBezTo>
                  <a:pt x="87" y="1988"/>
                  <a:pt x="87" y="1988"/>
                  <a:pt x="87" y="1988"/>
                </a:cubicBezTo>
                <a:cubicBezTo>
                  <a:pt x="87" y="1988"/>
                  <a:pt x="87" y="1988"/>
                  <a:pt x="103" y="1996"/>
                </a:cubicBezTo>
                <a:cubicBezTo>
                  <a:pt x="103" y="2004"/>
                  <a:pt x="103" y="1996"/>
                  <a:pt x="103" y="2004"/>
                </a:cubicBezTo>
                <a:cubicBezTo>
                  <a:pt x="95" y="2004"/>
                  <a:pt x="95" y="2004"/>
                  <a:pt x="95" y="1996"/>
                </a:cubicBezTo>
                <a:cubicBezTo>
                  <a:pt x="87" y="1996"/>
                  <a:pt x="87" y="1988"/>
                  <a:pt x="71" y="1988"/>
                </a:cubicBezTo>
                <a:cubicBezTo>
                  <a:pt x="79" y="1988"/>
                  <a:pt x="87" y="1996"/>
                  <a:pt x="79" y="1996"/>
                </a:cubicBezTo>
                <a:cubicBezTo>
                  <a:pt x="79" y="1996"/>
                  <a:pt x="79" y="1996"/>
                  <a:pt x="71" y="1996"/>
                </a:cubicBezTo>
                <a:cubicBezTo>
                  <a:pt x="87" y="2004"/>
                  <a:pt x="103" y="2020"/>
                  <a:pt x="118" y="2035"/>
                </a:cubicBezTo>
                <a:cubicBezTo>
                  <a:pt x="126" y="2043"/>
                  <a:pt x="126" y="2043"/>
                  <a:pt x="134" y="2043"/>
                </a:cubicBezTo>
                <a:cubicBezTo>
                  <a:pt x="134" y="2043"/>
                  <a:pt x="134" y="2051"/>
                  <a:pt x="134" y="2051"/>
                </a:cubicBezTo>
                <a:cubicBezTo>
                  <a:pt x="134" y="2051"/>
                  <a:pt x="134" y="2051"/>
                  <a:pt x="134" y="2043"/>
                </a:cubicBezTo>
                <a:cubicBezTo>
                  <a:pt x="134" y="2043"/>
                  <a:pt x="134" y="2043"/>
                  <a:pt x="142" y="2051"/>
                </a:cubicBezTo>
                <a:cubicBezTo>
                  <a:pt x="142" y="2051"/>
                  <a:pt x="134" y="2051"/>
                  <a:pt x="134" y="2051"/>
                </a:cubicBezTo>
                <a:cubicBezTo>
                  <a:pt x="142" y="2051"/>
                  <a:pt x="142" y="2051"/>
                  <a:pt x="142" y="2051"/>
                </a:cubicBezTo>
                <a:cubicBezTo>
                  <a:pt x="142" y="2051"/>
                  <a:pt x="142" y="2051"/>
                  <a:pt x="142" y="2059"/>
                </a:cubicBezTo>
                <a:cubicBezTo>
                  <a:pt x="134" y="2051"/>
                  <a:pt x="142" y="2059"/>
                  <a:pt x="134" y="2051"/>
                </a:cubicBezTo>
                <a:cubicBezTo>
                  <a:pt x="134" y="2051"/>
                  <a:pt x="142" y="2059"/>
                  <a:pt x="150" y="2067"/>
                </a:cubicBezTo>
                <a:cubicBezTo>
                  <a:pt x="150" y="2075"/>
                  <a:pt x="150" y="2075"/>
                  <a:pt x="150" y="2075"/>
                </a:cubicBezTo>
                <a:cubicBezTo>
                  <a:pt x="134" y="2059"/>
                  <a:pt x="95" y="2012"/>
                  <a:pt x="87" y="2012"/>
                </a:cubicBezTo>
                <a:cubicBezTo>
                  <a:pt x="87" y="2004"/>
                  <a:pt x="87" y="2012"/>
                  <a:pt x="87" y="2004"/>
                </a:cubicBezTo>
                <a:cubicBezTo>
                  <a:pt x="79" y="1996"/>
                  <a:pt x="71" y="1996"/>
                  <a:pt x="71" y="1996"/>
                </a:cubicBezTo>
                <a:cubicBezTo>
                  <a:pt x="63" y="1988"/>
                  <a:pt x="55" y="1988"/>
                  <a:pt x="55" y="1988"/>
                </a:cubicBezTo>
                <a:cubicBezTo>
                  <a:pt x="55" y="1988"/>
                  <a:pt x="55" y="1988"/>
                  <a:pt x="48" y="1981"/>
                </a:cubicBezTo>
                <a:cubicBezTo>
                  <a:pt x="48" y="1981"/>
                  <a:pt x="48" y="1981"/>
                  <a:pt x="55" y="1988"/>
                </a:cubicBezTo>
                <a:cubicBezTo>
                  <a:pt x="55" y="1988"/>
                  <a:pt x="55" y="1981"/>
                  <a:pt x="48" y="1981"/>
                </a:cubicBezTo>
                <a:cubicBezTo>
                  <a:pt x="48" y="1981"/>
                  <a:pt x="48" y="1981"/>
                  <a:pt x="48" y="1981"/>
                </a:cubicBezTo>
                <a:cubicBezTo>
                  <a:pt x="48" y="1981"/>
                  <a:pt x="48" y="1981"/>
                  <a:pt x="48" y="1981"/>
                </a:cubicBezTo>
                <a:cubicBezTo>
                  <a:pt x="48" y="1981"/>
                  <a:pt x="48" y="1981"/>
                  <a:pt x="48" y="1981"/>
                </a:cubicBezTo>
                <a:cubicBezTo>
                  <a:pt x="40" y="1981"/>
                  <a:pt x="40" y="1981"/>
                  <a:pt x="40" y="1973"/>
                </a:cubicBezTo>
                <a:cubicBezTo>
                  <a:pt x="40" y="1973"/>
                  <a:pt x="40" y="1973"/>
                  <a:pt x="32" y="1973"/>
                </a:cubicBezTo>
                <a:cubicBezTo>
                  <a:pt x="32" y="1973"/>
                  <a:pt x="40" y="1981"/>
                  <a:pt x="40" y="1981"/>
                </a:cubicBezTo>
                <a:cubicBezTo>
                  <a:pt x="40" y="1981"/>
                  <a:pt x="40" y="1981"/>
                  <a:pt x="40" y="1981"/>
                </a:cubicBezTo>
                <a:cubicBezTo>
                  <a:pt x="40" y="1981"/>
                  <a:pt x="40" y="1981"/>
                  <a:pt x="40" y="1981"/>
                </a:cubicBezTo>
                <a:cubicBezTo>
                  <a:pt x="48" y="1981"/>
                  <a:pt x="48" y="1988"/>
                  <a:pt x="48" y="1988"/>
                </a:cubicBezTo>
                <a:cubicBezTo>
                  <a:pt x="48" y="1988"/>
                  <a:pt x="48" y="1988"/>
                  <a:pt x="55" y="1988"/>
                </a:cubicBezTo>
                <a:cubicBezTo>
                  <a:pt x="55" y="1988"/>
                  <a:pt x="55" y="1988"/>
                  <a:pt x="55" y="1988"/>
                </a:cubicBezTo>
                <a:cubicBezTo>
                  <a:pt x="55" y="1988"/>
                  <a:pt x="55" y="1996"/>
                  <a:pt x="63" y="1996"/>
                </a:cubicBezTo>
                <a:cubicBezTo>
                  <a:pt x="63" y="1996"/>
                  <a:pt x="63" y="1996"/>
                  <a:pt x="63" y="1996"/>
                </a:cubicBezTo>
                <a:cubicBezTo>
                  <a:pt x="63" y="1996"/>
                  <a:pt x="71" y="2004"/>
                  <a:pt x="71" y="2004"/>
                </a:cubicBezTo>
                <a:cubicBezTo>
                  <a:pt x="79" y="2012"/>
                  <a:pt x="71" y="2004"/>
                  <a:pt x="71" y="1996"/>
                </a:cubicBezTo>
                <a:cubicBezTo>
                  <a:pt x="71" y="2004"/>
                  <a:pt x="71" y="1996"/>
                  <a:pt x="79" y="2004"/>
                </a:cubicBezTo>
                <a:cubicBezTo>
                  <a:pt x="79" y="2004"/>
                  <a:pt x="79" y="2004"/>
                  <a:pt x="79" y="2012"/>
                </a:cubicBezTo>
                <a:cubicBezTo>
                  <a:pt x="79" y="2012"/>
                  <a:pt x="79" y="2012"/>
                  <a:pt x="79" y="2012"/>
                </a:cubicBezTo>
                <a:cubicBezTo>
                  <a:pt x="79" y="2012"/>
                  <a:pt x="79" y="2012"/>
                  <a:pt x="71" y="2004"/>
                </a:cubicBezTo>
                <a:cubicBezTo>
                  <a:pt x="71" y="2004"/>
                  <a:pt x="71" y="2004"/>
                  <a:pt x="63" y="2004"/>
                </a:cubicBezTo>
                <a:cubicBezTo>
                  <a:pt x="63" y="2004"/>
                  <a:pt x="63" y="2004"/>
                  <a:pt x="71" y="2012"/>
                </a:cubicBezTo>
                <a:cubicBezTo>
                  <a:pt x="71" y="2012"/>
                  <a:pt x="71" y="2012"/>
                  <a:pt x="71" y="2012"/>
                </a:cubicBezTo>
                <a:cubicBezTo>
                  <a:pt x="71" y="2012"/>
                  <a:pt x="71" y="2012"/>
                  <a:pt x="71" y="2012"/>
                </a:cubicBezTo>
                <a:cubicBezTo>
                  <a:pt x="71" y="2012"/>
                  <a:pt x="71" y="2012"/>
                  <a:pt x="71" y="2012"/>
                </a:cubicBezTo>
                <a:cubicBezTo>
                  <a:pt x="71" y="2012"/>
                  <a:pt x="71" y="2012"/>
                  <a:pt x="71" y="2012"/>
                </a:cubicBezTo>
                <a:cubicBezTo>
                  <a:pt x="71" y="2012"/>
                  <a:pt x="71" y="2012"/>
                  <a:pt x="71" y="2012"/>
                </a:cubicBezTo>
                <a:cubicBezTo>
                  <a:pt x="63" y="2012"/>
                  <a:pt x="63" y="2004"/>
                  <a:pt x="63" y="2004"/>
                </a:cubicBezTo>
                <a:cubicBezTo>
                  <a:pt x="71" y="2012"/>
                  <a:pt x="71" y="2012"/>
                  <a:pt x="71" y="2012"/>
                </a:cubicBezTo>
                <a:cubicBezTo>
                  <a:pt x="71" y="2012"/>
                  <a:pt x="71" y="2012"/>
                  <a:pt x="71" y="2012"/>
                </a:cubicBezTo>
                <a:cubicBezTo>
                  <a:pt x="71" y="2012"/>
                  <a:pt x="79" y="2012"/>
                  <a:pt x="79" y="2012"/>
                </a:cubicBezTo>
                <a:cubicBezTo>
                  <a:pt x="79" y="2012"/>
                  <a:pt x="79" y="2012"/>
                  <a:pt x="79" y="2012"/>
                </a:cubicBezTo>
                <a:cubicBezTo>
                  <a:pt x="79" y="2012"/>
                  <a:pt x="79" y="2012"/>
                  <a:pt x="87" y="2020"/>
                </a:cubicBezTo>
                <a:cubicBezTo>
                  <a:pt x="87" y="2020"/>
                  <a:pt x="87" y="2020"/>
                  <a:pt x="87" y="2020"/>
                </a:cubicBezTo>
                <a:cubicBezTo>
                  <a:pt x="87" y="2020"/>
                  <a:pt x="87" y="2020"/>
                  <a:pt x="87" y="2020"/>
                </a:cubicBezTo>
                <a:cubicBezTo>
                  <a:pt x="87" y="2020"/>
                  <a:pt x="87" y="2020"/>
                  <a:pt x="87" y="2020"/>
                </a:cubicBezTo>
                <a:cubicBezTo>
                  <a:pt x="87" y="2020"/>
                  <a:pt x="87" y="2020"/>
                  <a:pt x="87" y="2020"/>
                </a:cubicBezTo>
                <a:cubicBezTo>
                  <a:pt x="87" y="2020"/>
                  <a:pt x="87" y="2020"/>
                  <a:pt x="87" y="2028"/>
                </a:cubicBezTo>
                <a:cubicBezTo>
                  <a:pt x="87" y="2028"/>
                  <a:pt x="87" y="2028"/>
                  <a:pt x="95" y="2028"/>
                </a:cubicBezTo>
                <a:cubicBezTo>
                  <a:pt x="95" y="2028"/>
                  <a:pt x="95" y="2028"/>
                  <a:pt x="110" y="2043"/>
                </a:cubicBezTo>
                <a:cubicBezTo>
                  <a:pt x="118" y="2051"/>
                  <a:pt x="126" y="2059"/>
                  <a:pt x="126" y="2059"/>
                </a:cubicBezTo>
                <a:cubicBezTo>
                  <a:pt x="126" y="2059"/>
                  <a:pt x="126" y="2059"/>
                  <a:pt x="134" y="2067"/>
                </a:cubicBezTo>
                <a:cubicBezTo>
                  <a:pt x="126" y="2067"/>
                  <a:pt x="142" y="2090"/>
                  <a:pt x="150" y="2098"/>
                </a:cubicBezTo>
                <a:cubicBezTo>
                  <a:pt x="142" y="2090"/>
                  <a:pt x="134" y="2082"/>
                  <a:pt x="126" y="2075"/>
                </a:cubicBezTo>
                <a:cubicBezTo>
                  <a:pt x="126" y="2075"/>
                  <a:pt x="126" y="2075"/>
                  <a:pt x="134" y="2075"/>
                </a:cubicBezTo>
                <a:cubicBezTo>
                  <a:pt x="134" y="2075"/>
                  <a:pt x="134" y="2075"/>
                  <a:pt x="126" y="2067"/>
                </a:cubicBezTo>
                <a:cubicBezTo>
                  <a:pt x="126" y="2067"/>
                  <a:pt x="118" y="2067"/>
                  <a:pt x="118" y="2059"/>
                </a:cubicBezTo>
                <a:cubicBezTo>
                  <a:pt x="110" y="2059"/>
                  <a:pt x="103" y="2043"/>
                  <a:pt x="95" y="2035"/>
                </a:cubicBezTo>
                <a:cubicBezTo>
                  <a:pt x="87" y="2035"/>
                  <a:pt x="87" y="2035"/>
                  <a:pt x="87" y="2028"/>
                </a:cubicBezTo>
                <a:cubicBezTo>
                  <a:pt x="79" y="2028"/>
                  <a:pt x="79" y="2028"/>
                  <a:pt x="79" y="2028"/>
                </a:cubicBezTo>
                <a:cubicBezTo>
                  <a:pt x="79" y="2035"/>
                  <a:pt x="87" y="2035"/>
                  <a:pt x="87" y="2043"/>
                </a:cubicBezTo>
                <a:cubicBezTo>
                  <a:pt x="87" y="2043"/>
                  <a:pt x="87" y="2035"/>
                  <a:pt x="79" y="2035"/>
                </a:cubicBezTo>
                <a:cubicBezTo>
                  <a:pt x="79" y="2035"/>
                  <a:pt x="87" y="2043"/>
                  <a:pt x="87" y="2043"/>
                </a:cubicBezTo>
                <a:cubicBezTo>
                  <a:pt x="87" y="2043"/>
                  <a:pt x="87" y="2043"/>
                  <a:pt x="95" y="2043"/>
                </a:cubicBezTo>
                <a:cubicBezTo>
                  <a:pt x="95" y="2051"/>
                  <a:pt x="95" y="2051"/>
                  <a:pt x="103" y="2059"/>
                </a:cubicBezTo>
                <a:cubicBezTo>
                  <a:pt x="103" y="2059"/>
                  <a:pt x="103" y="2059"/>
                  <a:pt x="103" y="2059"/>
                </a:cubicBezTo>
                <a:cubicBezTo>
                  <a:pt x="103" y="2059"/>
                  <a:pt x="103" y="2059"/>
                  <a:pt x="103" y="2059"/>
                </a:cubicBezTo>
                <a:cubicBezTo>
                  <a:pt x="103" y="2059"/>
                  <a:pt x="103" y="2059"/>
                  <a:pt x="103" y="2059"/>
                </a:cubicBezTo>
                <a:cubicBezTo>
                  <a:pt x="134" y="2098"/>
                  <a:pt x="173" y="2137"/>
                  <a:pt x="189" y="2161"/>
                </a:cubicBezTo>
                <a:cubicBezTo>
                  <a:pt x="181" y="2153"/>
                  <a:pt x="189" y="2161"/>
                  <a:pt x="173" y="2145"/>
                </a:cubicBezTo>
                <a:cubicBezTo>
                  <a:pt x="173" y="2145"/>
                  <a:pt x="173" y="2145"/>
                  <a:pt x="181" y="2153"/>
                </a:cubicBezTo>
                <a:cubicBezTo>
                  <a:pt x="173" y="2153"/>
                  <a:pt x="173" y="2145"/>
                  <a:pt x="165" y="2137"/>
                </a:cubicBezTo>
                <a:cubicBezTo>
                  <a:pt x="165" y="2137"/>
                  <a:pt x="158" y="2129"/>
                  <a:pt x="150" y="2121"/>
                </a:cubicBezTo>
                <a:cubicBezTo>
                  <a:pt x="158" y="2121"/>
                  <a:pt x="158" y="2121"/>
                  <a:pt x="158" y="2121"/>
                </a:cubicBezTo>
                <a:cubicBezTo>
                  <a:pt x="158" y="2121"/>
                  <a:pt x="158" y="2121"/>
                  <a:pt x="150" y="2121"/>
                </a:cubicBezTo>
                <a:cubicBezTo>
                  <a:pt x="150" y="2121"/>
                  <a:pt x="150" y="2121"/>
                  <a:pt x="150" y="2121"/>
                </a:cubicBezTo>
                <a:cubicBezTo>
                  <a:pt x="150" y="2121"/>
                  <a:pt x="150" y="2121"/>
                  <a:pt x="150" y="2121"/>
                </a:cubicBezTo>
                <a:cubicBezTo>
                  <a:pt x="150" y="2121"/>
                  <a:pt x="150" y="2121"/>
                  <a:pt x="150" y="2121"/>
                </a:cubicBezTo>
                <a:cubicBezTo>
                  <a:pt x="150" y="2114"/>
                  <a:pt x="150" y="2114"/>
                  <a:pt x="150" y="2114"/>
                </a:cubicBezTo>
                <a:cubicBezTo>
                  <a:pt x="142" y="2106"/>
                  <a:pt x="134" y="2098"/>
                  <a:pt x="126" y="2098"/>
                </a:cubicBezTo>
                <a:cubicBezTo>
                  <a:pt x="126" y="2090"/>
                  <a:pt x="126" y="2090"/>
                  <a:pt x="126" y="2090"/>
                </a:cubicBezTo>
                <a:cubicBezTo>
                  <a:pt x="126" y="2090"/>
                  <a:pt x="126" y="2090"/>
                  <a:pt x="126" y="2090"/>
                </a:cubicBezTo>
                <a:cubicBezTo>
                  <a:pt x="126" y="2090"/>
                  <a:pt x="126" y="2090"/>
                  <a:pt x="126" y="2090"/>
                </a:cubicBezTo>
                <a:cubicBezTo>
                  <a:pt x="118" y="2075"/>
                  <a:pt x="118" y="2075"/>
                  <a:pt x="118" y="2075"/>
                </a:cubicBezTo>
                <a:cubicBezTo>
                  <a:pt x="118" y="2075"/>
                  <a:pt x="118" y="2075"/>
                  <a:pt x="110" y="2075"/>
                </a:cubicBezTo>
                <a:cubicBezTo>
                  <a:pt x="110" y="2075"/>
                  <a:pt x="110" y="2075"/>
                  <a:pt x="103" y="2067"/>
                </a:cubicBezTo>
                <a:cubicBezTo>
                  <a:pt x="103" y="2059"/>
                  <a:pt x="87" y="2043"/>
                  <a:pt x="79" y="2043"/>
                </a:cubicBezTo>
                <a:cubicBezTo>
                  <a:pt x="79" y="2035"/>
                  <a:pt x="79" y="2035"/>
                  <a:pt x="71" y="2035"/>
                </a:cubicBezTo>
                <a:cubicBezTo>
                  <a:pt x="71" y="2035"/>
                  <a:pt x="71" y="2035"/>
                  <a:pt x="71" y="2035"/>
                </a:cubicBezTo>
                <a:cubicBezTo>
                  <a:pt x="71" y="2035"/>
                  <a:pt x="71" y="2035"/>
                  <a:pt x="71" y="2035"/>
                </a:cubicBezTo>
                <a:cubicBezTo>
                  <a:pt x="71" y="2035"/>
                  <a:pt x="71" y="2035"/>
                  <a:pt x="71" y="2028"/>
                </a:cubicBezTo>
                <a:cubicBezTo>
                  <a:pt x="71" y="2028"/>
                  <a:pt x="71" y="2028"/>
                  <a:pt x="71" y="2028"/>
                </a:cubicBezTo>
                <a:cubicBezTo>
                  <a:pt x="63" y="2028"/>
                  <a:pt x="63" y="2028"/>
                  <a:pt x="63" y="2028"/>
                </a:cubicBezTo>
                <a:cubicBezTo>
                  <a:pt x="63" y="2035"/>
                  <a:pt x="63" y="2035"/>
                  <a:pt x="71" y="2035"/>
                </a:cubicBezTo>
                <a:cubicBezTo>
                  <a:pt x="63" y="2035"/>
                  <a:pt x="55" y="2028"/>
                  <a:pt x="55" y="2028"/>
                </a:cubicBezTo>
                <a:cubicBezTo>
                  <a:pt x="55" y="2028"/>
                  <a:pt x="55" y="2028"/>
                  <a:pt x="55" y="2028"/>
                </a:cubicBezTo>
                <a:cubicBezTo>
                  <a:pt x="55" y="2028"/>
                  <a:pt x="55" y="2028"/>
                  <a:pt x="55" y="2028"/>
                </a:cubicBezTo>
                <a:cubicBezTo>
                  <a:pt x="48" y="2020"/>
                  <a:pt x="48" y="2020"/>
                  <a:pt x="40" y="2012"/>
                </a:cubicBezTo>
                <a:cubicBezTo>
                  <a:pt x="40" y="2020"/>
                  <a:pt x="48" y="2020"/>
                  <a:pt x="55" y="2028"/>
                </a:cubicBezTo>
                <a:cubicBezTo>
                  <a:pt x="55" y="2028"/>
                  <a:pt x="55" y="2028"/>
                  <a:pt x="55" y="2028"/>
                </a:cubicBezTo>
                <a:cubicBezTo>
                  <a:pt x="55" y="2028"/>
                  <a:pt x="55" y="2028"/>
                  <a:pt x="55" y="2028"/>
                </a:cubicBezTo>
                <a:cubicBezTo>
                  <a:pt x="55" y="2035"/>
                  <a:pt x="63" y="2035"/>
                  <a:pt x="63" y="2035"/>
                </a:cubicBezTo>
                <a:cubicBezTo>
                  <a:pt x="63" y="2043"/>
                  <a:pt x="63" y="2043"/>
                  <a:pt x="63" y="2043"/>
                </a:cubicBezTo>
                <a:cubicBezTo>
                  <a:pt x="63" y="2035"/>
                  <a:pt x="55" y="2035"/>
                  <a:pt x="55" y="2028"/>
                </a:cubicBezTo>
                <a:cubicBezTo>
                  <a:pt x="55" y="2035"/>
                  <a:pt x="55" y="2043"/>
                  <a:pt x="55" y="2035"/>
                </a:cubicBezTo>
                <a:cubicBezTo>
                  <a:pt x="55" y="2035"/>
                  <a:pt x="55" y="2035"/>
                  <a:pt x="55" y="2043"/>
                </a:cubicBezTo>
                <a:cubicBezTo>
                  <a:pt x="71" y="2043"/>
                  <a:pt x="71" y="2051"/>
                  <a:pt x="71" y="2051"/>
                </a:cubicBezTo>
                <a:cubicBezTo>
                  <a:pt x="71" y="2051"/>
                  <a:pt x="71" y="2051"/>
                  <a:pt x="71" y="2051"/>
                </a:cubicBezTo>
                <a:cubicBezTo>
                  <a:pt x="79" y="2059"/>
                  <a:pt x="103" y="2075"/>
                  <a:pt x="103" y="2075"/>
                </a:cubicBezTo>
                <a:cubicBezTo>
                  <a:pt x="118" y="2090"/>
                  <a:pt x="118" y="2090"/>
                  <a:pt x="118" y="2090"/>
                </a:cubicBezTo>
                <a:cubicBezTo>
                  <a:pt x="118" y="2090"/>
                  <a:pt x="118" y="2090"/>
                  <a:pt x="118" y="2090"/>
                </a:cubicBezTo>
                <a:cubicBezTo>
                  <a:pt x="126" y="2106"/>
                  <a:pt x="118" y="2106"/>
                  <a:pt x="142" y="2137"/>
                </a:cubicBezTo>
                <a:cubicBezTo>
                  <a:pt x="142" y="2129"/>
                  <a:pt x="134" y="2129"/>
                  <a:pt x="126" y="2121"/>
                </a:cubicBezTo>
                <a:cubicBezTo>
                  <a:pt x="126" y="2121"/>
                  <a:pt x="126" y="2121"/>
                  <a:pt x="126" y="2121"/>
                </a:cubicBezTo>
                <a:cubicBezTo>
                  <a:pt x="126" y="2129"/>
                  <a:pt x="126" y="2121"/>
                  <a:pt x="126" y="2129"/>
                </a:cubicBezTo>
                <a:cubicBezTo>
                  <a:pt x="134" y="2129"/>
                  <a:pt x="134" y="2129"/>
                  <a:pt x="134" y="2129"/>
                </a:cubicBezTo>
                <a:cubicBezTo>
                  <a:pt x="134" y="2137"/>
                  <a:pt x="134" y="2137"/>
                  <a:pt x="142" y="2137"/>
                </a:cubicBezTo>
                <a:cubicBezTo>
                  <a:pt x="142" y="2137"/>
                  <a:pt x="142" y="2137"/>
                  <a:pt x="142" y="2145"/>
                </a:cubicBezTo>
                <a:cubicBezTo>
                  <a:pt x="150" y="2145"/>
                  <a:pt x="150" y="2145"/>
                  <a:pt x="158" y="2153"/>
                </a:cubicBezTo>
                <a:cubicBezTo>
                  <a:pt x="158" y="2153"/>
                  <a:pt x="158" y="2153"/>
                  <a:pt x="158" y="2161"/>
                </a:cubicBezTo>
                <a:cubicBezTo>
                  <a:pt x="158" y="2161"/>
                  <a:pt x="158" y="2168"/>
                  <a:pt x="158" y="2168"/>
                </a:cubicBezTo>
                <a:cubicBezTo>
                  <a:pt x="158" y="2168"/>
                  <a:pt x="158" y="2168"/>
                  <a:pt x="158" y="2168"/>
                </a:cubicBezTo>
                <a:cubicBezTo>
                  <a:pt x="158" y="2168"/>
                  <a:pt x="158" y="2168"/>
                  <a:pt x="158" y="2168"/>
                </a:cubicBezTo>
                <a:cubicBezTo>
                  <a:pt x="165" y="2184"/>
                  <a:pt x="181" y="2200"/>
                  <a:pt x="189" y="2208"/>
                </a:cubicBezTo>
                <a:cubicBezTo>
                  <a:pt x="189" y="2208"/>
                  <a:pt x="189" y="2208"/>
                  <a:pt x="189" y="2208"/>
                </a:cubicBezTo>
                <a:cubicBezTo>
                  <a:pt x="189" y="2208"/>
                  <a:pt x="189" y="2208"/>
                  <a:pt x="197" y="2215"/>
                </a:cubicBezTo>
                <a:cubicBezTo>
                  <a:pt x="197" y="2223"/>
                  <a:pt x="197" y="2223"/>
                  <a:pt x="205" y="2223"/>
                </a:cubicBezTo>
                <a:cubicBezTo>
                  <a:pt x="205" y="2223"/>
                  <a:pt x="205" y="2223"/>
                  <a:pt x="205" y="2223"/>
                </a:cubicBezTo>
                <a:cubicBezTo>
                  <a:pt x="197" y="2223"/>
                  <a:pt x="197" y="2223"/>
                  <a:pt x="197" y="2215"/>
                </a:cubicBezTo>
                <a:cubicBezTo>
                  <a:pt x="197" y="2223"/>
                  <a:pt x="197" y="2223"/>
                  <a:pt x="197" y="2223"/>
                </a:cubicBezTo>
                <a:cubicBezTo>
                  <a:pt x="197" y="2223"/>
                  <a:pt x="197" y="2215"/>
                  <a:pt x="197" y="2215"/>
                </a:cubicBezTo>
                <a:cubicBezTo>
                  <a:pt x="197" y="2215"/>
                  <a:pt x="197" y="2215"/>
                  <a:pt x="197" y="2215"/>
                </a:cubicBezTo>
                <a:cubicBezTo>
                  <a:pt x="197" y="2215"/>
                  <a:pt x="197" y="2215"/>
                  <a:pt x="197" y="2215"/>
                </a:cubicBezTo>
                <a:cubicBezTo>
                  <a:pt x="197" y="2215"/>
                  <a:pt x="197" y="2215"/>
                  <a:pt x="197" y="2215"/>
                </a:cubicBezTo>
                <a:cubicBezTo>
                  <a:pt x="197" y="2215"/>
                  <a:pt x="197" y="2215"/>
                  <a:pt x="197" y="2215"/>
                </a:cubicBezTo>
                <a:cubicBezTo>
                  <a:pt x="197" y="2215"/>
                  <a:pt x="197" y="2215"/>
                  <a:pt x="205" y="2231"/>
                </a:cubicBezTo>
                <a:cubicBezTo>
                  <a:pt x="205" y="2223"/>
                  <a:pt x="205" y="2223"/>
                  <a:pt x="205" y="2223"/>
                </a:cubicBezTo>
                <a:cubicBezTo>
                  <a:pt x="205" y="2223"/>
                  <a:pt x="205" y="2223"/>
                  <a:pt x="197" y="2208"/>
                </a:cubicBezTo>
                <a:cubicBezTo>
                  <a:pt x="205" y="2215"/>
                  <a:pt x="212" y="2215"/>
                  <a:pt x="212" y="2231"/>
                </a:cubicBezTo>
                <a:cubicBezTo>
                  <a:pt x="212" y="2231"/>
                  <a:pt x="212" y="2231"/>
                  <a:pt x="212" y="2223"/>
                </a:cubicBezTo>
                <a:cubicBezTo>
                  <a:pt x="212" y="2223"/>
                  <a:pt x="212" y="2223"/>
                  <a:pt x="212" y="2239"/>
                </a:cubicBezTo>
                <a:cubicBezTo>
                  <a:pt x="212" y="2231"/>
                  <a:pt x="205" y="2223"/>
                  <a:pt x="212" y="2239"/>
                </a:cubicBezTo>
                <a:cubicBezTo>
                  <a:pt x="212" y="2239"/>
                  <a:pt x="212" y="2239"/>
                  <a:pt x="212" y="2239"/>
                </a:cubicBezTo>
                <a:cubicBezTo>
                  <a:pt x="205" y="2231"/>
                  <a:pt x="205" y="2231"/>
                  <a:pt x="205" y="2231"/>
                </a:cubicBezTo>
                <a:cubicBezTo>
                  <a:pt x="205" y="2231"/>
                  <a:pt x="205" y="2231"/>
                  <a:pt x="205" y="2231"/>
                </a:cubicBezTo>
                <a:cubicBezTo>
                  <a:pt x="205" y="2231"/>
                  <a:pt x="205" y="2231"/>
                  <a:pt x="205" y="2223"/>
                </a:cubicBezTo>
                <a:cubicBezTo>
                  <a:pt x="205" y="2223"/>
                  <a:pt x="205" y="2223"/>
                  <a:pt x="205" y="2223"/>
                </a:cubicBezTo>
                <a:cubicBezTo>
                  <a:pt x="205" y="2223"/>
                  <a:pt x="205" y="2223"/>
                  <a:pt x="205" y="2223"/>
                </a:cubicBezTo>
                <a:cubicBezTo>
                  <a:pt x="205" y="2223"/>
                  <a:pt x="205" y="2223"/>
                  <a:pt x="205" y="2231"/>
                </a:cubicBezTo>
                <a:cubicBezTo>
                  <a:pt x="205" y="2231"/>
                  <a:pt x="205" y="2231"/>
                  <a:pt x="205" y="2231"/>
                </a:cubicBezTo>
                <a:cubicBezTo>
                  <a:pt x="205" y="2239"/>
                  <a:pt x="205" y="2239"/>
                  <a:pt x="205" y="2239"/>
                </a:cubicBezTo>
                <a:cubicBezTo>
                  <a:pt x="212" y="2239"/>
                  <a:pt x="212" y="2239"/>
                  <a:pt x="212" y="2247"/>
                </a:cubicBezTo>
                <a:cubicBezTo>
                  <a:pt x="220" y="2255"/>
                  <a:pt x="212" y="2255"/>
                  <a:pt x="220" y="2255"/>
                </a:cubicBezTo>
                <a:cubicBezTo>
                  <a:pt x="220" y="2255"/>
                  <a:pt x="220" y="2255"/>
                  <a:pt x="228" y="2255"/>
                </a:cubicBezTo>
                <a:cubicBezTo>
                  <a:pt x="228" y="2255"/>
                  <a:pt x="228" y="2255"/>
                  <a:pt x="220" y="2255"/>
                </a:cubicBezTo>
                <a:cubicBezTo>
                  <a:pt x="220" y="2255"/>
                  <a:pt x="220" y="2255"/>
                  <a:pt x="228" y="2262"/>
                </a:cubicBezTo>
                <a:cubicBezTo>
                  <a:pt x="228" y="2262"/>
                  <a:pt x="228" y="2262"/>
                  <a:pt x="236" y="2270"/>
                </a:cubicBezTo>
                <a:cubicBezTo>
                  <a:pt x="236" y="2278"/>
                  <a:pt x="236" y="2270"/>
                  <a:pt x="236" y="2278"/>
                </a:cubicBezTo>
                <a:cubicBezTo>
                  <a:pt x="236" y="2278"/>
                  <a:pt x="236" y="2278"/>
                  <a:pt x="244" y="2286"/>
                </a:cubicBezTo>
                <a:cubicBezTo>
                  <a:pt x="244" y="2286"/>
                  <a:pt x="244" y="2286"/>
                  <a:pt x="252" y="2294"/>
                </a:cubicBezTo>
                <a:cubicBezTo>
                  <a:pt x="252" y="2294"/>
                  <a:pt x="252" y="2294"/>
                  <a:pt x="244" y="2294"/>
                </a:cubicBezTo>
                <a:cubicBezTo>
                  <a:pt x="260" y="2309"/>
                  <a:pt x="267" y="2325"/>
                  <a:pt x="283" y="2341"/>
                </a:cubicBezTo>
                <a:cubicBezTo>
                  <a:pt x="283" y="2341"/>
                  <a:pt x="283" y="2341"/>
                  <a:pt x="283" y="2341"/>
                </a:cubicBezTo>
                <a:cubicBezTo>
                  <a:pt x="283" y="2341"/>
                  <a:pt x="283" y="2341"/>
                  <a:pt x="283" y="2341"/>
                </a:cubicBezTo>
                <a:cubicBezTo>
                  <a:pt x="283" y="2341"/>
                  <a:pt x="283" y="2341"/>
                  <a:pt x="283" y="2348"/>
                </a:cubicBezTo>
                <a:cubicBezTo>
                  <a:pt x="291" y="2348"/>
                  <a:pt x="291" y="2348"/>
                  <a:pt x="291" y="2348"/>
                </a:cubicBezTo>
                <a:cubicBezTo>
                  <a:pt x="291" y="2348"/>
                  <a:pt x="291" y="2348"/>
                  <a:pt x="291" y="2356"/>
                </a:cubicBezTo>
                <a:cubicBezTo>
                  <a:pt x="291" y="2348"/>
                  <a:pt x="291" y="2356"/>
                  <a:pt x="291" y="2348"/>
                </a:cubicBezTo>
                <a:cubicBezTo>
                  <a:pt x="291" y="2348"/>
                  <a:pt x="291" y="2348"/>
                  <a:pt x="283" y="2341"/>
                </a:cubicBezTo>
                <a:cubicBezTo>
                  <a:pt x="283" y="2341"/>
                  <a:pt x="291" y="2348"/>
                  <a:pt x="291" y="2348"/>
                </a:cubicBezTo>
                <a:cubicBezTo>
                  <a:pt x="291" y="2348"/>
                  <a:pt x="291" y="2348"/>
                  <a:pt x="291" y="2356"/>
                </a:cubicBezTo>
                <a:cubicBezTo>
                  <a:pt x="291" y="2356"/>
                  <a:pt x="291" y="2356"/>
                  <a:pt x="299" y="2356"/>
                </a:cubicBezTo>
                <a:cubicBezTo>
                  <a:pt x="299" y="2356"/>
                  <a:pt x="299" y="2356"/>
                  <a:pt x="299" y="2356"/>
                </a:cubicBezTo>
                <a:cubicBezTo>
                  <a:pt x="299" y="2356"/>
                  <a:pt x="299" y="2356"/>
                  <a:pt x="322" y="2380"/>
                </a:cubicBezTo>
                <a:cubicBezTo>
                  <a:pt x="322" y="2380"/>
                  <a:pt x="322" y="2380"/>
                  <a:pt x="354" y="2411"/>
                </a:cubicBezTo>
                <a:cubicBezTo>
                  <a:pt x="346" y="2411"/>
                  <a:pt x="346" y="2411"/>
                  <a:pt x="346" y="2411"/>
                </a:cubicBezTo>
                <a:cubicBezTo>
                  <a:pt x="354" y="2419"/>
                  <a:pt x="354" y="2419"/>
                  <a:pt x="354" y="2419"/>
                </a:cubicBezTo>
                <a:cubicBezTo>
                  <a:pt x="362" y="2427"/>
                  <a:pt x="362" y="2427"/>
                  <a:pt x="362" y="2427"/>
                </a:cubicBezTo>
                <a:cubicBezTo>
                  <a:pt x="370" y="2435"/>
                  <a:pt x="377" y="2442"/>
                  <a:pt x="385" y="2458"/>
                </a:cubicBezTo>
                <a:cubicBezTo>
                  <a:pt x="385" y="2458"/>
                  <a:pt x="385" y="2458"/>
                  <a:pt x="393" y="2466"/>
                </a:cubicBezTo>
                <a:cubicBezTo>
                  <a:pt x="393" y="2466"/>
                  <a:pt x="393" y="2466"/>
                  <a:pt x="393" y="2466"/>
                </a:cubicBezTo>
                <a:cubicBezTo>
                  <a:pt x="393" y="2466"/>
                  <a:pt x="393" y="2466"/>
                  <a:pt x="393" y="2466"/>
                </a:cubicBezTo>
                <a:cubicBezTo>
                  <a:pt x="401" y="2474"/>
                  <a:pt x="401" y="2474"/>
                  <a:pt x="409" y="2482"/>
                </a:cubicBezTo>
                <a:cubicBezTo>
                  <a:pt x="409" y="2482"/>
                  <a:pt x="409" y="2482"/>
                  <a:pt x="409" y="2482"/>
                </a:cubicBezTo>
                <a:cubicBezTo>
                  <a:pt x="409" y="2482"/>
                  <a:pt x="409" y="2482"/>
                  <a:pt x="409" y="2482"/>
                </a:cubicBezTo>
                <a:cubicBezTo>
                  <a:pt x="409" y="2482"/>
                  <a:pt x="417" y="2482"/>
                  <a:pt x="417" y="2489"/>
                </a:cubicBezTo>
                <a:cubicBezTo>
                  <a:pt x="417" y="2489"/>
                  <a:pt x="417" y="2489"/>
                  <a:pt x="417" y="2489"/>
                </a:cubicBezTo>
                <a:cubicBezTo>
                  <a:pt x="424" y="2489"/>
                  <a:pt x="424" y="2489"/>
                  <a:pt x="424" y="2489"/>
                </a:cubicBezTo>
                <a:cubicBezTo>
                  <a:pt x="424" y="2489"/>
                  <a:pt x="424" y="2489"/>
                  <a:pt x="432" y="2505"/>
                </a:cubicBezTo>
                <a:cubicBezTo>
                  <a:pt x="432" y="2505"/>
                  <a:pt x="432" y="2505"/>
                  <a:pt x="440" y="2513"/>
                </a:cubicBezTo>
                <a:cubicBezTo>
                  <a:pt x="440" y="2513"/>
                  <a:pt x="440" y="2513"/>
                  <a:pt x="440" y="2513"/>
                </a:cubicBezTo>
                <a:cubicBezTo>
                  <a:pt x="440" y="2521"/>
                  <a:pt x="440" y="2521"/>
                  <a:pt x="440" y="2521"/>
                </a:cubicBezTo>
                <a:cubicBezTo>
                  <a:pt x="440" y="2521"/>
                  <a:pt x="440" y="2521"/>
                  <a:pt x="440" y="2521"/>
                </a:cubicBezTo>
                <a:cubicBezTo>
                  <a:pt x="440" y="2521"/>
                  <a:pt x="440" y="2521"/>
                  <a:pt x="448" y="2521"/>
                </a:cubicBezTo>
                <a:cubicBezTo>
                  <a:pt x="417" y="2521"/>
                  <a:pt x="401" y="2521"/>
                  <a:pt x="440" y="2521"/>
                </a:cubicBezTo>
                <a:cubicBezTo>
                  <a:pt x="440" y="2521"/>
                  <a:pt x="440" y="2521"/>
                  <a:pt x="440" y="2521"/>
                </a:cubicBezTo>
                <a:cubicBezTo>
                  <a:pt x="448" y="2521"/>
                  <a:pt x="456" y="2521"/>
                  <a:pt x="456" y="2521"/>
                </a:cubicBezTo>
                <a:cubicBezTo>
                  <a:pt x="456" y="2521"/>
                  <a:pt x="464" y="2521"/>
                  <a:pt x="472" y="2521"/>
                </a:cubicBezTo>
                <a:cubicBezTo>
                  <a:pt x="464" y="2521"/>
                  <a:pt x="456" y="2521"/>
                  <a:pt x="448" y="2521"/>
                </a:cubicBezTo>
                <a:cubicBezTo>
                  <a:pt x="495" y="2521"/>
                  <a:pt x="527" y="2521"/>
                  <a:pt x="542" y="2521"/>
                </a:cubicBezTo>
                <a:cubicBezTo>
                  <a:pt x="558" y="2521"/>
                  <a:pt x="574" y="2521"/>
                  <a:pt x="566" y="2521"/>
                </a:cubicBezTo>
                <a:cubicBezTo>
                  <a:pt x="566" y="2521"/>
                  <a:pt x="566" y="2521"/>
                  <a:pt x="566" y="2521"/>
                </a:cubicBezTo>
                <a:cubicBezTo>
                  <a:pt x="566" y="2521"/>
                  <a:pt x="566" y="2521"/>
                  <a:pt x="566" y="2521"/>
                </a:cubicBezTo>
                <a:cubicBezTo>
                  <a:pt x="597" y="2513"/>
                  <a:pt x="597" y="2513"/>
                  <a:pt x="582" y="2513"/>
                </a:cubicBezTo>
                <a:cubicBezTo>
                  <a:pt x="582" y="2513"/>
                  <a:pt x="574" y="2513"/>
                  <a:pt x="566" y="2513"/>
                </a:cubicBezTo>
                <a:cubicBezTo>
                  <a:pt x="566" y="2513"/>
                  <a:pt x="566" y="2513"/>
                  <a:pt x="566" y="2513"/>
                </a:cubicBezTo>
                <a:cubicBezTo>
                  <a:pt x="566" y="2513"/>
                  <a:pt x="566" y="2513"/>
                  <a:pt x="574" y="2505"/>
                </a:cubicBezTo>
                <a:cubicBezTo>
                  <a:pt x="574" y="2505"/>
                  <a:pt x="582" y="2497"/>
                  <a:pt x="582" y="2489"/>
                </a:cubicBezTo>
                <a:cubicBezTo>
                  <a:pt x="589" y="2489"/>
                  <a:pt x="589" y="2489"/>
                  <a:pt x="589" y="2489"/>
                </a:cubicBezTo>
                <a:cubicBezTo>
                  <a:pt x="589" y="2489"/>
                  <a:pt x="589" y="2489"/>
                  <a:pt x="589" y="2482"/>
                </a:cubicBezTo>
                <a:cubicBezTo>
                  <a:pt x="597" y="2482"/>
                  <a:pt x="597" y="2474"/>
                  <a:pt x="597" y="2474"/>
                </a:cubicBezTo>
                <a:cubicBezTo>
                  <a:pt x="605" y="2466"/>
                  <a:pt x="597" y="2466"/>
                  <a:pt x="605" y="2458"/>
                </a:cubicBezTo>
                <a:cubicBezTo>
                  <a:pt x="605" y="2458"/>
                  <a:pt x="605" y="2458"/>
                  <a:pt x="597" y="2466"/>
                </a:cubicBezTo>
                <a:cubicBezTo>
                  <a:pt x="597" y="2466"/>
                  <a:pt x="605" y="2450"/>
                  <a:pt x="613" y="2442"/>
                </a:cubicBezTo>
                <a:cubicBezTo>
                  <a:pt x="613" y="2442"/>
                  <a:pt x="613" y="2450"/>
                  <a:pt x="613" y="2450"/>
                </a:cubicBezTo>
                <a:cubicBezTo>
                  <a:pt x="613" y="2450"/>
                  <a:pt x="613" y="2450"/>
                  <a:pt x="613" y="2442"/>
                </a:cubicBezTo>
                <a:cubicBezTo>
                  <a:pt x="613" y="2442"/>
                  <a:pt x="613" y="2442"/>
                  <a:pt x="613" y="2442"/>
                </a:cubicBezTo>
                <a:cubicBezTo>
                  <a:pt x="613" y="2442"/>
                  <a:pt x="613" y="2442"/>
                  <a:pt x="613" y="2442"/>
                </a:cubicBezTo>
                <a:cubicBezTo>
                  <a:pt x="621" y="2442"/>
                  <a:pt x="621" y="2442"/>
                  <a:pt x="621" y="2442"/>
                </a:cubicBezTo>
                <a:cubicBezTo>
                  <a:pt x="621" y="2442"/>
                  <a:pt x="621" y="2442"/>
                  <a:pt x="629" y="2419"/>
                </a:cubicBezTo>
                <a:cubicBezTo>
                  <a:pt x="629" y="2419"/>
                  <a:pt x="629" y="2419"/>
                  <a:pt x="629" y="2419"/>
                </a:cubicBezTo>
                <a:cubicBezTo>
                  <a:pt x="629" y="2419"/>
                  <a:pt x="629" y="2419"/>
                  <a:pt x="636" y="2411"/>
                </a:cubicBezTo>
                <a:cubicBezTo>
                  <a:pt x="636" y="2411"/>
                  <a:pt x="636" y="2411"/>
                  <a:pt x="636" y="2411"/>
                </a:cubicBezTo>
                <a:cubicBezTo>
                  <a:pt x="636" y="2411"/>
                  <a:pt x="636" y="2403"/>
                  <a:pt x="644" y="2403"/>
                </a:cubicBezTo>
                <a:cubicBezTo>
                  <a:pt x="644" y="2403"/>
                  <a:pt x="644" y="2403"/>
                  <a:pt x="644" y="2403"/>
                </a:cubicBezTo>
                <a:cubicBezTo>
                  <a:pt x="644" y="2403"/>
                  <a:pt x="644" y="2403"/>
                  <a:pt x="644" y="2403"/>
                </a:cubicBezTo>
                <a:cubicBezTo>
                  <a:pt x="644" y="2403"/>
                  <a:pt x="644" y="2403"/>
                  <a:pt x="644" y="2403"/>
                </a:cubicBezTo>
                <a:cubicBezTo>
                  <a:pt x="644" y="2403"/>
                  <a:pt x="644" y="2403"/>
                  <a:pt x="644" y="2403"/>
                </a:cubicBezTo>
                <a:cubicBezTo>
                  <a:pt x="644" y="2403"/>
                  <a:pt x="644" y="2395"/>
                  <a:pt x="644" y="2395"/>
                </a:cubicBezTo>
                <a:cubicBezTo>
                  <a:pt x="644" y="2395"/>
                  <a:pt x="644" y="2395"/>
                  <a:pt x="644" y="2395"/>
                </a:cubicBezTo>
                <a:cubicBezTo>
                  <a:pt x="644" y="2395"/>
                  <a:pt x="644" y="2395"/>
                  <a:pt x="644" y="2395"/>
                </a:cubicBezTo>
                <a:cubicBezTo>
                  <a:pt x="644" y="2395"/>
                  <a:pt x="644" y="2395"/>
                  <a:pt x="644" y="2388"/>
                </a:cubicBezTo>
                <a:cubicBezTo>
                  <a:pt x="644" y="2388"/>
                  <a:pt x="644" y="2388"/>
                  <a:pt x="644" y="2388"/>
                </a:cubicBezTo>
                <a:cubicBezTo>
                  <a:pt x="652" y="2388"/>
                  <a:pt x="652" y="2388"/>
                  <a:pt x="652" y="2388"/>
                </a:cubicBezTo>
                <a:cubicBezTo>
                  <a:pt x="660" y="2380"/>
                  <a:pt x="660" y="2380"/>
                  <a:pt x="660" y="2380"/>
                </a:cubicBezTo>
                <a:cubicBezTo>
                  <a:pt x="660" y="2380"/>
                  <a:pt x="660" y="2380"/>
                  <a:pt x="660" y="2372"/>
                </a:cubicBezTo>
                <a:cubicBezTo>
                  <a:pt x="660" y="2372"/>
                  <a:pt x="660" y="2372"/>
                  <a:pt x="668" y="2372"/>
                </a:cubicBezTo>
                <a:cubicBezTo>
                  <a:pt x="668" y="2372"/>
                  <a:pt x="668" y="2372"/>
                  <a:pt x="660" y="2372"/>
                </a:cubicBezTo>
                <a:cubicBezTo>
                  <a:pt x="668" y="2364"/>
                  <a:pt x="676" y="2356"/>
                  <a:pt x="668" y="2356"/>
                </a:cubicBezTo>
                <a:cubicBezTo>
                  <a:pt x="668" y="2356"/>
                  <a:pt x="668" y="2356"/>
                  <a:pt x="676" y="2356"/>
                </a:cubicBezTo>
                <a:cubicBezTo>
                  <a:pt x="676" y="2348"/>
                  <a:pt x="676" y="2348"/>
                  <a:pt x="676" y="2348"/>
                </a:cubicBezTo>
                <a:cubicBezTo>
                  <a:pt x="676" y="2348"/>
                  <a:pt x="676" y="2348"/>
                  <a:pt x="676" y="2348"/>
                </a:cubicBezTo>
                <a:cubicBezTo>
                  <a:pt x="676" y="2348"/>
                  <a:pt x="684" y="2341"/>
                  <a:pt x="684" y="2341"/>
                </a:cubicBezTo>
                <a:cubicBezTo>
                  <a:pt x="684" y="2333"/>
                  <a:pt x="684" y="2333"/>
                  <a:pt x="684" y="2333"/>
                </a:cubicBezTo>
                <a:cubicBezTo>
                  <a:pt x="684" y="2325"/>
                  <a:pt x="684" y="2333"/>
                  <a:pt x="691" y="2325"/>
                </a:cubicBezTo>
                <a:cubicBezTo>
                  <a:pt x="691" y="2325"/>
                  <a:pt x="691" y="2325"/>
                  <a:pt x="684" y="2325"/>
                </a:cubicBezTo>
                <a:cubicBezTo>
                  <a:pt x="684" y="2325"/>
                  <a:pt x="684" y="2325"/>
                  <a:pt x="684" y="2325"/>
                </a:cubicBezTo>
                <a:cubicBezTo>
                  <a:pt x="691" y="2325"/>
                  <a:pt x="691" y="2325"/>
                  <a:pt x="691" y="2317"/>
                </a:cubicBezTo>
                <a:cubicBezTo>
                  <a:pt x="691" y="2317"/>
                  <a:pt x="691" y="2317"/>
                  <a:pt x="691" y="2317"/>
                </a:cubicBezTo>
                <a:cubicBezTo>
                  <a:pt x="691" y="2309"/>
                  <a:pt x="691" y="2309"/>
                  <a:pt x="691" y="2309"/>
                </a:cubicBezTo>
                <a:cubicBezTo>
                  <a:pt x="691" y="2309"/>
                  <a:pt x="699" y="2309"/>
                  <a:pt x="699" y="2309"/>
                </a:cubicBezTo>
                <a:cubicBezTo>
                  <a:pt x="699" y="2309"/>
                  <a:pt x="699" y="2309"/>
                  <a:pt x="699" y="2309"/>
                </a:cubicBezTo>
                <a:cubicBezTo>
                  <a:pt x="699" y="2309"/>
                  <a:pt x="699" y="2309"/>
                  <a:pt x="707" y="2301"/>
                </a:cubicBezTo>
                <a:cubicBezTo>
                  <a:pt x="707" y="2301"/>
                  <a:pt x="707" y="2301"/>
                  <a:pt x="707" y="2294"/>
                </a:cubicBezTo>
                <a:cubicBezTo>
                  <a:pt x="715" y="2286"/>
                  <a:pt x="715" y="2278"/>
                  <a:pt x="723" y="2270"/>
                </a:cubicBezTo>
                <a:cubicBezTo>
                  <a:pt x="731" y="2262"/>
                  <a:pt x="731" y="2255"/>
                  <a:pt x="739" y="2247"/>
                </a:cubicBezTo>
                <a:cubicBezTo>
                  <a:pt x="739" y="2247"/>
                  <a:pt x="739" y="2247"/>
                  <a:pt x="731" y="2255"/>
                </a:cubicBezTo>
                <a:cubicBezTo>
                  <a:pt x="731" y="2255"/>
                  <a:pt x="731" y="2255"/>
                  <a:pt x="731" y="2255"/>
                </a:cubicBezTo>
                <a:cubicBezTo>
                  <a:pt x="731" y="2247"/>
                  <a:pt x="731" y="2247"/>
                  <a:pt x="731" y="2247"/>
                </a:cubicBezTo>
                <a:cubicBezTo>
                  <a:pt x="731" y="2247"/>
                  <a:pt x="731" y="2247"/>
                  <a:pt x="731" y="2255"/>
                </a:cubicBezTo>
                <a:cubicBezTo>
                  <a:pt x="731" y="2255"/>
                  <a:pt x="731" y="2255"/>
                  <a:pt x="731" y="2255"/>
                </a:cubicBezTo>
                <a:cubicBezTo>
                  <a:pt x="723" y="2270"/>
                  <a:pt x="731" y="2255"/>
                  <a:pt x="715" y="2270"/>
                </a:cubicBezTo>
                <a:cubicBezTo>
                  <a:pt x="723" y="2270"/>
                  <a:pt x="723" y="2262"/>
                  <a:pt x="723" y="2262"/>
                </a:cubicBezTo>
                <a:cubicBezTo>
                  <a:pt x="723" y="2262"/>
                  <a:pt x="723" y="2262"/>
                  <a:pt x="723" y="2262"/>
                </a:cubicBezTo>
                <a:cubicBezTo>
                  <a:pt x="723" y="2262"/>
                  <a:pt x="723" y="2262"/>
                  <a:pt x="723" y="2262"/>
                </a:cubicBezTo>
                <a:cubicBezTo>
                  <a:pt x="723" y="2255"/>
                  <a:pt x="723" y="2255"/>
                  <a:pt x="731" y="2255"/>
                </a:cubicBezTo>
                <a:cubicBezTo>
                  <a:pt x="731" y="2255"/>
                  <a:pt x="731" y="2255"/>
                  <a:pt x="739" y="2231"/>
                </a:cubicBezTo>
                <a:cubicBezTo>
                  <a:pt x="739" y="2231"/>
                  <a:pt x="739" y="2231"/>
                  <a:pt x="739" y="2231"/>
                </a:cubicBezTo>
                <a:cubicBezTo>
                  <a:pt x="739" y="2231"/>
                  <a:pt x="739" y="2231"/>
                  <a:pt x="739" y="2239"/>
                </a:cubicBezTo>
                <a:cubicBezTo>
                  <a:pt x="739" y="2239"/>
                  <a:pt x="739" y="2231"/>
                  <a:pt x="746" y="2231"/>
                </a:cubicBezTo>
                <a:cubicBezTo>
                  <a:pt x="746" y="2231"/>
                  <a:pt x="746" y="2231"/>
                  <a:pt x="746" y="2223"/>
                </a:cubicBezTo>
                <a:cubicBezTo>
                  <a:pt x="746" y="2215"/>
                  <a:pt x="754" y="2215"/>
                  <a:pt x="754" y="2208"/>
                </a:cubicBezTo>
                <a:cubicBezTo>
                  <a:pt x="754" y="2208"/>
                  <a:pt x="754" y="2208"/>
                  <a:pt x="754" y="2200"/>
                </a:cubicBezTo>
                <a:cubicBezTo>
                  <a:pt x="754" y="2200"/>
                  <a:pt x="754" y="2200"/>
                  <a:pt x="762" y="2200"/>
                </a:cubicBezTo>
                <a:cubicBezTo>
                  <a:pt x="762" y="2200"/>
                  <a:pt x="754" y="2200"/>
                  <a:pt x="754" y="2200"/>
                </a:cubicBezTo>
                <a:cubicBezTo>
                  <a:pt x="754" y="2200"/>
                  <a:pt x="762" y="2200"/>
                  <a:pt x="762" y="2192"/>
                </a:cubicBezTo>
                <a:cubicBezTo>
                  <a:pt x="762" y="2192"/>
                  <a:pt x="762" y="2192"/>
                  <a:pt x="754" y="2200"/>
                </a:cubicBezTo>
                <a:cubicBezTo>
                  <a:pt x="754" y="2200"/>
                  <a:pt x="754" y="2200"/>
                  <a:pt x="754" y="2208"/>
                </a:cubicBezTo>
                <a:cubicBezTo>
                  <a:pt x="754" y="2208"/>
                  <a:pt x="754" y="2208"/>
                  <a:pt x="754" y="2208"/>
                </a:cubicBezTo>
                <a:cubicBezTo>
                  <a:pt x="754" y="2208"/>
                  <a:pt x="754" y="2208"/>
                  <a:pt x="746" y="2208"/>
                </a:cubicBezTo>
                <a:cubicBezTo>
                  <a:pt x="746" y="2208"/>
                  <a:pt x="746" y="2208"/>
                  <a:pt x="754" y="2192"/>
                </a:cubicBezTo>
                <a:cubicBezTo>
                  <a:pt x="762" y="2192"/>
                  <a:pt x="762" y="2192"/>
                  <a:pt x="762" y="2192"/>
                </a:cubicBezTo>
                <a:cubicBezTo>
                  <a:pt x="762" y="2192"/>
                  <a:pt x="762" y="2184"/>
                  <a:pt x="762" y="2192"/>
                </a:cubicBezTo>
                <a:cubicBezTo>
                  <a:pt x="762" y="2192"/>
                  <a:pt x="762" y="2192"/>
                  <a:pt x="762" y="2192"/>
                </a:cubicBezTo>
                <a:cubicBezTo>
                  <a:pt x="762" y="2192"/>
                  <a:pt x="762" y="2192"/>
                  <a:pt x="762" y="2184"/>
                </a:cubicBezTo>
                <a:cubicBezTo>
                  <a:pt x="762" y="2184"/>
                  <a:pt x="762" y="2184"/>
                  <a:pt x="762" y="2184"/>
                </a:cubicBezTo>
                <a:cubicBezTo>
                  <a:pt x="762" y="2184"/>
                  <a:pt x="762" y="2184"/>
                  <a:pt x="762" y="2176"/>
                </a:cubicBezTo>
                <a:cubicBezTo>
                  <a:pt x="762" y="2176"/>
                  <a:pt x="762" y="2176"/>
                  <a:pt x="770" y="2176"/>
                </a:cubicBezTo>
                <a:cubicBezTo>
                  <a:pt x="778" y="2161"/>
                  <a:pt x="770" y="2176"/>
                  <a:pt x="778" y="2161"/>
                </a:cubicBezTo>
                <a:cubicBezTo>
                  <a:pt x="778" y="2161"/>
                  <a:pt x="778" y="2161"/>
                  <a:pt x="778" y="2161"/>
                </a:cubicBezTo>
                <a:cubicBezTo>
                  <a:pt x="778" y="2161"/>
                  <a:pt x="770" y="2168"/>
                  <a:pt x="778" y="2161"/>
                </a:cubicBezTo>
                <a:cubicBezTo>
                  <a:pt x="778" y="2161"/>
                  <a:pt x="778" y="2161"/>
                  <a:pt x="770" y="2168"/>
                </a:cubicBezTo>
                <a:cubicBezTo>
                  <a:pt x="770" y="2161"/>
                  <a:pt x="770" y="2168"/>
                  <a:pt x="778" y="2161"/>
                </a:cubicBezTo>
                <a:cubicBezTo>
                  <a:pt x="762" y="2168"/>
                  <a:pt x="770" y="2161"/>
                  <a:pt x="762" y="2161"/>
                </a:cubicBezTo>
                <a:cubicBezTo>
                  <a:pt x="762" y="2161"/>
                  <a:pt x="762" y="2161"/>
                  <a:pt x="770" y="2153"/>
                </a:cubicBezTo>
                <a:cubicBezTo>
                  <a:pt x="770" y="2153"/>
                  <a:pt x="770" y="2161"/>
                  <a:pt x="770" y="2153"/>
                </a:cubicBezTo>
                <a:cubicBezTo>
                  <a:pt x="778" y="2153"/>
                  <a:pt x="778" y="2153"/>
                  <a:pt x="778" y="2145"/>
                </a:cubicBezTo>
                <a:cubicBezTo>
                  <a:pt x="778" y="2145"/>
                  <a:pt x="778" y="2145"/>
                  <a:pt x="778" y="2153"/>
                </a:cubicBezTo>
                <a:cubicBezTo>
                  <a:pt x="778" y="2145"/>
                  <a:pt x="794" y="2137"/>
                  <a:pt x="794" y="2137"/>
                </a:cubicBezTo>
                <a:cubicBezTo>
                  <a:pt x="794" y="2129"/>
                  <a:pt x="794" y="2137"/>
                  <a:pt x="794" y="2129"/>
                </a:cubicBezTo>
                <a:cubicBezTo>
                  <a:pt x="794" y="2129"/>
                  <a:pt x="794" y="2129"/>
                  <a:pt x="794" y="2121"/>
                </a:cubicBezTo>
                <a:cubicBezTo>
                  <a:pt x="801" y="2106"/>
                  <a:pt x="809" y="2090"/>
                  <a:pt x="809" y="2090"/>
                </a:cubicBezTo>
                <a:cubicBezTo>
                  <a:pt x="801" y="2090"/>
                  <a:pt x="801" y="2090"/>
                  <a:pt x="801" y="2090"/>
                </a:cubicBezTo>
                <a:cubicBezTo>
                  <a:pt x="801" y="2098"/>
                  <a:pt x="801" y="2098"/>
                  <a:pt x="794" y="2106"/>
                </a:cubicBezTo>
                <a:cubicBezTo>
                  <a:pt x="794" y="2106"/>
                  <a:pt x="794" y="2106"/>
                  <a:pt x="794" y="2106"/>
                </a:cubicBezTo>
                <a:cubicBezTo>
                  <a:pt x="794" y="2106"/>
                  <a:pt x="794" y="2106"/>
                  <a:pt x="809" y="2067"/>
                </a:cubicBezTo>
                <a:cubicBezTo>
                  <a:pt x="809" y="2067"/>
                  <a:pt x="809" y="2067"/>
                  <a:pt x="809" y="2075"/>
                </a:cubicBezTo>
                <a:cubicBezTo>
                  <a:pt x="809" y="2067"/>
                  <a:pt x="809" y="2059"/>
                  <a:pt x="817" y="2051"/>
                </a:cubicBezTo>
                <a:cubicBezTo>
                  <a:pt x="817" y="2043"/>
                  <a:pt x="809" y="2035"/>
                  <a:pt x="809" y="2043"/>
                </a:cubicBezTo>
                <a:cubicBezTo>
                  <a:pt x="809" y="2043"/>
                  <a:pt x="809" y="2043"/>
                  <a:pt x="809" y="2043"/>
                </a:cubicBezTo>
                <a:cubicBezTo>
                  <a:pt x="817" y="2020"/>
                  <a:pt x="825" y="1988"/>
                  <a:pt x="833" y="1957"/>
                </a:cubicBezTo>
                <a:cubicBezTo>
                  <a:pt x="833" y="1957"/>
                  <a:pt x="833" y="1957"/>
                  <a:pt x="833" y="1957"/>
                </a:cubicBezTo>
                <a:cubicBezTo>
                  <a:pt x="825" y="1973"/>
                  <a:pt x="825" y="1981"/>
                  <a:pt x="817" y="1996"/>
                </a:cubicBezTo>
                <a:close/>
                <a:moveTo>
                  <a:pt x="817" y="1973"/>
                </a:moveTo>
                <a:cubicBezTo>
                  <a:pt x="817" y="1973"/>
                  <a:pt x="817" y="1973"/>
                  <a:pt x="817" y="1973"/>
                </a:cubicBezTo>
                <a:cubicBezTo>
                  <a:pt x="817" y="1973"/>
                  <a:pt x="817" y="1973"/>
                  <a:pt x="817" y="1973"/>
                </a:cubicBezTo>
                <a:close/>
                <a:moveTo>
                  <a:pt x="448" y="2403"/>
                </a:moveTo>
                <a:cubicBezTo>
                  <a:pt x="448" y="2395"/>
                  <a:pt x="448" y="2395"/>
                  <a:pt x="448" y="2395"/>
                </a:cubicBezTo>
                <a:cubicBezTo>
                  <a:pt x="448" y="2395"/>
                  <a:pt x="448" y="2395"/>
                  <a:pt x="456" y="2403"/>
                </a:cubicBezTo>
                <a:cubicBezTo>
                  <a:pt x="456" y="2403"/>
                  <a:pt x="456" y="2403"/>
                  <a:pt x="448" y="2403"/>
                </a:cubicBezTo>
                <a:close/>
                <a:moveTo>
                  <a:pt x="440" y="2380"/>
                </a:moveTo>
                <a:cubicBezTo>
                  <a:pt x="448" y="2388"/>
                  <a:pt x="456" y="2395"/>
                  <a:pt x="456" y="2403"/>
                </a:cubicBezTo>
                <a:cubicBezTo>
                  <a:pt x="456" y="2395"/>
                  <a:pt x="448" y="2388"/>
                  <a:pt x="440" y="2380"/>
                </a:cubicBezTo>
                <a:close/>
                <a:moveTo>
                  <a:pt x="87" y="1996"/>
                </a:moveTo>
                <a:cubicBezTo>
                  <a:pt x="87" y="1996"/>
                  <a:pt x="87" y="1996"/>
                  <a:pt x="87" y="1996"/>
                </a:cubicBezTo>
                <a:cubicBezTo>
                  <a:pt x="87" y="1996"/>
                  <a:pt x="87" y="2004"/>
                  <a:pt x="95" y="2004"/>
                </a:cubicBezTo>
                <a:cubicBezTo>
                  <a:pt x="87" y="2004"/>
                  <a:pt x="87" y="2004"/>
                  <a:pt x="87" y="1996"/>
                </a:cubicBezTo>
                <a:close/>
                <a:moveTo>
                  <a:pt x="63" y="2043"/>
                </a:moveTo>
                <a:cubicBezTo>
                  <a:pt x="63" y="2043"/>
                  <a:pt x="63" y="2043"/>
                  <a:pt x="63" y="2043"/>
                </a:cubicBezTo>
                <a:cubicBezTo>
                  <a:pt x="63" y="2043"/>
                  <a:pt x="71" y="2043"/>
                  <a:pt x="71" y="2043"/>
                </a:cubicBezTo>
                <a:cubicBezTo>
                  <a:pt x="63" y="2043"/>
                  <a:pt x="63" y="2043"/>
                  <a:pt x="63" y="2043"/>
                </a:cubicBezTo>
                <a:close/>
                <a:moveTo>
                  <a:pt x="165" y="2176"/>
                </a:moveTo>
                <a:cubicBezTo>
                  <a:pt x="165" y="2176"/>
                  <a:pt x="165" y="2176"/>
                  <a:pt x="165" y="2168"/>
                </a:cubicBezTo>
                <a:cubicBezTo>
                  <a:pt x="165" y="2176"/>
                  <a:pt x="165" y="2176"/>
                  <a:pt x="173" y="2176"/>
                </a:cubicBezTo>
                <a:cubicBezTo>
                  <a:pt x="173" y="2176"/>
                  <a:pt x="173" y="2176"/>
                  <a:pt x="165" y="2176"/>
                </a:cubicBezTo>
                <a:close/>
                <a:moveTo>
                  <a:pt x="110" y="2004"/>
                </a:moveTo>
                <a:cubicBezTo>
                  <a:pt x="110" y="2004"/>
                  <a:pt x="110" y="2004"/>
                  <a:pt x="110" y="2004"/>
                </a:cubicBezTo>
                <a:cubicBezTo>
                  <a:pt x="110" y="2004"/>
                  <a:pt x="110" y="2004"/>
                  <a:pt x="103" y="2004"/>
                </a:cubicBezTo>
                <a:cubicBezTo>
                  <a:pt x="110" y="2004"/>
                  <a:pt x="110" y="2004"/>
                  <a:pt x="110" y="2004"/>
                </a:cubicBezTo>
                <a:close/>
                <a:moveTo>
                  <a:pt x="142" y="2051"/>
                </a:moveTo>
                <a:cubicBezTo>
                  <a:pt x="142" y="2043"/>
                  <a:pt x="142" y="2043"/>
                  <a:pt x="142" y="2043"/>
                </a:cubicBezTo>
                <a:cubicBezTo>
                  <a:pt x="134" y="2043"/>
                  <a:pt x="134" y="2043"/>
                  <a:pt x="126" y="2035"/>
                </a:cubicBezTo>
                <a:cubicBezTo>
                  <a:pt x="126" y="2028"/>
                  <a:pt x="118" y="2028"/>
                  <a:pt x="118" y="2020"/>
                </a:cubicBezTo>
                <a:cubicBezTo>
                  <a:pt x="110" y="2020"/>
                  <a:pt x="110" y="2020"/>
                  <a:pt x="110" y="2020"/>
                </a:cubicBezTo>
                <a:cubicBezTo>
                  <a:pt x="110" y="2020"/>
                  <a:pt x="110" y="2012"/>
                  <a:pt x="103" y="2012"/>
                </a:cubicBezTo>
                <a:cubicBezTo>
                  <a:pt x="103" y="2012"/>
                  <a:pt x="103" y="2012"/>
                  <a:pt x="118" y="2020"/>
                </a:cubicBezTo>
                <a:cubicBezTo>
                  <a:pt x="126" y="2020"/>
                  <a:pt x="134" y="2028"/>
                  <a:pt x="134" y="2028"/>
                </a:cubicBezTo>
                <a:cubicBezTo>
                  <a:pt x="126" y="2028"/>
                  <a:pt x="126" y="2028"/>
                  <a:pt x="126" y="2028"/>
                </a:cubicBezTo>
                <a:cubicBezTo>
                  <a:pt x="126" y="2028"/>
                  <a:pt x="126" y="2028"/>
                  <a:pt x="134" y="2035"/>
                </a:cubicBezTo>
                <a:cubicBezTo>
                  <a:pt x="134" y="2035"/>
                  <a:pt x="134" y="2035"/>
                  <a:pt x="134" y="2035"/>
                </a:cubicBezTo>
                <a:cubicBezTo>
                  <a:pt x="134" y="2035"/>
                  <a:pt x="134" y="2035"/>
                  <a:pt x="134" y="2035"/>
                </a:cubicBezTo>
                <a:cubicBezTo>
                  <a:pt x="142" y="2043"/>
                  <a:pt x="142" y="2043"/>
                  <a:pt x="142" y="2043"/>
                </a:cubicBezTo>
                <a:cubicBezTo>
                  <a:pt x="142" y="2043"/>
                  <a:pt x="142" y="2043"/>
                  <a:pt x="142" y="2051"/>
                </a:cubicBezTo>
                <a:cubicBezTo>
                  <a:pt x="142" y="2051"/>
                  <a:pt x="142" y="2051"/>
                  <a:pt x="150" y="2059"/>
                </a:cubicBezTo>
                <a:cubicBezTo>
                  <a:pt x="150" y="2059"/>
                  <a:pt x="150" y="2059"/>
                  <a:pt x="158" y="2059"/>
                </a:cubicBezTo>
                <a:cubicBezTo>
                  <a:pt x="150" y="2051"/>
                  <a:pt x="150" y="2051"/>
                  <a:pt x="142" y="2043"/>
                </a:cubicBezTo>
                <a:cubicBezTo>
                  <a:pt x="142" y="2043"/>
                  <a:pt x="150" y="2043"/>
                  <a:pt x="150" y="2043"/>
                </a:cubicBezTo>
                <a:cubicBezTo>
                  <a:pt x="142" y="2043"/>
                  <a:pt x="142" y="2035"/>
                  <a:pt x="142" y="2035"/>
                </a:cubicBezTo>
                <a:cubicBezTo>
                  <a:pt x="142" y="2028"/>
                  <a:pt x="142" y="2035"/>
                  <a:pt x="150" y="2043"/>
                </a:cubicBezTo>
                <a:cubicBezTo>
                  <a:pt x="158" y="2051"/>
                  <a:pt x="173" y="2075"/>
                  <a:pt x="173" y="2075"/>
                </a:cubicBezTo>
                <a:cubicBezTo>
                  <a:pt x="173" y="2075"/>
                  <a:pt x="173" y="2075"/>
                  <a:pt x="173" y="2082"/>
                </a:cubicBezTo>
                <a:cubicBezTo>
                  <a:pt x="165" y="2075"/>
                  <a:pt x="150" y="2059"/>
                  <a:pt x="142" y="2051"/>
                </a:cubicBezTo>
                <a:close/>
                <a:moveTo>
                  <a:pt x="212" y="2208"/>
                </a:moveTo>
                <a:cubicBezTo>
                  <a:pt x="205" y="2200"/>
                  <a:pt x="197" y="2184"/>
                  <a:pt x="197" y="2176"/>
                </a:cubicBezTo>
                <a:cubicBezTo>
                  <a:pt x="197" y="2176"/>
                  <a:pt x="197" y="2184"/>
                  <a:pt x="205" y="2184"/>
                </a:cubicBezTo>
                <a:cubicBezTo>
                  <a:pt x="205" y="2176"/>
                  <a:pt x="205" y="2184"/>
                  <a:pt x="205" y="2176"/>
                </a:cubicBezTo>
                <a:cubicBezTo>
                  <a:pt x="228" y="2223"/>
                  <a:pt x="385" y="2411"/>
                  <a:pt x="393" y="2427"/>
                </a:cubicBezTo>
                <a:cubicBezTo>
                  <a:pt x="362" y="2388"/>
                  <a:pt x="236" y="2239"/>
                  <a:pt x="212" y="2208"/>
                </a:cubicBezTo>
                <a:close/>
                <a:moveTo>
                  <a:pt x="393" y="2388"/>
                </a:moveTo>
                <a:cubicBezTo>
                  <a:pt x="377" y="2356"/>
                  <a:pt x="330" y="2309"/>
                  <a:pt x="315" y="2286"/>
                </a:cubicBezTo>
                <a:cubicBezTo>
                  <a:pt x="315" y="2286"/>
                  <a:pt x="315" y="2286"/>
                  <a:pt x="299" y="2270"/>
                </a:cubicBezTo>
                <a:cubicBezTo>
                  <a:pt x="267" y="2239"/>
                  <a:pt x="228" y="2168"/>
                  <a:pt x="205" y="2137"/>
                </a:cubicBezTo>
                <a:cubicBezTo>
                  <a:pt x="189" y="2121"/>
                  <a:pt x="173" y="2098"/>
                  <a:pt x="158" y="2075"/>
                </a:cubicBezTo>
                <a:cubicBezTo>
                  <a:pt x="158" y="2075"/>
                  <a:pt x="150" y="2075"/>
                  <a:pt x="150" y="2075"/>
                </a:cubicBezTo>
                <a:cubicBezTo>
                  <a:pt x="150" y="2075"/>
                  <a:pt x="150" y="2075"/>
                  <a:pt x="150" y="2075"/>
                </a:cubicBezTo>
                <a:cubicBezTo>
                  <a:pt x="173" y="2098"/>
                  <a:pt x="212" y="2153"/>
                  <a:pt x="220" y="2161"/>
                </a:cubicBezTo>
                <a:cubicBezTo>
                  <a:pt x="236" y="2192"/>
                  <a:pt x="346" y="2325"/>
                  <a:pt x="393" y="2388"/>
                </a:cubicBezTo>
                <a:cubicBezTo>
                  <a:pt x="393" y="2388"/>
                  <a:pt x="393" y="2388"/>
                  <a:pt x="393" y="2388"/>
                </a:cubicBezTo>
                <a:close/>
                <a:moveTo>
                  <a:pt x="511" y="2450"/>
                </a:moveTo>
                <a:cubicBezTo>
                  <a:pt x="519" y="2450"/>
                  <a:pt x="519" y="2450"/>
                  <a:pt x="519" y="2450"/>
                </a:cubicBezTo>
                <a:cubicBezTo>
                  <a:pt x="519" y="2450"/>
                  <a:pt x="519" y="2450"/>
                  <a:pt x="519" y="2450"/>
                </a:cubicBezTo>
                <a:cubicBezTo>
                  <a:pt x="511" y="2450"/>
                  <a:pt x="511" y="2450"/>
                  <a:pt x="511" y="2450"/>
                </a:cubicBezTo>
                <a:cubicBezTo>
                  <a:pt x="511" y="2450"/>
                  <a:pt x="511" y="2450"/>
                  <a:pt x="511" y="2450"/>
                </a:cubicBezTo>
                <a:close/>
                <a:moveTo>
                  <a:pt x="511" y="2450"/>
                </a:moveTo>
                <a:cubicBezTo>
                  <a:pt x="511" y="2450"/>
                  <a:pt x="511" y="2450"/>
                  <a:pt x="511" y="2450"/>
                </a:cubicBezTo>
                <a:cubicBezTo>
                  <a:pt x="511" y="2450"/>
                  <a:pt x="511" y="2450"/>
                  <a:pt x="511" y="2450"/>
                </a:cubicBezTo>
                <a:cubicBezTo>
                  <a:pt x="511" y="2450"/>
                  <a:pt x="511" y="2450"/>
                  <a:pt x="511" y="2450"/>
                </a:cubicBezTo>
                <a:close/>
                <a:moveTo>
                  <a:pt x="511" y="2458"/>
                </a:move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ubicBezTo>
                  <a:pt x="511" y="2458"/>
                  <a:pt x="511" y="2458"/>
                  <a:pt x="511" y="2458"/>
                </a:cubicBezTo>
                <a:close/>
                <a:moveTo>
                  <a:pt x="511" y="2458"/>
                </a:moveTo>
                <a:cubicBezTo>
                  <a:pt x="511" y="2458"/>
                  <a:pt x="511" y="2458"/>
                  <a:pt x="511" y="2458"/>
                </a:cubicBezTo>
                <a:cubicBezTo>
                  <a:pt x="511" y="2458"/>
                  <a:pt x="511" y="2458"/>
                  <a:pt x="511" y="2458"/>
                </a:cubicBezTo>
                <a:cubicBezTo>
                  <a:pt x="511" y="2458"/>
                  <a:pt x="511" y="2466"/>
                  <a:pt x="511" y="2466"/>
                </a:cubicBezTo>
                <a:cubicBezTo>
                  <a:pt x="511" y="2466"/>
                  <a:pt x="511" y="2466"/>
                  <a:pt x="511" y="2466"/>
                </a:cubicBezTo>
                <a:cubicBezTo>
                  <a:pt x="511" y="2466"/>
                  <a:pt x="511" y="2466"/>
                  <a:pt x="511" y="2466"/>
                </a:cubicBezTo>
                <a:cubicBezTo>
                  <a:pt x="511" y="2466"/>
                  <a:pt x="511" y="2466"/>
                  <a:pt x="511" y="2466"/>
                </a:cubicBezTo>
                <a:cubicBezTo>
                  <a:pt x="511" y="2466"/>
                  <a:pt x="511" y="2466"/>
                  <a:pt x="511" y="2466"/>
                </a:cubicBezTo>
                <a:cubicBezTo>
                  <a:pt x="511" y="2466"/>
                  <a:pt x="511" y="2466"/>
                  <a:pt x="511" y="2458"/>
                </a:cubicBezTo>
                <a:cubicBezTo>
                  <a:pt x="511" y="2466"/>
                  <a:pt x="511" y="2466"/>
                  <a:pt x="511" y="2466"/>
                </a:cubicBezTo>
                <a:cubicBezTo>
                  <a:pt x="511" y="2458"/>
                  <a:pt x="511" y="2458"/>
                  <a:pt x="511" y="2458"/>
                </a:cubicBezTo>
                <a:cubicBezTo>
                  <a:pt x="503" y="2458"/>
                  <a:pt x="511" y="2458"/>
                  <a:pt x="511" y="2458"/>
                </a:cubicBezTo>
                <a:cubicBezTo>
                  <a:pt x="511" y="2466"/>
                  <a:pt x="511" y="2466"/>
                  <a:pt x="511" y="2466"/>
                </a:cubicBezTo>
                <a:cubicBezTo>
                  <a:pt x="503" y="2466"/>
                  <a:pt x="503" y="2466"/>
                  <a:pt x="503" y="2466"/>
                </a:cubicBezTo>
                <a:cubicBezTo>
                  <a:pt x="503" y="2466"/>
                  <a:pt x="503" y="2458"/>
                  <a:pt x="511" y="2458"/>
                </a:cubicBezTo>
                <a:close/>
                <a:moveTo>
                  <a:pt x="503" y="2466"/>
                </a:moveTo>
                <a:cubicBezTo>
                  <a:pt x="503" y="2466"/>
                  <a:pt x="503" y="2458"/>
                  <a:pt x="503" y="2458"/>
                </a:cubicBezTo>
                <a:cubicBezTo>
                  <a:pt x="503" y="2458"/>
                  <a:pt x="503" y="2458"/>
                  <a:pt x="503" y="2458"/>
                </a:cubicBezTo>
                <a:cubicBezTo>
                  <a:pt x="503" y="2458"/>
                  <a:pt x="503" y="2458"/>
                  <a:pt x="503" y="2466"/>
                </a:cubicBezTo>
                <a:close/>
                <a:moveTo>
                  <a:pt x="495" y="2458"/>
                </a:moveTo>
                <a:cubicBezTo>
                  <a:pt x="495" y="2458"/>
                  <a:pt x="495" y="2458"/>
                  <a:pt x="495" y="2458"/>
                </a:cubicBezTo>
                <a:cubicBezTo>
                  <a:pt x="495" y="2458"/>
                  <a:pt x="495" y="2458"/>
                  <a:pt x="495" y="2458"/>
                </a:cubicBezTo>
                <a:cubicBezTo>
                  <a:pt x="503" y="2458"/>
                  <a:pt x="503" y="2458"/>
                  <a:pt x="503" y="2458"/>
                </a:cubicBezTo>
                <a:cubicBezTo>
                  <a:pt x="503" y="2458"/>
                  <a:pt x="503" y="2458"/>
                  <a:pt x="503" y="2458"/>
                </a:cubicBezTo>
                <a:cubicBezTo>
                  <a:pt x="503" y="2458"/>
                  <a:pt x="503" y="2458"/>
                  <a:pt x="495" y="2458"/>
                </a:cubicBezTo>
                <a:cubicBezTo>
                  <a:pt x="495" y="2458"/>
                  <a:pt x="495" y="2458"/>
                  <a:pt x="495" y="2458"/>
                </a:cubicBezTo>
                <a:cubicBezTo>
                  <a:pt x="495" y="2458"/>
                  <a:pt x="495" y="2458"/>
                  <a:pt x="495" y="2458"/>
                </a:cubicBezTo>
                <a:close/>
                <a:moveTo>
                  <a:pt x="495" y="2458"/>
                </a:moveTo>
                <a:cubicBezTo>
                  <a:pt x="495" y="2458"/>
                  <a:pt x="495" y="2458"/>
                  <a:pt x="495" y="2458"/>
                </a:cubicBezTo>
                <a:cubicBezTo>
                  <a:pt x="495" y="2458"/>
                  <a:pt x="495" y="2458"/>
                  <a:pt x="495" y="2458"/>
                </a:cubicBezTo>
                <a:cubicBezTo>
                  <a:pt x="495" y="2458"/>
                  <a:pt x="495" y="2458"/>
                  <a:pt x="495" y="2458"/>
                </a:cubicBezTo>
                <a:cubicBezTo>
                  <a:pt x="495" y="2458"/>
                  <a:pt x="495" y="2458"/>
                  <a:pt x="495" y="2458"/>
                </a:cubicBezTo>
                <a:close/>
                <a:moveTo>
                  <a:pt x="472" y="2474"/>
                </a:moveTo>
                <a:cubicBezTo>
                  <a:pt x="432" y="2427"/>
                  <a:pt x="432" y="2427"/>
                  <a:pt x="432" y="2427"/>
                </a:cubicBezTo>
                <a:cubicBezTo>
                  <a:pt x="432" y="2427"/>
                  <a:pt x="440" y="2427"/>
                  <a:pt x="440" y="2427"/>
                </a:cubicBezTo>
                <a:cubicBezTo>
                  <a:pt x="448" y="2442"/>
                  <a:pt x="456" y="2450"/>
                  <a:pt x="464" y="2466"/>
                </a:cubicBezTo>
                <a:cubicBezTo>
                  <a:pt x="464" y="2466"/>
                  <a:pt x="472" y="2466"/>
                  <a:pt x="479" y="2474"/>
                </a:cubicBezTo>
                <a:cubicBezTo>
                  <a:pt x="479" y="2474"/>
                  <a:pt x="479" y="2474"/>
                  <a:pt x="472" y="2474"/>
                </a:cubicBezTo>
                <a:close/>
                <a:moveTo>
                  <a:pt x="487" y="2489"/>
                </a:moveTo>
                <a:cubicBezTo>
                  <a:pt x="487" y="2489"/>
                  <a:pt x="487" y="2489"/>
                  <a:pt x="479" y="2489"/>
                </a:cubicBezTo>
                <a:cubicBezTo>
                  <a:pt x="479" y="2489"/>
                  <a:pt x="479" y="2489"/>
                  <a:pt x="479" y="2482"/>
                </a:cubicBezTo>
                <a:cubicBezTo>
                  <a:pt x="479" y="2482"/>
                  <a:pt x="479" y="2482"/>
                  <a:pt x="487" y="2489"/>
                </a:cubicBezTo>
                <a:cubicBezTo>
                  <a:pt x="487" y="2489"/>
                  <a:pt x="487" y="2489"/>
                  <a:pt x="487" y="2489"/>
                </a:cubicBezTo>
                <a:close/>
                <a:moveTo>
                  <a:pt x="487" y="2450"/>
                </a:moveTo>
                <a:cubicBezTo>
                  <a:pt x="487" y="2450"/>
                  <a:pt x="487" y="2450"/>
                  <a:pt x="487" y="2458"/>
                </a:cubicBezTo>
                <a:cubicBezTo>
                  <a:pt x="487" y="2458"/>
                  <a:pt x="487" y="2458"/>
                  <a:pt x="487" y="2458"/>
                </a:cubicBezTo>
                <a:cubicBezTo>
                  <a:pt x="487" y="2458"/>
                  <a:pt x="487" y="2458"/>
                  <a:pt x="487" y="2450"/>
                </a:cubicBezTo>
                <a:close/>
                <a:moveTo>
                  <a:pt x="487" y="2458"/>
                </a:moveTo>
                <a:cubicBezTo>
                  <a:pt x="487" y="2458"/>
                  <a:pt x="487" y="2458"/>
                  <a:pt x="487" y="2458"/>
                </a:cubicBezTo>
                <a:cubicBezTo>
                  <a:pt x="487" y="2458"/>
                  <a:pt x="487" y="2458"/>
                  <a:pt x="487" y="2458"/>
                </a:cubicBezTo>
                <a:cubicBezTo>
                  <a:pt x="495" y="2458"/>
                  <a:pt x="495" y="2458"/>
                  <a:pt x="495" y="2458"/>
                </a:cubicBezTo>
                <a:cubicBezTo>
                  <a:pt x="495" y="2458"/>
                  <a:pt x="495" y="2458"/>
                  <a:pt x="495" y="2458"/>
                </a:cubicBezTo>
                <a:cubicBezTo>
                  <a:pt x="495" y="2458"/>
                  <a:pt x="495" y="2458"/>
                  <a:pt x="495" y="2458"/>
                </a:cubicBezTo>
                <a:cubicBezTo>
                  <a:pt x="487" y="2458"/>
                  <a:pt x="487" y="2458"/>
                  <a:pt x="487" y="2458"/>
                </a:cubicBezTo>
                <a:close/>
                <a:moveTo>
                  <a:pt x="495" y="2466"/>
                </a:moveTo>
                <a:cubicBezTo>
                  <a:pt x="495" y="2466"/>
                  <a:pt x="495" y="2466"/>
                  <a:pt x="495" y="2466"/>
                </a:cubicBezTo>
                <a:cubicBezTo>
                  <a:pt x="495" y="2466"/>
                  <a:pt x="495" y="2466"/>
                  <a:pt x="495" y="2466"/>
                </a:cubicBezTo>
                <a:cubicBezTo>
                  <a:pt x="495" y="2466"/>
                  <a:pt x="495" y="2466"/>
                  <a:pt x="495" y="2466"/>
                </a:cubicBezTo>
                <a:cubicBezTo>
                  <a:pt x="495" y="2466"/>
                  <a:pt x="495" y="2466"/>
                  <a:pt x="495" y="2466"/>
                </a:cubicBezTo>
                <a:cubicBezTo>
                  <a:pt x="495" y="2466"/>
                  <a:pt x="495" y="2466"/>
                  <a:pt x="495" y="2458"/>
                </a:cubicBezTo>
                <a:cubicBezTo>
                  <a:pt x="495" y="2458"/>
                  <a:pt x="495" y="2458"/>
                  <a:pt x="495" y="2458"/>
                </a:cubicBezTo>
                <a:cubicBezTo>
                  <a:pt x="495" y="2458"/>
                  <a:pt x="495" y="2458"/>
                  <a:pt x="495" y="2458"/>
                </a:cubicBezTo>
                <a:cubicBezTo>
                  <a:pt x="495" y="2458"/>
                  <a:pt x="495" y="2458"/>
                  <a:pt x="495" y="2458"/>
                </a:cubicBezTo>
                <a:cubicBezTo>
                  <a:pt x="495" y="2458"/>
                  <a:pt x="495" y="2458"/>
                  <a:pt x="495" y="2458"/>
                </a:cubicBezTo>
                <a:cubicBezTo>
                  <a:pt x="495" y="2458"/>
                  <a:pt x="495" y="2458"/>
                  <a:pt x="495" y="2458"/>
                </a:cubicBezTo>
                <a:cubicBezTo>
                  <a:pt x="495" y="2466"/>
                  <a:pt x="495" y="2466"/>
                  <a:pt x="495" y="2466"/>
                </a:cubicBezTo>
                <a:cubicBezTo>
                  <a:pt x="495" y="2466"/>
                  <a:pt x="495" y="2466"/>
                  <a:pt x="495" y="2466"/>
                </a:cubicBezTo>
                <a:close/>
                <a:moveTo>
                  <a:pt x="495" y="2466"/>
                </a:moveTo>
                <a:cubicBezTo>
                  <a:pt x="495" y="2466"/>
                  <a:pt x="495" y="2466"/>
                  <a:pt x="495" y="2466"/>
                </a:cubicBezTo>
                <a:cubicBezTo>
                  <a:pt x="495" y="2466"/>
                  <a:pt x="495" y="2466"/>
                  <a:pt x="495" y="2466"/>
                </a:cubicBezTo>
                <a:cubicBezTo>
                  <a:pt x="495" y="2466"/>
                  <a:pt x="495" y="2466"/>
                  <a:pt x="495" y="2466"/>
                </a:cubicBezTo>
                <a:cubicBezTo>
                  <a:pt x="503" y="2466"/>
                  <a:pt x="503" y="2466"/>
                  <a:pt x="503" y="2466"/>
                </a:cubicBezTo>
                <a:cubicBezTo>
                  <a:pt x="503" y="2466"/>
                  <a:pt x="495" y="2466"/>
                  <a:pt x="495" y="2466"/>
                </a:cubicBezTo>
                <a:close/>
                <a:moveTo>
                  <a:pt x="511" y="2466"/>
                </a:moveTo>
                <a:cubicBezTo>
                  <a:pt x="511" y="2466"/>
                  <a:pt x="511" y="2466"/>
                  <a:pt x="503" y="2474"/>
                </a:cubicBezTo>
                <a:cubicBezTo>
                  <a:pt x="503" y="2474"/>
                  <a:pt x="503" y="2474"/>
                  <a:pt x="503" y="2474"/>
                </a:cubicBezTo>
                <a:cubicBezTo>
                  <a:pt x="511" y="2466"/>
                  <a:pt x="503" y="2474"/>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03" y="2466"/>
                  <a:pt x="503" y="2466"/>
                </a:cubicBezTo>
                <a:cubicBezTo>
                  <a:pt x="503" y="2466"/>
                  <a:pt x="511" y="2466"/>
                  <a:pt x="511" y="2466"/>
                </a:cubicBezTo>
                <a:cubicBezTo>
                  <a:pt x="511" y="2466"/>
                  <a:pt x="511" y="2466"/>
                  <a:pt x="511" y="2466"/>
                </a:cubicBezTo>
                <a:cubicBezTo>
                  <a:pt x="511" y="2466"/>
                  <a:pt x="511" y="2466"/>
                  <a:pt x="511" y="2466"/>
                </a:cubicBezTo>
                <a:cubicBezTo>
                  <a:pt x="511" y="2466"/>
                  <a:pt x="511" y="2466"/>
                  <a:pt x="511" y="2458"/>
                </a:cubicBezTo>
                <a:cubicBezTo>
                  <a:pt x="511" y="2458"/>
                  <a:pt x="511" y="2458"/>
                  <a:pt x="511" y="2458"/>
                </a:cubicBezTo>
                <a:cubicBezTo>
                  <a:pt x="511" y="2458"/>
                  <a:pt x="519" y="2458"/>
                  <a:pt x="519" y="2458"/>
                </a:cubicBezTo>
                <a:cubicBezTo>
                  <a:pt x="519" y="2466"/>
                  <a:pt x="519" y="2466"/>
                  <a:pt x="511" y="2466"/>
                </a:cubicBezTo>
                <a:close/>
                <a:moveTo>
                  <a:pt x="668" y="2223"/>
                </a:moveTo>
                <a:cubicBezTo>
                  <a:pt x="668" y="2223"/>
                  <a:pt x="668" y="2223"/>
                  <a:pt x="668" y="2223"/>
                </a:cubicBezTo>
                <a:cubicBezTo>
                  <a:pt x="668" y="2223"/>
                  <a:pt x="660" y="2223"/>
                  <a:pt x="660" y="2223"/>
                </a:cubicBezTo>
                <a:cubicBezTo>
                  <a:pt x="660" y="2223"/>
                  <a:pt x="668" y="2223"/>
                  <a:pt x="668" y="2223"/>
                </a:cubicBezTo>
                <a:close/>
                <a:moveTo>
                  <a:pt x="629" y="2427"/>
                </a:moveTo>
                <a:cubicBezTo>
                  <a:pt x="629" y="2427"/>
                  <a:pt x="629" y="2427"/>
                  <a:pt x="629" y="2419"/>
                </a:cubicBezTo>
                <a:cubicBezTo>
                  <a:pt x="629" y="2419"/>
                  <a:pt x="629" y="2419"/>
                  <a:pt x="629" y="2419"/>
                </a:cubicBezTo>
                <a:cubicBezTo>
                  <a:pt x="629" y="2419"/>
                  <a:pt x="629" y="2427"/>
                  <a:pt x="629" y="2427"/>
                </a:cubicBezTo>
                <a:close/>
                <a:moveTo>
                  <a:pt x="652" y="2380"/>
                </a:moveTo>
                <a:cubicBezTo>
                  <a:pt x="652" y="2388"/>
                  <a:pt x="652" y="2388"/>
                  <a:pt x="652" y="2388"/>
                </a:cubicBezTo>
                <a:cubicBezTo>
                  <a:pt x="652" y="2388"/>
                  <a:pt x="652" y="2388"/>
                  <a:pt x="652" y="2388"/>
                </a:cubicBezTo>
                <a:cubicBezTo>
                  <a:pt x="652" y="2380"/>
                  <a:pt x="652" y="2380"/>
                  <a:pt x="652" y="2380"/>
                </a:cubicBezTo>
                <a:cubicBezTo>
                  <a:pt x="652" y="2380"/>
                  <a:pt x="652" y="2380"/>
                  <a:pt x="652" y="2380"/>
                </a:cubicBezTo>
                <a:close/>
                <a:moveTo>
                  <a:pt x="699" y="2215"/>
                </a:moveTo>
                <a:cubicBezTo>
                  <a:pt x="699" y="2215"/>
                  <a:pt x="699" y="2215"/>
                  <a:pt x="660" y="2278"/>
                </a:cubicBezTo>
                <a:cubicBezTo>
                  <a:pt x="660" y="2286"/>
                  <a:pt x="644" y="2301"/>
                  <a:pt x="644" y="2309"/>
                </a:cubicBezTo>
                <a:cubicBezTo>
                  <a:pt x="636" y="2317"/>
                  <a:pt x="644" y="2309"/>
                  <a:pt x="636" y="2325"/>
                </a:cubicBezTo>
                <a:cubicBezTo>
                  <a:pt x="629" y="2341"/>
                  <a:pt x="597" y="2372"/>
                  <a:pt x="582" y="2411"/>
                </a:cubicBezTo>
                <a:cubicBezTo>
                  <a:pt x="566" y="2427"/>
                  <a:pt x="550" y="2442"/>
                  <a:pt x="542" y="2458"/>
                </a:cubicBezTo>
                <a:cubicBezTo>
                  <a:pt x="542" y="2466"/>
                  <a:pt x="534" y="2474"/>
                  <a:pt x="527" y="2482"/>
                </a:cubicBezTo>
                <a:cubicBezTo>
                  <a:pt x="527" y="2482"/>
                  <a:pt x="527" y="2482"/>
                  <a:pt x="527" y="2489"/>
                </a:cubicBezTo>
                <a:cubicBezTo>
                  <a:pt x="527" y="2489"/>
                  <a:pt x="527" y="2489"/>
                  <a:pt x="527" y="2482"/>
                </a:cubicBezTo>
                <a:cubicBezTo>
                  <a:pt x="527" y="2482"/>
                  <a:pt x="527" y="2482"/>
                  <a:pt x="527" y="2482"/>
                </a:cubicBezTo>
                <a:cubicBezTo>
                  <a:pt x="527" y="2482"/>
                  <a:pt x="527" y="2482"/>
                  <a:pt x="534" y="2474"/>
                </a:cubicBezTo>
                <a:cubicBezTo>
                  <a:pt x="558" y="2442"/>
                  <a:pt x="613" y="2356"/>
                  <a:pt x="621" y="2341"/>
                </a:cubicBezTo>
                <a:cubicBezTo>
                  <a:pt x="629" y="2325"/>
                  <a:pt x="644" y="2301"/>
                  <a:pt x="652" y="2286"/>
                </a:cubicBezTo>
                <a:cubicBezTo>
                  <a:pt x="652" y="2286"/>
                  <a:pt x="652" y="2286"/>
                  <a:pt x="652" y="2294"/>
                </a:cubicBezTo>
                <a:cubicBezTo>
                  <a:pt x="660" y="2278"/>
                  <a:pt x="684" y="2239"/>
                  <a:pt x="684" y="2231"/>
                </a:cubicBezTo>
                <a:cubicBezTo>
                  <a:pt x="691" y="2223"/>
                  <a:pt x="699" y="2215"/>
                  <a:pt x="699" y="2208"/>
                </a:cubicBezTo>
                <a:cubicBezTo>
                  <a:pt x="699" y="2208"/>
                  <a:pt x="699" y="2208"/>
                  <a:pt x="699" y="2215"/>
                </a:cubicBezTo>
                <a:close/>
                <a:moveTo>
                  <a:pt x="778" y="2059"/>
                </a:moveTo>
                <a:cubicBezTo>
                  <a:pt x="770" y="2067"/>
                  <a:pt x="778" y="2059"/>
                  <a:pt x="770" y="2075"/>
                </a:cubicBezTo>
                <a:cubicBezTo>
                  <a:pt x="778" y="2067"/>
                  <a:pt x="770" y="2067"/>
                  <a:pt x="778" y="2059"/>
                </a:cubicBezTo>
                <a:cubicBezTo>
                  <a:pt x="778" y="2067"/>
                  <a:pt x="770" y="2067"/>
                  <a:pt x="770" y="2075"/>
                </a:cubicBezTo>
                <a:cubicBezTo>
                  <a:pt x="770" y="2067"/>
                  <a:pt x="770" y="2059"/>
                  <a:pt x="778" y="2051"/>
                </a:cubicBezTo>
                <a:cubicBezTo>
                  <a:pt x="778" y="2051"/>
                  <a:pt x="778" y="2051"/>
                  <a:pt x="786" y="2035"/>
                </a:cubicBezTo>
                <a:cubicBezTo>
                  <a:pt x="786" y="2035"/>
                  <a:pt x="778" y="2043"/>
                  <a:pt x="778" y="2043"/>
                </a:cubicBezTo>
                <a:cubicBezTo>
                  <a:pt x="778" y="2043"/>
                  <a:pt x="778" y="2043"/>
                  <a:pt x="778" y="2051"/>
                </a:cubicBezTo>
                <a:cubicBezTo>
                  <a:pt x="778" y="2059"/>
                  <a:pt x="778" y="2059"/>
                  <a:pt x="778" y="2059"/>
                </a:cubicBezTo>
                <a:cubicBezTo>
                  <a:pt x="778" y="2059"/>
                  <a:pt x="778" y="2059"/>
                  <a:pt x="778" y="2059"/>
                </a:cubicBezTo>
                <a:close/>
                <a:moveTo>
                  <a:pt x="809" y="2051"/>
                </a:moveTo>
                <a:cubicBezTo>
                  <a:pt x="801" y="2059"/>
                  <a:pt x="801" y="2059"/>
                  <a:pt x="801" y="2067"/>
                </a:cubicBezTo>
                <a:cubicBezTo>
                  <a:pt x="801" y="2067"/>
                  <a:pt x="801" y="2059"/>
                  <a:pt x="801" y="2059"/>
                </a:cubicBezTo>
                <a:cubicBezTo>
                  <a:pt x="801" y="2059"/>
                  <a:pt x="801" y="2051"/>
                  <a:pt x="809" y="2051"/>
                </a:cubicBezTo>
                <a:cubicBezTo>
                  <a:pt x="809" y="2051"/>
                  <a:pt x="809" y="2051"/>
                  <a:pt x="809" y="2051"/>
                </a:cubicBezTo>
                <a:close/>
                <a:moveTo>
                  <a:pt x="527" y="2442"/>
                </a:moveTo>
                <a:cubicBezTo>
                  <a:pt x="527" y="2442"/>
                  <a:pt x="519" y="2450"/>
                  <a:pt x="519" y="2458"/>
                </a:cubicBezTo>
                <a:cubicBezTo>
                  <a:pt x="519" y="2450"/>
                  <a:pt x="519" y="2450"/>
                  <a:pt x="527" y="2442"/>
                </a:cubicBezTo>
                <a:close/>
                <a:moveTo>
                  <a:pt x="833" y="1957"/>
                </a:moveTo>
                <a:cubicBezTo>
                  <a:pt x="833" y="1957"/>
                  <a:pt x="833" y="1957"/>
                  <a:pt x="833" y="1957"/>
                </a:cubicBezTo>
                <a:cubicBezTo>
                  <a:pt x="833" y="1957"/>
                  <a:pt x="833" y="1949"/>
                  <a:pt x="833" y="1949"/>
                </a:cubicBezTo>
                <a:cubicBezTo>
                  <a:pt x="833" y="1949"/>
                  <a:pt x="833" y="1957"/>
                  <a:pt x="833" y="1957"/>
                </a:cubicBezTo>
                <a:close/>
                <a:moveTo>
                  <a:pt x="71" y="2028"/>
                </a:moveTo>
                <a:cubicBezTo>
                  <a:pt x="63" y="2028"/>
                  <a:pt x="63" y="2028"/>
                  <a:pt x="63" y="2028"/>
                </a:cubicBezTo>
                <a:cubicBezTo>
                  <a:pt x="63" y="2028"/>
                  <a:pt x="55" y="2028"/>
                  <a:pt x="55" y="2020"/>
                </a:cubicBezTo>
                <a:cubicBezTo>
                  <a:pt x="55" y="2028"/>
                  <a:pt x="55" y="2028"/>
                  <a:pt x="55" y="2028"/>
                </a:cubicBezTo>
                <a:cubicBezTo>
                  <a:pt x="63" y="2028"/>
                  <a:pt x="63" y="2028"/>
                  <a:pt x="71" y="2028"/>
                </a:cubicBezTo>
                <a:close/>
                <a:moveTo>
                  <a:pt x="731" y="2098"/>
                </a:moveTo>
                <a:cubicBezTo>
                  <a:pt x="731" y="2098"/>
                  <a:pt x="731" y="2098"/>
                  <a:pt x="739" y="2098"/>
                </a:cubicBezTo>
                <a:cubicBezTo>
                  <a:pt x="739" y="2098"/>
                  <a:pt x="739" y="2098"/>
                  <a:pt x="739" y="2098"/>
                </a:cubicBezTo>
                <a:cubicBezTo>
                  <a:pt x="731" y="2098"/>
                  <a:pt x="731" y="2098"/>
                  <a:pt x="731" y="2098"/>
                </a:cubicBezTo>
                <a:close/>
                <a:moveTo>
                  <a:pt x="739" y="2098"/>
                </a:moveTo>
                <a:cubicBezTo>
                  <a:pt x="739" y="2090"/>
                  <a:pt x="739" y="2090"/>
                  <a:pt x="739" y="2090"/>
                </a:cubicBezTo>
                <a:cubicBezTo>
                  <a:pt x="739" y="2090"/>
                  <a:pt x="739" y="2090"/>
                  <a:pt x="739" y="2098"/>
                </a:cubicBezTo>
                <a:close/>
                <a:moveTo>
                  <a:pt x="770" y="2020"/>
                </a:moveTo>
                <a:cubicBezTo>
                  <a:pt x="770" y="2012"/>
                  <a:pt x="770" y="2012"/>
                  <a:pt x="770" y="2012"/>
                </a:cubicBezTo>
                <a:cubicBezTo>
                  <a:pt x="770" y="2020"/>
                  <a:pt x="762" y="2020"/>
                  <a:pt x="770" y="2020"/>
                </a:cubicBezTo>
                <a:close/>
                <a:moveTo>
                  <a:pt x="739" y="2082"/>
                </a:moveTo>
                <a:cubicBezTo>
                  <a:pt x="739" y="2082"/>
                  <a:pt x="739" y="2082"/>
                  <a:pt x="739" y="2090"/>
                </a:cubicBezTo>
                <a:cubicBezTo>
                  <a:pt x="739" y="2090"/>
                  <a:pt x="739" y="2090"/>
                  <a:pt x="739" y="2090"/>
                </a:cubicBezTo>
                <a:cubicBezTo>
                  <a:pt x="739" y="2082"/>
                  <a:pt x="739" y="2082"/>
                  <a:pt x="739" y="2082"/>
                </a:cubicBezTo>
                <a:close/>
                <a:moveTo>
                  <a:pt x="691" y="2153"/>
                </a:moveTo>
                <a:cubicBezTo>
                  <a:pt x="691" y="2153"/>
                  <a:pt x="691" y="2153"/>
                  <a:pt x="699" y="2161"/>
                </a:cubicBezTo>
                <a:cubicBezTo>
                  <a:pt x="699" y="2153"/>
                  <a:pt x="707" y="2145"/>
                  <a:pt x="707" y="2145"/>
                </a:cubicBezTo>
                <a:cubicBezTo>
                  <a:pt x="699" y="2153"/>
                  <a:pt x="699" y="2161"/>
                  <a:pt x="691" y="2153"/>
                </a:cubicBezTo>
                <a:close/>
                <a:moveTo>
                  <a:pt x="731" y="2090"/>
                </a:moveTo>
                <a:cubicBezTo>
                  <a:pt x="723" y="2098"/>
                  <a:pt x="723" y="2106"/>
                  <a:pt x="723" y="2114"/>
                </a:cubicBezTo>
                <a:cubicBezTo>
                  <a:pt x="723" y="2106"/>
                  <a:pt x="723" y="2098"/>
                  <a:pt x="731" y="2090"/>
                </a:cubicBezTo>
                <a:close/>
                <a:moveTo>
                  <a:pt x="715" y="2137"/>
                </a:moveTo>
                <a:cubicBezTo>
                  <a:pt x="715" y="2137"/>
                  <a:pt x="707" y="2137"/>
                  <a:pt x="707" y="2145"/>
                </a:cubicBezTo>
                <a:cubicBezTo>
                  <a:pt x="707" y="2137"/>
                  <a:pt x="715" y="2137"/>
                  <a:pt x="715" y="2137"/>
                </a:cubicBezTo>
                <a:cubicBezTo>
                  <a:pt x="715" y="2137"/>
                  <a:pt x="715" y="2137"/>
                  <a:pt x="715" y="2137"/>
                </a:cubicBezTo>
                <a:close/>
                <a:moveTo>
                  <a:pt x="841" y="1895"/>
                </a:moveTo>
                <a:cubicBezTo>
                  <a:pt x="841" y="1895"/>
                  <a:pt x="841" y="1895"/>
                  <a:pt x="841" y="1895"/>
                </a:cubicBezTo>
                <a:cubicBezTo>
                  <a:pt x="841" y="1895"/>
                  <a:pt x="841" y="1895"/>
                  <a:pt x="841" y="1895"/>
                </a:cubicBezTo>
                <a:cubicBezTo>
                  <a:pt x="841" y="1895"/>
                  <a:pt x="841" y="1895"/>
                  <a:pt x="841" y="1895"/>
                </a:cubicBezTo>
                <a:close/>
                <a:moveTo>
                  <a:pt x="841" y="1895"/>
                </a:moveTo>
                <a:cubicBezTo>
                  <a:pt x="841" y="1895"/>
                  <a:pt x="848" y="1887"/>
                  <a:pt x="848" y="1887"/>
                </a:cubicBezTo>
                <a:cubicBezTo>
                  <a:pt x="841" y="1895"/>
                  <a:pt x="841" y="1895"/>
                  <a:pt x="841" y="1895"/>
                </a:cubicBezTo>
                <a:close/>
                <a:moveTo>
                  <a:pt x="841" y="1895"/>
                </a:moveTo>
                <a:cubicBezTo>
                  <a:pt x="841" y="1902"/>
                  <a:pt x="841" y="1902"/>
                  <a:pt x="833" y="1910"/>
                </a:cubicBezTo>
                <a:cubicBezTo>
                  <a:pt x="833" y="1902"/>
                  <a:pt x="833" y="1910"/>
                  <a:pt x="833" y="1902"/>
                </a:cubicBezTo>
                <a:cubicBezTo>
                  <a:pt x="833" y="1910"/>
                  <a:pt x="833" y="1918"/>
                  <a:pt x="833" y="1926"/>
                </a:cubicBezTo>
                <a:cubicBezTo>
                  <a:pt x="833" y="1910"/>
                  <a:pt x="833" y="1910"/>
                  <a:pt x="841" y="1895"/>
                </a:cubicBezTo>
                <a:cubicBezTo>
                  <a:pt x="841" y="1895"/>
                  <a:pt x="841" y="1895"/>
                  <a:pt x="841" y="1895"/>
                </a:cubicBezTo>
                <a:close/>
                <a:moveTo>
                  <a:pt x="841" y="1887"/>
                </a:moveTo>
                <a:cubicBezTo>
                  <a:pt x="841" y="1895"/>
                  <a:pt x="841" y="1887"/>
                  <a:pt x="841" y="1895"/>
                </a:cubicBezTo>
                <a:cubicBezTo>
                  <a:pt x="841" y="1887"/>
                  <a:pt x="841" y="1879"/>
                  <a:pt x="848" y="1871"/>
                </a:cubicBezTo>
                <a:cubicBezTo>
                  <a:pt x="848" y="1871"/>
                  <a:pt x="848" y="1871"/>
                  <a:pt x="841" y="1887"/>
                </a:cubicBezTo>
                <a:close/>
                <a:moveTo>
                  <a:pt x="833" y="1895"/>
                </a:moveTo>
                <a:cubicBezTo>
                  <a:pt x="833" y="1895"/>
                  <a:pt x="833" y="1895"/>
                  <a:pt x="833" y="1902"/>
                </a:cubicBezTo>
                <a:cubicBezTo>
                  <a:pt x="833" y="1902"/>
                  <a:pt x="833" y="1902"/>
                  <a:pt x="833" y="1895"/>
                </a:cubicBezTo>
                <a:cubicBezTo>
                  <a:pt x="833" y="1895"/>
                  <a:pt x="833" y="1895"/>
                  <a:pt x="841" y="1895"/>
                </a:cubicBezTo>
                <a:cubicBezTo>
                  <a:pt x="841" y="1895"/>
                  <a:pt x="841" y="1895"/>
                  <a:pt x="841" y="1895"/>
                </a:cubicBezTo>
                <a:cubicBezTo>
                  <a:pt x="841" y="1887"/>
                  <a:pt x="833" y="1895"/>
                  <a:pt x="833" y="1895"/>
                </a:cubicBezTo>
                <a:close/>
                <a:moveTo>
                  <a:pt x="762" y="2059"/>
                </a:moveTo>
                <a:cubicBezTo>
                  <a:pt x="762" y="2059"/>
                  <a:pt x="762" y="2059"/>
                  <a:pt x="762" y="2067"/>
                </a:cubicBezTo>
                <a:cubicBezTo>
                  <a:pt x="762" y="2067"/>
                  <a:pt x="762" y="2067"/>
                  <a:pt x="762" y="2067"/>
                </a:cubicBezTo>
                <a:cubicBezTo>
                  <a:pt x="762" y="2059"/>
                  <a:pt x="762" y="2059"/>
                  <a:pt x="762" y="2059"/>
                </a:cubicBezTo>
                <a:close/>
                <a:moveTo>
                  <a:pt x="817" y="1965"/>
                </a:moveTo>
                <a:cubicBezTo>
                  <a:pt x="817" y="1957"/>
                  <a:pt x="817" y="1941"/>
                  <a:pt x="825" y="1926"/>
                </a:cubicBezTo>
                <a:cubicBezTo>
                  <a:pt x="825" y="1926"/>
                  <a:pt x="825" y="1926"/>
                  <a:pt x="825" y="1918"/>
                </a:cubicBezTo>
                <a:cubicBezTo>
                  <a:pt x="825" y="1918"/>
                  <a:pt x="825" y="1918"/>
                  <a:pt x="809" y="1965"/>
                </a:cubicBezTo>
                <a:cubicBezTo>
                  <a:pt x="809" y="1973"/>
                  <a:pt x="809" y="1973"/>
                  <a:pt x="809" y="1973"/>
                </a:cubicBezTo>
                <a:cubicBezTo>
                  <a:pt x="809" y="1973"/>
                  <a:pt x="809" y="1973"/>
                  <a:pt x="817" y="1957"/>
                </a:cubicBezTo>
                <a:cubicBezTo>
                  <a:pt x="817" y="1957"/>
                  <a:pt x="817" y="1957"/>
                  <a:pt x="817" y="1965"/>
                </a:cubicBezTo>
                <a:close/>
                <a:moveTo>
                  <a:pt x="40" y="1973"/>
                </a:moveTo>
                <a:cubicBezTo>
                  <a:pt x="40" y="1973"/>
                  <a:pt x="48" y="1973"/>
                  <a:pt x="48" y="1981"/>
                </a:cubicBezTo>
                <a:cubicBezTo>
                  <a:pt x="48" y="1981"/>
                  <a:pt x="48" y="1973"/>
                  <a:pt x="40" y="1973"/>
                </a:cubicBezTo>
                <a:close/>
                <a:moveTo>
                  <a:pt x="770" y="2161"/>
                </a:moveTo>
                <a:cubicBezTo>
                  <a:pt x="770" y="2161"/>
                  <a:pt x="770" y="2161"/>
                  <a:pt x="770" y="2161"/>
                </a:cubicBezTo>
                <a:cubicBezTo>
                  <a:pt x="770" y="2161"/>
                  <a:pt x="770" y="2161"/>
                  <a:pt x="770" y="2161"/>
                </a:cubicBezTo>
                <a:close/>
                <a:moveTo>
                  <a:pt x="770" y="2161"/>
                </a:moveTo>
                <a:cubicBezTo>
                  <a:pt x="778" y="2153"/>
                  <a:pt x="778" y="2161"/>
                  <a:pt x="778" y="2153"/>
                </a:cubicBezTo>
                <a:cubicBezTo>
                  <a:pt x="778" y="2153"/>
                  <a:pt x="770" y="2153"/>
                  <a:pt x="770" y="2153"/>
                </a:cubicBezTo>
                <a:cubicBezTo>
                  <a:pt x="770" y="2153"/>
                  <a:pt x="770" y="2153"/>
                  <a:pt x="770" y="2161"/>
                </a:cubicBezTo>
                <a:close/>
                <a:moveTo>
                  <a:pt x="95" y="2082"/>
                </a:moveTo>
                <a:cubicBezTo>
                  <a:pt x="95" y="2082"/>
                  <a:pt x="87" y="2075"/>
                  <a:pt x="87" y="2075"/>
                </a:cubicBezTo>
                <a:cubicBezTo>
                  <a:pt x="95" y="2082"/>
                  <a:pt x="95" y="2082"/>
                  <a:pt x="95" y="2082"/>
                </a:cubicBezTo>
                <a:close/>
                <a:moveTo>
                  <a:pt x="739" y="2239"/>
                </a:moveTo>
                <a:cubicBezTo>
                  <a:pt x="739" y="2239"/>
                  <a:pt x="739" y="2239"/>
                  <a:pt x="739" y="2239"/>
                </a:cubicBezTo>
                <a:cubicBezTo>
                  <a:pt x="739" y="2239"/>
                  <a:pt x="739" y="2239"/>
                  <a:pt x="731" y="2239"/>
                </a:cubicBezTo>
                <a:cubicBezTo>
                  <a:pt x="731" y="2239"/>
                  <a:pt x="731" y="2239"/>
                  <a:pt x="739" y="2239"/>
                </a:cubicBezTo>
                <a:close/>
                <a:moveTo>
                  <a:pt x="707" y="2301"/>
                </a:moveTo>
                <a:cubicBezTo>
                  <a:pt x="707" y="2301"/>
                  <a:pt x="707" y="2301"/>
                  <a:pt x="707" y="2301"/>
                </a:cubicBezTo>
                <a:cubicBezTo>
                  <a:pt x="707" y="2301"/>
                  <a:pt x="707" y="2301"/>
                  <a:pt x="723" y="2278"/>
                </a:cubicBezTo>
                <a:cubicBezTo>
                  <a:pt x="715" y="2278"/>
                  <a:pt x="715" y="2278"/>
                  <a:pt x="715" y="2278"/>
                </a:cubicBezTo>
                <a:cubicBezTo>
                  <a:pt x="715" y="2286"/>
                  <a:pt x="715" y="2286"/>
                  <a:pt x="707" y="2294"/>
                </a:cubicBezTo>
                <a:cubicBezTo>
                  <a:pt x="707" y="2294"/>
                  <a:pt x="707" y="2294"/>
                  <a:pt x="707" y="2294"/>
                </a:cubicBezTo>
                <a:cubicBezTo>
                  <a:pt x="707" y="2294"/>
                  <a:pt x="707" y="2294"/>
                  <a:pt x="707" y="2294"/>
                </a:cubicBezTo>
                <a:cubicBezTo>
                  <a:pt x="707" y="2294"/>
                  <a:pt x="707" y="2294"/>
                  <a:pt x="707" y="2294"/>
                </a:cubicBezTo>
                <a:cubicBezTo>
                  <a:pt x="707" y="2294"/>
                  <a:pt x="715" y="2286"/>
                  <a:pt x="715" y="2286"/>
                </a:cubicBezTo>
                <a:cubicBezTo>
                  <a:pt x="715" y="2294"/>
                  <a:pt x="707" y="2294"/>
                  <a:pt x="707" y="2301"/>
                </a:cubicBezTo>
                <a:close/>
                <a:moveTo>
                  <a:pt x="707" y="2294"/>
                </a:moveTo>
                <a:cubicBezTo>
                  <a:pt x="707" y="2286"/>
                  <a:pt x="715" y="2286"/>
                  <a:pt x="715" y="2286"/>
                </a:cubicBezTo>
                <a:cubicBezTo>
                  <a:pt x="715" y="2286"/>
                  <a:pt x="715" y="2286"/>
                  <a:pt x="707" y="2294"/>
                </a:cubicBezTo>
                <a:close/>
                <a:moveTo>
                  <a:pt x="833" y="2004"/>
                </a:moveTo>
                <a:cubicBezTo>
                  <a:pt x="833" y="2012"/>
                  <a:pt x="833" y="2012"/>
                  <a:pt x="833" y="2012"/>
                </a:cubicBezTo>
                <a:cubicBezTo>
                  <a:pt x="833" y="2012"/>
                  <a:pt x="833" y="2012"/>
                  <a:pt x="833" y="2012"/>
                </a:cubicBezTo>
                <a:cubicBezTo>
                  <a:pt x="833" y="2004"/>
                  <a:pt x="833" y="2012"/>
                  <a:pt x="833" y="2004"/>
                </a:cubicBezTo>
                <a:close/>
                <a:moveTo>
                  <a:pt x="833" y="2012"/>
                </a:moveTo>
                <a:cubicBezTo>
                  <a:pt x="833" y="2012"/>
                  <a:pt x="833" y="2012"/>
                  <a:pt x="833" y="2012"/>
                </a:cubicBezTo>
                <a:cubicBezTo>
                  <a:pt x="833" y="2028"/>
                  <a:pt x="833" y="2028"/>
                  <a:pt x="833" y="2028"/>
                </a:cubicBezTo>
                <a:cubicBezTo>
                  <a:pt x="833" y="2020"/>
                  <a:pt x="833" y="2028"/>
                  <a:pt x="833" y="2012"/>
                </a:cubicBezTo>
                <a:close/>
                <a:moveTo>
                  <a:pt x="801" y="2090"/>
                </a:moveTo>
                <a:cubicBezTo>
                  <a:pt x="801" y="2090"/>
                  <a:pt x="801" y="2090"/>
                  <a:pt x="809" y="2090"/>
                </a:cubicBezTo>
                <a:cubicBezTo>
                  <a:pt x="801" y="2090"/>
                  <a:pt x="801" y="2090"/>
                  <a:pt x="801" y="2090"/>
                </a:cubicBezTo>
                <a:close/>
                <a:moveTo>
                  <a:pt x="848" y="1926"/>
                </a:moveTo>
                <a:cubicBezTo>
                  <a:pt x="848" y="1926"/>
                  <a:pt x="848" y="1926"/>
                  <a:pt x="848" y="1926"/>
                </a:cubicBezTo>
                <a:cubicBezTo>
                  <a:pt x="841" y="1926"/>
                  <a:pt x="841" y="1926"/>
                  <a:pt x="841" y="1926"/>
                </a:cubicBezTo>
                <a:cubicBezTo>
                  <a:pt x="848" y="1926"/>
                  <a:pt x="848" y="1926"/>
                  <a:pt x="848" y="1926"/>
                </a:cubicBezTo>
                <a:close/>
                <a:moveTo>
                  <a:pt x="833" y="1957"/>
                </a:moveTo>
                <a:cubicBezTo>
                  <a:pt x="833" y="1957"/>
                  <a:pt x="833" y="1957"/>
                  <a:pt x="833" y="1957"/>
                </a:cubicBezTo>
                <a:cubicBezTo>
                  <a:pt x="833" y="1957"/>
                  <a:pt x="833" y="1957"/>
                  <a:pt x="833" y="1957"/>
                </a:cubicBezTo>
                <a:cubicBezTo>
                  <a:pt x="833" y="1957"/>
                  <a:pt x="833" y="1957"/>
                  <a:pt x="833" y="1957"/>
                </a:cubicBezTo>
                <a:close/>
                <a:moveTo>
                  <a:pt x="817" y="2059"/>
                </a:moveTo>
                <a:cubicBezTo>
                  <a:pt x="817" y="2059"/>
                  <a:pt x="817" y="2059"/>
                  <a:pt x="817" y="2059"/>
                </a:cubicBezTo>
                <a:cubicBezTo>
                  <a:pt x="817" y="2059"/>
                  <a:pt x="817" y="2059"/>
                  <a:pt x="817" y="2051"/>
                </a:cubicBezTo>
                <a:cubicBezTo>
                  <a:pt x="825" y="2043"/>
                  <a:pt x="825" y="2043"/>
                  <a:pt x="825" y="2051"/>
                </a:cubicBezTo>
                <a:cubicBezTo>
                  <a:pt x="825" y="2043"/>
                  <a:pt x="825" y="2035"/>
                  <a:pt x="825" y="2035"/>
                </a:cubicBezTo>
                <a:cubicBezTo>
                  <a:pt x="833" y="2028"/>
                  <a:pt x="833" y="2028"/>
                  <a:pt x="833" y="2028"/>
                </a:cubicBezTo>
                <a:cubicBezTo>
                  <a:pt x="833" y="2028"/>
                  <a:pt x="833" y="2028"/>
                  <a:pt x="825" y="2035"/>
                </a:cubicBezTo>
                <a:cubicBezTo>
                  <a:pt x="825" y="2035"/>
                  <a:pt x="825" y="2035"/>
                  <a:pt x="825" y="2028"/>
                </a:cubicBezTo>
                <a:cubicBezTo>
                  <a:pt x="833" y="2020"/>
                  <a:pt x="825" y="2020"/>
                  <a:pt x="833" y="2012"/>
                </a:cubicBezTo>
                <a:cubicBezTo>
                  <a:pt x="833" y="2012"/>
                  <a:pt x="833" y="2012"/>
                  <a:pt x="833" y="2012"/>
                </a:cubicBezTo>
                <a:cubicBezTo>
                  <a:pt x="817" y="2028"/>
                  <a:pt x="809" y="2067"/>
                  <a:pt x="809" y="2075"/>
                </a:cubicBezTo>
                <a:cubicBezTo>
                  <a:pt x="817" y="2059"/>
                  <a:pt x="817" y="2067"/>
                  <a:pt x="817" y="2059"/>
                </a:cubicBezTo>
                <a:cubicBezTo>
                  <a:pt x="817" y="2059"/>
                  <a:pt x="817" y="2059"/>
                  <a:pt x="817" y="2059"/>
                </a:cubicBezTo>
                <a:close/>
                <a:moveTo>
                  <a:pt x="739" y="2239"/>
                </a:moveTo>
                <a:cubicBezTo>
                  <a:pt x="739" y="2239"/>
                  <a:pt x="739" y="2239"/>
                  <a:pt x="739" y="2239"/>
                </a:cubicBezTo>
                <a:cubicBezTo>
                  <a:pt x="739" y="2247"/>
                  <a:pt x="739" y="2239"/>
                  <a:pt x="739" y="2247"/>
                </a:cubicBezTo>
                <a:cubicBezTo>
                  <a:pt x="739" y="2247"/>
                  <a:pt x="739" y="2239"/>
                  <a:pt x="739" y="2239"/>
                </a:cubicBezTo>
                <a:cubicBezTo>
                  <a:pt x="746" y="2239"/>
                  <a:pt x="746" y="2239"/>
                  <a:pt x="746" y="2239"/>
                </a:cubicBezTo>
                <a:cubicBezTo>
                  <a:pt x="746" y="2239"/>
                  <a:pt x="746" y="2239"/>
                  <a:pt x="746" y="2239"/>
                </a:cubicBezTo>
                <a:cubicBezTo>
                  <a:pt x="746" y="2223"/>
                  <a:pt x="746" y="2223"/>
                  <a:pt x="746" y="2223"/>
                </a:cubicBezTo>
                <a:cubicBezTo>
                  <a:pt x="746" y="2231"/>
                  <a:pt x="746" y="2231"/>
                  <a:pt x="746" y="2231"/>
                </a:cubicBezTo>
                <a:cubicBezTo>
                  <a:pt x="746" y="2231"/>
                  <a:pt x="746" y="2231"/>
                  <a:pt x="739" y="2239"/>
                </a:cubicBezTo>
                <a:cubicBezTo>
                  <a:pt x="739" y="2239"/>
                  <a:pt x="739" y="2239"/>
                  <a:pt x="739" y="2239"/>
                </a:cubicBezTo>
                <a:close/>
                <a:moveTo>
                  <a:pt x="809" y="2082"/>
                </a:moveTo>
                <a:cubicBezTo>
                  <a:pt x="817" y="2075"/>
                  <a:pt x="817" y="2075"/>
                  <a:pt x="809" y="2075"/>
                </a:cubicBezTo>
                <a:cubicBezTo>
                  <a:pt x="809" y="2075"/>
                  <a:pt x="809" y="2075"/>
                  <a:pt x="809" y="2082"/>
                </a:cubicBezTo>
                <a:cubicBezTo>
                  <a:pt x="809" y="2082"/>
                  <a:pt x="809" y="2082"/>
                  <a:pt x="809" y="2090"/>
                </a:cubicBezTo>
                <a:cubicBezTo>
                  <a:pt x="809" y="2090"/>
                  <a:pt x="809" y="2090"/>
                  <a:pt x="809" y="2090"/>
                </a:cubicBezTo>
                <a:cubicBezTo>
                  <a:pt x="809" y="2082"/>
                  <a:pt x="809" y="2082"/>
                  <a:pt x="809" y="2082"/>
                </a:cubicBezTo>
                <a:close/>
                <a:moveTo>
                  <a:pt x="833" y="2012"/>
                </a:moveTo>
                <a:cubicBezTo>
                  <a:pt x="825" y="2028"/>
                  <a:pt x="833" y="2020"/>
                  <a:pt x="825" y="2028"/>
                </a:cubicBezTo>
                <a:cubicBezTo>
                  <a:pt x="833" y="2020"/>
                  <a:pt x="833" y="2020"/>
                  <a:pt x="833" y="2012"/>
                </a:cubicBezTo>
                <a:close/>
                <a:moveTo>
                  <a:pt x="731" y="2255"/>
                </a:moveTo>
                <a:cubicBezTo>
                  <a:pt x="731" y="2247"/>
                  <a:pt x="731" y="2255"/>
                  <a:pt x="739" y="2247"/>
                </a:cubicBezTo>
                <a:cubicBezTo>
                  <a:pt x="731" y="2247"/>
                  <a:pt x="731" y="2247"/>
                  <a:pt x="731" y="2255"/>
                </a:cubicBezTo>
                <a:close/>
                <a:moveTo>
                  <a:pt x="244" y="2294"/>
                </a:moveTo>
                <a:cubicBezTo>
                  <a:pt x="244" y="2294"/>
                  <a:pt x="244" y="2294"/>
                  <a:pt x="244" y="2294"/>
                </a:cubicBezTo>
                <a:cubicBezTo>
                  <a:pt x="244" y="2294"/>
                  <a:pt x="244" y="2286"/>
                  <a:pt x="244" y="2286"/>
                </a:cubicBezTo>
                <a:cubicBezTo>
                  <a:pt x="244" y="2286"/>
                  <a:pt x="244" y="2294"/>
                  <a:pt x="244" y="2294"/>
                </a:cubicBezTo>
                <a:close/>
                <a:moveTo>
                  <a:pt x="228" y="2270"/>
                </a:moveTo>
                <a:cubicBezTo>
                  <a:pt x="236" y="2278"/>
                  <a:pt x="236" y="2278"/>
                  <a:pt x="244" y="2286"/>
                </a:cubicBezTo>
                <a:cubicBezTo>
                  <a:pt x="244" y="2286"/>
                  <a:pt x="244" y="2278"/>
                  <a:pt x="236" y="2278"/>
                </a:cubicBezTo>
                <a:cubicBezTo>
                  <a:pt x="236" y="2278"/>
                  <a:pt x="236" y="2278"/>
                  <a:pt x="228" y="2270"/>
                </a:cubicBezTo>
                <a:close/>
                <a:moveTo>
                  <a:pt x="181" y="2200"/>
                </a:moveTo>
                <a:cubicBezTo>
                  <a:pt x="189" y="2208"/>
                  <a:pt x="189" y="2208"/>
                  <a:pt x="189" y="2215"/>
                </a:cubicBezTo>
                <a:cubicBezTo>
                  <a:pt x="189" y="2215"/>
                  <a:pt x="189" y="2215"/>
                  <a:pt x="189" y="2208"/>
                </a:cubicBezTo>
                <a:cubicBezTo>
                  <a:pt x="189" y="2208"/>
                  <a:pt x="189" y="2208"/>
                  <a:pt x="181" y="2200"/>
                </a:cubicBezTo>
                <a:close/>
                <a:moveTo>
                  <a:pt x="150" y="2145"/>
                </a:moveTo>
                <a:cubicBezTo>
                  <a:pt x="158" y="2161"/>
                  <a:pt x="158" y="2161"/>
                  <a:pt x="158" y="2161"/>
                </a:cubicBezTo>
                <a:cubicBezTo>
                  <a:pt x="158" y="2161"/>
                  <a:pt x="158" y="2161"/>
                  <a:pt x="158" y="2161"/>
                </a:cubicBezTo>
                <a:cubicBezTo>
                  <a:pt x="150" y="2153"/>
                  <a:pt x="150" y="2153"/>
                  <a:pt x="150" y="2145"/>
                </a:cubicBezTo>
                <a:close/>
                <a:moveTo>
                  <a:pt x="126" y="2121"/>
                </a:moveTo>
                <a:cubicBezTo>
                  <a:pt x="126" y="2114"/>
                  <a:pt x="126" y="2114"/>
                  <a:pt x="118" y="2106"/>
                </a:cubicBezTo>
                <a:cubicBezTo>
                  <a:pt x="126" y="2114"/>
                  <a:pt x="126" y="2114"/>
                  <a:pt x="126" y="2121"/>
                </a:cubicBezTo>
                <a:close/>
                <a:moveTo>
                  <a:pt x="676" y="2192"/>
                </a:moveTo>
                <a:cubicBezTo>
                  <a:pt x="676" y="2192"/>
                  <a:pt x="676" y="2192"/>
                  <a:pt x="676" y="2192"/>
                </a:cubicBezTo>
                <a:cubicBezTo>
                  <a:pt x="676" y="2192"/>
                  <a:pt x="676" y="2192"/>
                  <a:pt x="676" y="2192"/>
                </a:cubicBezTo>
                <a:cubicBezTo>
                  <a:pt x="676" y="2184"/>
                  <a:pt x="676" y="2184"/>
                  <a:pt x="676" y="2184"/>
                </a:cubicBezTo>
                <a:cubicBezTo>
                  <a:pt x="676" y="2184"/>
                  <a:pt x="676" y="2184"/>
                  <a:pt x="676" y="2184"/>
                </a:cubicBezTo>
                <a:cubicBezTo>
                  <a:pt x="676" y="2184"/>
                  <a:pt x="676" y="2184"/>
                  <a:pt x="676" y="2184"/>
                </a:cubicBezTo>
                <a:cubicBezTo>
                  <a:pt x="676" y="2184"/>
                  <a:pt x="676" y="2184"/>
                  <a:pt x="676" y="2184"/>
                </a:cubicBezTo>
                <a:cubicBezTo>
                  <a:pt x="676" y="2192"/>
                  <a:pt x="676" y="2192"/>
                  <a:pt x="676" y="2192"/>
                </a:cubicBezTo>
                <a:cubicBezTo>
                  <a:pt x="676" y="2192"/>
                  <a:pt x="676" y="2192"/>
                  <a:pt x="676" y="2192"/>
                </a:cubicBezTo>
                <a:cubicBezTo>
                  <a:pt x="676" y="2192"/>
                  <a:pt x="676" y="2192"/>
                  <a:pt x="676" y="2192"/>
                </a:cubicBezTo>
                <a:close/>
                <a:moveTo>
                  <a:pt x="684" y="2168"/>
                </a:moveTo>
                <a:cubicBezTo>
                  <a:pt x="684" y="2168"/>
                  <a:pt x="684" y="2168"/>
                  <a:pt x="684" y="2168"/>
                </a:cubicBezTo>
                <a:cubicBezTo>
                  <a:pt x="684" y="2161"/>
                  <a:pt x="684" y="2161"/>
                  <a:pt x="684" y="2168"/>
                </a:cubicBezTo>
                <a:close/>
                <a:moveTo>
                  <a:pt x="597" y="2333"/>
                </a:moveTo>
                <a:cubicBezTo>
                  <a:pt x="605" y="2325"/>
                  <a:pt x="605" y="2325"/>
                  <a:pt x="605" y="2325"/>
                </a:cubicBezTo>
                <a:cubicBezTo>
                  <a:pt x="605" y="2325"/>
                  <a:pt x="605" y="2325"/>
                  <a:pt x="605" y="2317"/>
                </a:cubicBezTo>
                <a:cubicBezTo>
                  <a:pt x="605" y="2317"/>
                  <a:pt x="597" y="2325"/>
                  <a:pt x="597" y="2325"/>
                </a:cubicBezTo>
                <a:cubicBezTo>
                  <a:pt x="597" y="2325"/>
                  <a:pt x="597" y="2325"/>
                  <a:pt x="597" y="2325"/>
                </a:cubicBezTo>
                <a:cubicBezTo>
                  <a:pt x="597" y="2333"/>
                  <a:pt x="597" y="2333"/>
                  <a:pt x="597" y="2333"/>
                </a:cubicBezTo>
                <a:cubicBezTo>
                  <a:pt x="597" y="2333"/>
                  <a:pt x="589" y="2333"/>
                  <a:pt x="589" y="2341"/>
                </a:cubicBezTo>
                <a:cubicBezTo>
                  <a:pt x="597" y="2341"/>
                  <a:pt x="597" y="2341"/>
                  <a:pt x="597" y="2341"/>
                </a:cubicBezTo>
                <a:cubicBezTo>
                  <a:pt x="597" y="2341"/>
                  <a:pt x="597" y="2341"/>
                  <a:pt x="589" y="2341"/>
                </a:cubicBezTo>
                <a:cubicBezTo>
                  <a:pt x="597" y="2341"/>
                  <a:pt x="597" y="2341"/>
                  <a:pt x="597" y="2333"/>
                </a:cubicBezTo>
                <a:close/>
                <a:moveTo>
                  <a:pt x="550" y="2395"/>
                </a:moveTo>
                <a:cubicBezTo>
                  <a:pt x="558" y="2395"/>
                  <a:pt x="550" y="2403"/>
                  <a:pt x="558" y="2388"/>
                </a:cubicBezTo>
                <a:cubicBezTo>
                  <a:pt x="558" y="2388"/>
                  <a:pt x="558" y="2388"/>
                  <a:pt x="566" y="2388"/>
                </a:cubicBezTo>
                <a:cubicBezTo>
                  <a:pt x="558" y="2388"/>
                  <a:pt x="558" y="2388"/>
                  <a:pt x="550" y="2395"/>
                </a:cubicBezTo>
                <a:close/>
                <a:moveTo>
                  <a:pt x="550" y="2411"/>
                </a:moveTo>
                <a:cubicBezTo>
                  <a:pt x="550" y="2403"/>
                  <a:pt x="550" y="2403"/>
                  <a:pt x="550" y="2403"/>
                </a:cubicBezTo>
                <a:cubicBezTo>
                  <a:pt x="550" y="2403"/>
                  <a:pt x="550" y="2403"/>
                  <a:pt x="550" y="2411"/>
                </a:cubicBezTo>
                <a:close/>
                <a:moveTo>
                  <a:pt x="393" y="2341"/>
                </a:moveTo>
                <a:cubicBezTo>
                  <a:pt x="393" y="2341"/>
                  <a:pt x="393" y="2341"/>
                  <a:pt x="393" y="2341"/>
                </a:cubicBezTo>
                <a:cubicBezTo>
                  <a:pt x="393" y="2341"/>
                  <a:pt x="393" y="2341"/>
                  <a:pt x="393" y="2341"/>
                </a:cubicBezTo>
                <a:cubicBezTo>
                  <a:pt x="393" y="2341"/>
                  <a:pt x="393" y="2341"/>
                  <a:pt x="393" y="2341"/>
                </a:cubicBezTo>
                <a:close/>
                <a:moveTo>
                  <a:pt x="527" y="2442"/>
                </a:moveTo>
                <a:cubicBezTo>
                  <a:pt x="527" y="2442"/>
                  <a:pt x="527" y="2442"/>
                  <a:pt x="527" y="2442"/>
                </a:cubicBezTo>
                <a:cubicBezTo>
                  <a:pt x="527" y="2442"/>
                  <a:pt x="527" y="2442"/>
                  <a:pt x="527" y="2442"/>
                </a:cubicBezTo>
                <a:cubicBezTo>
                  <a:pt x="527" y="2442"/>
                  <a:pt x="527" y="2442"/>
                  <a:pt x="527" y="2442"/>
                </a:cubicBezTo>
                <a:close/>
                <a:moveTo>
                  <a:pt x="731" y="2106"/>
                </a:moveTo>
                <a:cubicBezTo>
                  <a:pt x="731" y="2090"/>
                  <a:pt x="739" y="2082"/>
                  <a:pt x="746" y="2067"/>
                </a:cubicBezTo>
                <a:cubicBezTo>
                  <a:pt x="746" y="2067"/>
                  <a:pt x="746" y="2067"/>
                  <a:pt x="731" y="2090"/>
                </a:cubicBezTo>
                <a:cubicBezTo>
                  <a:pt x="731" y="2090"/>
                  <a:pt x="731" y="2090"/>
                  <a:pt x="731" y="2090"/>
                </a:cubicBezTo>
                <a:cubicBezTo>
                  <a:pt x="731" y="2098"/>
                  <a:pt x="731" y="2098"/>
                  <a:pt x="731" y="2098"/>
                </a:cubicBezTo>
                <a:cubicBezTo>
                  <a:pt x="731" y="2098"/>
                  <a:pt x="731" y="2098"/>
                  <a:pt x="723" y="2106"/>
                </a:cubicBezTo>
                <a:cubicBezTo>
                  <a:pt x="715" y="2114"/>
                  <a:pt x="723" y="2114"/>
                  <a:pt x="723" y="2114"/>
                </a:cubicBezTo>
                <a:cubicBezTo>
                  <a:pt x="715" y="2121"/>
                  <a:pt x="715" y="2121"/>
                  <a:pt x="715" y="2121"/>
                </a:cubicBezTo>
                <a:cubicBezTo>
                  <a:pt x="715" y="2121"/>
                  <a:pt x="715" y="2121"/>
                  <a:pt x="715" y="2129"/>
                </a:cubicBezTo>
                <a:cubicBezTo>
                  <a:pt x="715" y="2129"/>
                  <a:pt x="715" y="2129"/>
                  <a:pt x="715" y="2137"/>
                </a:cubicBezTo>
                <a:cubicBezTo>
                  <a:pt x="715" y="2129"/>
                  <a:pt x="715" y="2129"/>
                  <a:pt x="723" y="2121"/>
                </a:cubicBezTo>
                <a:cubicBezTo>
                  <a:pt x="723" y="2114"/>
                  <a:pt x="723" y="2106"/>
                  <a:pt x="731" y="2106"/>
                </a:cubicBezTo>
                <a:close/>
                <a:moveTo>
                  <a:pt x="40" y="1957"/>
                </a:moveTo>
                <a:cubicBezTo>
                  <a:pt x="40" y="1957"/>
                  <a:pt x="40" y="1957"/>
                  <a:pt x="40" y="1957"/>
                </a:cubicBezTo>
                <a:cubicBezTo>
                  <a:pt x="40" y="1957"/>
                  <a:pt x="40" y="1957"/>
                  <a:pt x="48" y="1965"/>
                </a:cubicBezTo>
                <a:cubicBezTo>
                  <a:pt x="48" y="1957"/>
                  <a:pt x="48" y="1965"/>
                  <a:pt x="40" y="1957"/>
                </a:cubicBezTo>
                <a:close/>
                <a:moveTo>
                  <a:pt x="8" y="1949"/>
                </a:moveTo>
                <a:cubicBezTo>
                  <a:pt x="8" y="1957"/>
                  <a:pt x="8" y="1957"/>
                  <a:pt x="8" y="1957"/>
                </a:cubicBezTo>
                <a:cubicBezTo>
                  <a:pt x="16" y="1957"/>
                  <a:pt x="16" y="1957"/>
                  <a:pt x="16" y="1957"/>
                </a:cubicBezTo>
                <a:lnTo>
                  <a:pt x="8" y="1949"/>
                </a:lnTo>
                <a:close/>
                <a:moveTo>
                  <a:pt x="48" y="1981"/>
                </a:moveTo>
                <a:cubicBezTo>
                  <a:pt x="48" y="1973"/>
                  <a:pt x="48" y="1973"/>
                  <a:pt x="48" y="1973"/>
                </a:cubicBezTo>
                <a:cubicBezTo>
                  <a:pt x="48" y="1973"/>
                  <a:pt x="48" y="1981"/>
                  <a:pt x="48" y="1981"/>
                </a:cubicBezTo>
                <a:close/>
                <a:moveTo>
                  <a:pt x="71" y="1988"/>
                </a:moveTo>
                <a:cubicBezTo>
                  <a:pt x="71" y="1988"/>
                  <a:pt x="63" y="1988"/>
                  <a:pt x="55" y="1981"/>
                </a:cubicBezTo>
                <a:cubicBezTo>
                  <a:pt x="55" y="1973"/>
                  <a:pt x="55" y="1981"/>
                  <a:pt x="48" y="1981"/>
                </a:cubicBezTo>
                <a:cubicBezTo>
                  <a:pt x="55" y="1981"/>
                  <a:pt x="63" y="1988"/>
                  <a:pt x="71" y="1988"/>
                </a:cubicBezTo>
                <a:close/>
                <a:moveTo>
                  <a:pt x="8" y="1949"/>
                </a:moveTo>
                <a:cubicBezTo>
                  <a:pt x="8" y="1949"/>
                  <a:pt x="8" y="1949"/>
                  <a:pt x="8" y="1949"/>
                </a:cubicBezTo>
                <a:cubicBezTo>
                  <a:pt x="8" y="1949"/>
                  <a:pt x="8" y="1949"/>
                  <a:pt x="8" y="1949"/>
                </a:cubicBezTo>
                <a:cubicBezTo>
                  <a:pt x="8" y="1949"/>
                  <a:pt x="8" y="1949"/>
                  <a:pt x="8" y="1949"/>
                </a:cubicBezTo>
                <a:close/>
                <a:moveTo>
                  <a:pt x="48" y="1973"/>
                </a:moveTo>
                <a:cubicBezTo>
                  <a:pt x="55" y="1973"/>
                  <a:pt x="55" y="1973"/>
                  <a:pt x="55" y="1981"/>
                </a:cubicBezTo>
                <a:cubicBezTo>
                  <a:pt x="55" y="1973"/>
                  <a:pt x="55" y="1973"/>
                  <a:pt x="48" y="1973"/>
                </a:cubicBezTo>
                <a:close/>
                <a:moveTo>
                  <a:pt x="32" y="1965"/>
                </a:moveTo>
                <a:cubicBezTo>
                  <a:pt x="32" y="1965"/>
                  <a:pt x="32" y="1965"/>
                  <a:pt x="24" y="1965"/>
                </a:cubicBezTo>
                <a:cubicBezTo>
                  <a:pt x="32" y="1965"/>
                  <a:pt x="40" y="1965"/>
                  <a:pt x="48" y="1973"/>
                </a:cubicBezTo>
                <a:cubicBezTo>
                  <a:pt x="32" y="1965"/>
                  <a:pt x="24" y="1957"/>
                  <a:pt x="16" y="1957"/>
                </a:cubicBezTo>
                <a:lnTo>
                  <a:pt x="32" y="1965"/>
                </a:lnTo>
                <a:close/>
                <a:moveTo>
                  <a:pt x="24" y="1965"/>
                </a:moveTo>
                <a:cubicBezTo>
                  <a:pt x="24" y="1965"/>
                  <a:pt x="24" y="1965"/>
                  <a:pt x="16" y="1957"/>
                </a:cubicBezTo>
                <a:cubicBezTo>
                  <a:pt x="24" y="1965"/>
                  <a:pt x="24" y="1965"/>
                  <a:pt x="24" y="1965"/>
                </a:cubicBezTo>
                <a:close/>
                <a:moveTo>
                  <a:pt x="8" y="1957"/>
                </a:moveTo>
                <a:cubicBezTo>
                  <a:pt x="8" y="1957"/>
                  <a:pt x="8" y="1957"/>
                  <a:pt x="8" y="1957"/>
                </a:cubicBezTo>
                <a:cubicBezTo>
                  <a:pt x="8" y="1957"/>
                  <a:pt x="8" y="1957"/>
                  <a:pt x="0" y="1957"/>
                </a:cubicBezTo>
                <a:cubicBezTo>
                  <a:pt x="8" y="1957"/>
                  <a:pt x="8" y="1957"/>
                  <a:pt x="16" y="1965"/>
                </a:cubicBezTo>
                <a:cubicBezTo>
                  <a:pt x="16" y="1965"/>
                  <a:pt x="16" y="1965"/>
                  <a:pt x="24" y="1965"/>
                </a:cubicBezTo>
                <a:cubicBezTo>
                  <a:pt x="24" y="1965"/>
                  <a:pt x="24" y="1965"/>
                  <a:pt x="16" y="1957"/>
                </a:cubicBezTo>
                <a:cubicBezTo>
                  <a:pt x="24" y="1957"/>
                  <a:pt x="24" y="1957"/>
                  <a:pt x="24" y="1957"/>
                </a:cubicBezTo>
                <a:cubicBezTo>
                  <a:pt x="24" y="1957"/>
                  <a:pt x="24" y="1957"/>
                  <a:pt x="8" y="1957"/>
                </a:cubicBezTo>
                <a:close/>
                <a:moveTo>
                  <a:pt x="48" y="1988"/>
                </a:moveTo>
                <a:cubicBezTo>
                  <a:pt x="48" y="1988"/>
                  <a:pt x="48" y="1988"/>
                  <a:pt x="48" y="1988"/>
                </a:cubicBezTo>
                <a:cubicBezTo>
                  <a:pt x="40" y="1988"/>
                  <a:pt x="40" y="1988"/>
                  <a:pt x="40" y="1988"/>
                </a:cubicBezTo>
                <a:lnTo>
                  <a:pt x="48" y="1988"/>
                </a:lnTo>
                <a:close/>
                <a:moveTo>
                  <a:pt x="55" y="1988"/>
                </a:moveTo>
                <a:cubicBezTo>
                  <a:pt x="55" y="1996"/>
                  <a:pt x="55" y="1996"/>
                  <a:pt x="55" y="1996"/>
                </a:cubicBezTo>
                <a:cubicBezTo>
                  <a:pt x="55" y="1996"/>
                  <a:pt x="55" y="1996"/>
                  <a:pt x="55" y="1996"/>
                </a:cubicBezTo>
                <a:lnTo>
                  <a:pt x="55" y="1988"/>
                </a:lnTo>
                <a:close/>
                <a:moveTo>
                  <a:pt x="32" y="1981"/>
                </a:moveTo>
                <a:cubicBezTo>
                  <a:pt x="40" y="1988"/>
                  <a:pt x="40" y="1988"/>
                  <a:pt x="40" y="1988"/>
                </a:cubicBezTo>
                <a:cubicBezTo>
                  <a:pt x="40" y="1988"/>
                  <a:pt x="40" y="1988"/>
                  <a:pt x="40" y="1988"/>
                </a:cubicBezTo>
                <a:cubicBezTo>
                  <a:pt x="40" y="1981"/>
                  <a:pt x="40" y="1981"/>
                  <a:pt x="40" y="1981"/>
                </a:cubicBezTo>
                <a:lnTo>
                  <a:pt x="32" y="1981"/>
                </a:lnTo>
                <a:close/>
                <a:moveTo>
                  <a:pt x="87" y="2020"/>
                </a:moveTo>
                <a:cubicBezTo>
                  <a:pt x="87" y="2020"/>
                  <a:pt x="87" y="2020"/>
                  <a:pt x="87" y="2020"/>
                </a:cubicBezTo>
                <a:cubicBezTo>
                  <a:pt x="87" y="2020"/>
                  <a:pt x="87" y="2020"/>
                  <a:pt x="87" y="2020"/>
                </a:cubicBezTo>
                <a:close/>
                <a:moveTo>
                  <a:pt x="126" y="2059"/>
                </a:moveTo>
                <a:cubicBezTo>
                  <a:pt x="118" y="2059"/>
                  <a:pt x="118" y="2059"/>
                  <a:pt x="118" y="2051"/>
                </a:cubicBezTo>
                <a:cubicBezTo>
                  <a:pt x="118" y="2059"/>
                  <a:pt x="126" y="2059"/>
                  <a:pt x="126" y="2075"/>
                </a:cubicBezTo>
                <a:cubicBezTo>
                  <a:pt x="126" y="2075"/>
                  <a:pt x="126" y="2075"/>
                  <a:pt x="126" y="2059"/>
                </a:cubicBezTo>
                <a:close/>
                <a:moveTo>
                  <a:pt x="32" y="1981"/>
                </a:moveTo>
                <a:cubicBezTo>
                  <a:pt x="24" y="1973"/>
                  <a:pt x="24" y="1973"/>
                  <a:pt x="24" y="1973"/>
                </a:cubicBezTo>
                <a:cubicBezTo>
                  <a:pt x="32" y="1981"/>
                  <a:pt x="24" y="1981"/>
                  <a:pt x="32" y="1981"/>
                </a:cubicBezTo>
                <a:close/>
                <a:moveTo>
                  <a:pt x="24" y="1973"/>
                </a:moveTo>
                <a:cubicBezTo>
                  <a:pt x="24" y="1981"/>
                  <a:pt x="32" y="1981"/>
                  <a:pt x="32" y="1988"/>
                </a:cubicBezTo>
                <a:cubicBezTo>
                  <a:pt x="32" y="1981"/>
                  <a:pt x="32" y="1981"/>
                  <a:pt x="24" y="1973"/>
                </a:cubicBezTo>
                <a:close/>
                <a:moveTo>
                  <a:pt x="40" y="1996"/>
                </a:moveTo>
                <a:cubicBezTo>
                  <a:pt x="40" y="1996"/>
                  <a:pt x="40" y="1996"/>
                  <a:pt x="40" y="1996"/>
                </a:cubicBezTo>
                <a:cubicBezTo>
                  <a:pt x="40" y="1988"/>
                  <a:pt x="40" y="1988"/>
                  <a:pt x="40" y="1988"/>
                </a:cubicBezTo>
                <a:cubicBezTo>
                  <a:pt x="40" y="1988"/>
                  <a:pt x="40" y="1996"/>
                  <a:pt x="40" y="1996"/>
                </a:cubicBezTo>
                <a:close/>
                <a:moveTo>
                  <a:pt x="32" y="1988"/>
                </a:moveTo>
                <a:cubicBezTo>
                  <a:pt x="40" y="1988"/>
                  <a:pt x="40" y="1988"/>
                  <a:pt x="40" y="1996"/>
                </a:cubicBezTo>
                <a:cubicBezTo>
                  <a:pt x="40" y="1996"/>
                  <a:pt x="40" y="1996"/>
                  <a:pt x="40" y="1996"/>
                </a:cubicBezTo>
                <a:cubicBezTo>
                  <a:pt x="48" y="1996"/>
                  <a:pt x="48" y="1996"/>
                  <a:pt x="55" y="1996"/>
                </a:cubicBezTo>
                <a:cubicBezTo>
                  <a:pt x="40" y="1988"/>
                  <a:pt x="40" y="1988"/>
                  <a:pt x="32" y="1988"/>
                </a:cubicBezTo>
                <a:close/>
                <a:moveTo>
                  <a:pt x="95" y="2028"/>
                </a:moveTo>
                <a:cubicBezTo>
                  <a:pt x="95" y="2028"/>
                  <a:pt x="95" y="2028"/>
                  <a:pt x="87" y="2028"/>
                </a:cubicBezTo>
                <a:cubicBezTo>
                  <a:pt x="95" y="2028"/>
                  <a:pt x="87" y="2028"/>
                  <a:pt x="95" y="2028"/>
                </a:cubicBezTo>
                <a:close/>
                <a:moveTo>
                  <a:pt x="63" y="2012"/>
                </a:moveTo>
                <a:cubicBezTo>
                  <a:pt x="63" y="2012"/>
                  <a:pt x="63" y="2012"/>
                  <a:pt x="63" y="2012"/>
                </a:cubicBezTo>
                <a:cubicBezTo>
                  <a:pt x="63" y="2012"/>
                  <a:pt x="63" y="2012"/>
                  <a:pt x="79" y="2028"/>
                </a:cubicBezTo>
                <a:cubicBezTo>
                  <a:pt x="79" y="2028"/>
                  <a:pt x="79" y="2028"/>
                  <a:pt x="79" y="2028"/>
                </a:cubicBezTo>
                <a:cubicBezTo>
                  <a:pt x="79" y="2028"/>
                  <a:pt x="79" y="2028"/>
                  <a:pt x="71" y="2012"/>
                </a:cubicBezTo>
                <a:cubicBezTo>
                  <a:pt x="71" y="2012"/>
                  <a:pt x="71" y="2012"/>
                  <a:pt x="55" y="2004"/>
                </a:cubicBezTo>
                <a:cubicBezTo>
                  <a:pt x="55" y="2004"/>
                  <a:pt x="55" y="2004"/>
                  <a:pt x="63" y="2012"/>
                </a:cubicBezTo>
                <a:close/>
                <a:moveTo>
                  <a:pt x="71" y="2012"/>
                </a:moveTo>
                <a:cubicBezTo>
                  <a:pt x="79" y="2020"/>
                  <a:pt x="79" y="2020"/>
                  <a:pt x="79" y="2020"/>
                </a:cubicBezTo>
                <a:cubicBezTo>
                  <a:pt x="79" y="2020"/>
                  <a:pt x="79" y="2020"/>
                  <a:pt x="87" y="2028"/>
                </a:cubicBezTo>
                <a:cubicBezTo>
                  <a:pt x="87" y="2020"/>
                  <a:pt x="87" y="2020"/>
                  <a:pt x="87" y="2020"/>
                </a:cubicBezTo>
                <a:cubicBezTo>
                  <a:pt x="79" y="2012"/>
                  <a:pt x="79" y="2020"/>
                  <a:pt x="71" y="2012"/>
                </a:cubicBezTo>
                <a:close/>
                <a:moveTo>
                  <a:pt x="95" y="2028"/>
                </a:moveTo>
                <a:cubicBezTo>
                  <a:pt x="95" y="2028"/>
                  <a:pt x="95" y="2028"/>
                  <a:pt x="87" y="2028"/>
                </a:cubicBezTo>
                <a:cubicBezTo>
                  <a:pt x="87" y="2028"/>
                  <a:pt x="103" y="2035"/>
                  <a:pt x="103" y="2043"/>
                </a:cubicBezTo>
                <a:cubicBezTo>
                  <a:pt x="103" y="2035"/>
                  <a:pt x="103" y="2035"/>
                  <a:pt x="95" y="2028"/>
                </a:cubicBezTo>
                <a:close/>
                <a:moveTo>
                  <a:pt x="87" y="2028"/>
                </a:moveTo>
                <a:cubicBezTo>
                  <a:pt x="87" y="2028"/>
                  <a:pt x="87" y="2028"/>
                  <a:pt x="87" y="2028"/>
                </a:cubicBezTo>
                <a:cubicBezTo>
                  <a:pt x="87" y="2028"/>
                  <a:pt x="87" y="2028"/>
                  <a:pt x="87" y="2028"/>
                </a:cubicBezTo>
                <a:cubicBezTo>
                  <a:pt x="87" y="2028"/>
                  <a:pt x="87" y="2028"/>
                  <a:pt x="87" y="2028"/>
                </a:cubicBezTo>
                <a:cubicBezTo>
                  <a:pt x="87" y="2028"/>
                  <a:pt x="87" y="2028"/>
                  <a:pt x="87" y="2028"/>
                </a:cubicBezTo>
                <a:close/>
                <a:moveTo>
                  <a:pt x="55" y="1996"/>
                </a:moveTo>
                <a:cubicBezTo>
                  <a:pt x="55" y="1996"/>
                  <a:pt x="55" y="1996"/>
                  <a:pt x="40" y="1996"/>
                </a:cubicBezTo>
                <a:cubicBezTo>
                  <a:pt x="48" y="1996"/>
                  <a:pt x="48" y="2004"/>
                  <a:pt x="55" y="2004"/>
                </a:cubicBezTo>
                <a:cubicBezTo>
                  <a:pt x="55" y="2004"/>
                  <a:pt x="55" y="2004"/>
                  <a:pt x="55" y="2004"/>
                </a:cubicBezTo>
                <a:cubicBezTo>
                  <a:pt x="55" y="2004"/>
                  <a:pt x="55" y="2004"/>
                  <a:pt x="55" y="1996"/>
                </a:cubicBezTo>
                <a:close/>
                <a:moveTo>
                  <a:pt x="0" y="1973"/>
                </a:moveTo>
                <a:cubicBezTo>
                  <a:pt x="0" y="1973"/>
                  <a:pt x="0" y="1973"/>
                  <a:pt x="8" y="1973"/>
                </a:cubicBezTo>
                <a:cubicBezTo>
                  <a:pt x="8" y="1973"/>
                  <a:pt x="8" y="1973"/>
                  <a:pt x="8" y="1973"/>
                </a:cubicBezTo>
                <a:cubicBezTo>
                  <a:pt x="8" y="1973"/>
                  <a:pt x="8" y="1973"/>
                  <a:pt x="0" y="1973"/>
                </a:cubicBezTo>
                <a:cubicBezTo>
                  <a:pt x="8" y="1973"/>
                  <a:pt x="0" y="1973"/>
                  <a:pt x="0" y="1973"/>
                </a:cubicBezTo>
                <a:close/>
                <a:moveTo>
                  <a:pt x="8" y="1981"/>
                </a:moveTo>
                <a:cubicBezTo>
                  <a:pt x="8" y="1988"/>
                  <a:pt x="8" y="1988"/>
                  <a:pt x="8" y="1988"/>
                </a:cubicBezTo>
                <a:cubicBezTo>
                  <a:pt x="16" y="1988"/>
                  <a:pt x="16" y="1988"/>
                  <a:pt x="16" y="1988"/>
                </a:cubicBezTo>
                <a:cubicBezTo>
                  <a:pt x="8" y="1981"/>
                  <a:pt x="8" y="1981"/>
                  <a:pt x="8" y="1981"/>
                </a:cubicBezTo>
                <a:close/>
                <a:moveTo>
                  <a:pt x="24" y="1988"/>
                </a:moveTo>
                <a:cubicBezTo>
                  <a:pt x="16" y="1988"/>
                  <a:pt x="16" y="1988"/>
                  <a:pt x="8" y="1988"/>
                </a:cubicBezTo>
                <a:lnTo>
                  <a:pt x="24" y="1988"/>
                </a:lnTo>
                <a:close/>
                <a:moveTo>
                  <a:pt x="103" y="2090"/>
                </a:moveTo>
                <a:cubicBezTo>
                  <a:pt x="103" y="2090"/>
                  <a:pt x="103" y="2090"/>
                  <a:pt x="103" y="2090"/>
                </a:cubicBezTo>
                <a:cubicBezTo>
                  <a:pt x="103" y="2090"/>
                  <a:pt x="103" y="2090"/>
                  <a:pt x="110" y="2090"/>
                </a:cubicBezTo>
                <a:cubicBezTo>
                  <a:pt x="110" y="2090"/>
                  <a:pt x="110" y="2090"/>
                  <a:pt x="103" y="2082"/>
                </a:cubicBezTo>
                <a:cubicBezTo>
                  <a:pt x="103" y="2090"/>
                  <a:pt x="103" y="2090"/>
                  <a:pt x="103" y="2090"/>
                </a:cubicBezTo>
                <a:close/>
                <a:moveTo>
                  <a:pt x="103" y="2082"/>
                </a:moveTo>
                <a:cubicBezTo>
                  <a:pt x="103" y="2082"/>
                  <a:pt x="103" y="2082"/>
                  <a:pt x="103" y="2082"/>
                </a:cubicBezTo>
                <a:cubicBezTo>
                  <a:pt x="103" y="2082"/>
                  <a:pt x="103" y="2082"/>
                  <a:pt x="103" y="2082"/>
                </a:cubicBezTo>
                <a:close/>
                <a:moveTo>
                  <a:pt x="103" y="2082"/>
                </a:moveTo>
                <a:cubicBezTo>
                  <a:pt x="103" y="2082"/>
                  <a:pt x="103" y="2082"/>
                  <a:pt x="103" y="2082"/>
                </a:cubicBezTo>
                <a:cubicBezTo>
                  <a:pt x="110" y="2082"/>
                  <a:pt x="110" y="2082"/>
                  <a:pt x="110" y="2082"/>
                </a:cubicBezTo>
                <a:cubicBezTo>
                  <a:pt x="95" y="2075"/>
                  <a:pt x="95" y="2075"/>
                  <a:pt x="95" y="2075"/>
                </a:cubicBezTo>
                <a:cubicBezTo>
                  <a:pt x="103" y="2075"/>
                  <a:pt x="103" y="2075"/>
                  <a:pt x="103" y="2075"/>
                </a:cubicBezTo>
                <a:cubicBezTo>
                  <a:pt x="103" y="2082"/>
                  <a:pt x="103" y="2082"/>
                  <a:pt x="103" y="2082"/>
                </a:cubicBezTo>
                <a:close/>
                <a:moveTo>
                  <a:pt x="95" y="2075"/>
                </a:moveTo>
                <a:cubicBezTo>
                  <a:pt x="87" y="2067"/>
                  <a:pt x="87" y="2067"/>
                  <a:pt x="87" y="2067"/>
                </a:cubicBezTo>
                <a:cubicBezTo>
                  <a:pt x="87" y="2075"/>
                  <a:pt x="87" y="2075"/>
                  <a:pt x="87" y="2075"/>
                </a:cubicBezTo>
                <a:cubicBezTo>
                  <a:pt x="95" y="2075"/>
                  <a:pt x="95" y="2075"/>
                  <a:pt x="95" y="2075"/>
                </a:cubicBezTo>
                <a:close/>
                <a:moveTo>
                  <a:pt x="87" y="2067"/>
                </a:moveTo>
                <a:cubicBezTo>
                  <a:pt x="79" y="2067"/>
                  <a:pt x="87" y="2067"/>
                  <a:pt x="87" y="2075"/>
                </a:cubicBezTo>
                <a:cubicBezTo>
                  <a:pt x="87" y="2067"/>
                  <a:pt x="87" y="2075"/>
                  <a:pt x="87" y="2067"/>
                </a:cubicBezTo>
                <a:close/>
                <a:moveTo>
                  <a:pt x="95" y="2090"/>
                </a:moveTo>
                <a:cubicBezTo>
                  <a:pt x="95" y="2090"/>
                  <a:pt x="95" y="2082"/>
                  <a:pt x="95" y="2082"/>
                </a:cubicBezTo>
                <a:cubicBezTo>
                  <a:pt x="95" y="2082"/>
                  <a:pt x="95" y="2082"/>
                  <a:pt x="95" y="2090"/>
                </a:cubicBezTo>
                <a:close/>
                <a:moveTo>
                  <a:pt x="158" y="2161"/>
                </a:moveTo>
                <a:cubicBezTo>
                  <a:pt x="158" y="2168"/>
                  <a:pt x="158" y="2168"/>
                  <a:pt x="158" y="2168"/>
                </a:cubicBezTo>
                <a:cubicBezTo>
                  <a:pt x="158" y="2168"/>
                  <a:pt x="158" y="2161"/>
                  <a:pt x="158" y="2161"/>
                </a:cubicBezTo>
                <a:cubicBezTo>
                  <a:pt x="158" y="2161"/>
                  <a:pt x="158" y="2161"/>
                  <a:pt x="158" y="2161"/>
                </a:cubicBezTo>
                <a:close/>
                <a:moveTo>
                  <a:pt x="699" y="2317"/>
                </a:moveTo>
                <a:cubicBezTo>
                  <a:pt x="691" y="2317"/>
                  <a:pt x="691" y="2317"/>
                  <a:pt x="691" y="2317"/>
                </a:cubicBezTo>
                <a:cubicBezTo>
                  <a:pt x="691" y="2325"/>
                  <a:pt x="691" y="2325"/>
                  <a:pt x="691" y="2325"/>
                </a:cubicBezTo>
                <a:lnTo>
                  <a:pt x="699" y="2317"/>
                </a:lnTo>
                <a:close/>
                <a:moveTo>
                  <a:pt x="212" y="2247"/>
                </a:moveTo>
                <a:cubicBezTo>
                  <a:pt x="212" y="2247"/>
                  <a:pt x="212" y="2247"/>
                  <a:pt x="212" y="2247"/>
                </a:cubicBezTo>
                <a:cubicBezTo>
                  <a:pt x="212" y="2239"/>
                  <a:pt x="212" y="2239"/>
                  <a:pt x="212" y="2239"/>
                </a:cubicBezTo>
                <a:lnTo>
                  <a:pt x="212" y="2247"/>
                </a:lnTo>
                <a:close/>
                <a:moveTo>
                  <a:pt x="676" y="2356"/>
                </a:moveTo>
                <a:cubicBezTo>
                  <a:pt x="676" y="2356"/>
                  <a:pt x="676" y="2356"/>
                  <a:pt x="676" y="2348"/>
                </a:cubicBezTo>
                <a:cubicBezTo>
                  <a:pt x="676" y="2348"/>
                  <a:pt x="676" y="2348"/>
                  <a:pt x="668" y="2364"/>
                </a:cubicBezTo>
                <a:lnTo>
                  <a:pt x="676" y="2356"/>
                </a:lnTo>
                <a:close/>
                <a:moveTo>
                  <a:pt x="652" y="2395"/>
                </a:moveTo>
                <a:cubicBezTo>
                  <a:pt x="644" y="2395"/>
                  <a:pt x="644" y="2395"/>
                  <a:pt x="644" y="2395"/>
                </a:cubicBezTo>
                <a:cubicBezTo>
                  <a:pt x="644" y="2403"/>
                  <a:pt x="644" y="2403"/>
                  <a:pt x="644" y="2403"/>
                </a:cubicBezTo>
                <a:lnTo>
                  <a:pt x="652" y="2395"/>
                </a:lnTo>
                <a:close/>
                <a:moveTo>
                  <a:pt x="770" y="2176"/>
                </a:moveTo>
                <a:cubicBezTo>
                  <a:pt x="778" y="2176"/>
                  <a:pt x="778" y="2176"/>
                  <a:pt x="778" y="2176"/>
                </a:cubicBezTo>
                <a:cubicBezTo>
                  <a:pt x="770" y="2176"/>
                  <a:pt x="770" y="2176"/>
                  <a:pt x="770" y="2176"/>
                </a:cubicBezTo>
                <a:close/>
                <a:moveTo>
                  <a:pt x="778" y="2184"/>
                </a:moveTo>
                <a:cubicBezTo>
                  <a:pt x="778" y="2184"/>
                  <a:pt x="770" y="2176"/>
                  <a:pt x="770" y="2176"/>
                </a:cubicBezTo>
                <a:cubicBezTo>
                  <a:pt x="770" y="2176"/>
                  <a:pt x="770" y="2184"/>
                  <a:pt x="770" y="2184"/>
                </a:cubicBezTo>
                <a:cubicBezTo>
                  <a:pt x="770" y="2184"/>
                  <a:pt x="770" y="2184"/>
                  <a:pt x="778" y="2184"/>
                </a:cubicBezTo>
                <a:close/>
                <a:moveTo>
                  <a:pt x="770" y="2184"/>
                </a:moveTo>
                <a:cubicBezTo>
                  <a:pt x="770" y="2184"/>
                  <a:pt x="762" y="2192"/>
                  <a:pt x="770" y="2184"/>
                </a:cubicBezTo>
                <a:close/>
                <a:moveTo>
                  <a:pt x="762" y="2208"/>
                </a:moveTo>
                <a:cubicBezTo>
                  <a:pt x="762" y="2200"/>
                  <a:pt x="762" y="2200"/>
                  <a:pt x="762" y="2200"/>
                </a:cubicBezTo>
                <a:cubicBezTo>
                  <a:pt x="754" y="2208"/>
                  <a:pt x="754" y="2208"/>
                  <a:pt x="754" y="2208"/>
                </a:cubicBezTo>
                <a:lnTo>
                  <a:pt x="762" y="2208"/>
                </a:lnTo>
                <a:close/>
                <a:moveTo>
                  <a:pt x="676" y="2364"/>
                </a:moveTo>
                <a:cubicBezTo>
                  <a:pt x="676" y="2364"/>
                  <a:pt x="676" y="2364"/>
                  <a:pt x="676" y="2364"/>
                </a:cubicBezTo>
                <a:cubicBezTo>
                  <a:pt x="668" y="2364"/>
                  <a:pt x="668" y="2364"/>
                  <a:pt x="668" y="2372"/>
                </a:cubicBezTo>
                <a:cubicBezTo>
                  <a:pt x="676" y="2372"/>
                  <a:pt x="668" y="2372"/>
                  <a:pt x="676" y="2364"/>
                </a:cubicBezTo>
                <a:close/>
                <a:moveTo>
                  <a:pt x="676" y="2364"/>
                </a:moveTo>
                <a:cubicBezTo>
                  <a:pt x="676" y="2356"/>
                  <a:pt x="676" y="2356"/>
                  <a:pt x="676" y="2356"/>
                </a:cubicBezTo>
                <a:cubicBezTo>
                  <a:pt x="676" y="2356"/>
                  <a:pt x="676" y="2356"/>
                  <a:pt x="676" y="2356"/>
                </a:cubicBezTo>
                <a:cubicBezTo>
                  <a:pt x="676" y="2356"/>
                  <a:pt x="676" y="2364"/>
                  <a:pt x="676" y="2364"/>
                </a:cubicBezTo>
                <a:cubicBezTo>
                  <a:pt x="676" y="2364"/>
                  <a:pt x="676" y="2364"/>
                  <a:pt x="676" y="2364"/>
                </a:cubicBezTo>
                <a:close/>
                <a:moveTo>
                  <a:pt x="283" y="2341"/>
                </a:moveTo>
                <a:cubicBezTo>
                  <a:pt x="283" y="2341"/>
                  <a:pt x="283" y="2341"/>
                  <a:pt x="275" y="2341"/>
                </a:cubicBezTo>
                <a:cubicBezTo>
                  <a:pt x="283" y="2341"/>
                  <a:pt x="283" y="2341"/>
                  <a:pt x="283" y="2341"/>
                </a:cubicBezTo>
                <a:cubicBezTo>
                  <a:pt x="283" y="2341"/>
                  <a:pt x="283" y="2341"/>
                  <a:pt x="283" y="2341"/>
                </a:cubicBezTo>
                <a:close/>
                <a:moveTo>
                  <a:pt x="275" y="2325"/>
                </a:moveTo>
                <a:cubicBezTo>
                  <a:pt x="275" y="2325"/>
                  <a:pt x="275" y="2325"/>
                  <a:pt x="275" y="2325"/>
                </a:cubicBezTo>
                <a:cubicBezTo>
                  <a:pt x="267" y="2325"/>
                  <a:pt x="267" y="2325"/>
                  <a:pt x="267" y="2325"/>
                </a:cubicBezTo>
                <a:cubicBezTo>
                  <a:pt x="267" y="2325"/>
                  <a:pt x="267" y="2325"/>
                  <a:pt x="275" y="2333"/>
                </a:cubicBezTo>
                <a:cubicBezTo>
                  <a:pt x="275" y="2333"/>
                  <a:pt x="275" y="2333"/>
                  <a:pt x="275" y="2333"/>
                </a:cubicBezTo>
                <a:cubicBezTo>
                  <a:pt x="275" y="2333"/>
                  <a:pt x="275" y="2333"/>
                  <a:pt x="275" y="2333"/>
                </a:cubicBezTo>
                <a:cubicBezTo>
                  <a:pt x="275" y="2333"/>
                  <a:pt x="275" y="2341"/>
                  <a:pt x="275" y="2341"/>
                </a:cubicBezTo>
                <a:cubicBezTo>
                  <a:pt x="275" y="2341"/>
                  <a:pt x="275" y="2341"/>
                  <a:pt x="275" y="2341"/>
                </a:cubicBezTo>
                <a:cubicBezTo>
                  <a:pt x="275" y="2333"/>
                  <a:pt x="275" y="2333"/>
                  <a:pt x="275" y="2325"/>
                </a:cubicBezTo>
                <a:close/>
                <a:moveTo>
                  <a:pt x="291" y="2348"/>
                </a:moveTo>
                <a:cubicBezTo>
                  <a:pt x="291" y="2348"/>
                  <a:pt x="291" y="2348"/>
                  <a:pt x="291" y="2356"/>
                </a:cubicBezTo>
                <a:cubicBezTo>
                  <a:pt x="291" y="2341"/>
                  <a:pt x="291" y="2348"/>
                  <a:pt x="291" y="2348"/>
                </a:cubicBezTo>
                <a:close/>
                <a:moveTo>
                  <a:pt x="275" y="2341"/>
                </a:moveTo>
                <a:cubicBezTo>
                  <a:pt x="283" y="2341"/>
                  <a:pt x="275" y="2341"/>
                  <a:pt x="283" y="2341"/>
                </a:cubicBezTo>
                <a:cubicBezTo>
                  <a:pt x="283" y="2341"/>
                  <a:pt x="283" y="2341"/>
                  <a:pt x="283" y="2341"/>
                </a:cubicBezTo>
                <a:cubicBezTo>
                  <a:pt x="283" y="2341"/>
                  <a:pt x="283" y="2341"/>
                  <a:pt x="283" y="2341"/>
                </a:cubicBezTo>
                <a:cubicBezTo>
                  <a:pt x="283" y="2341"/>
                  <a:pt x="275" y="2341"/>
                  <a:pt x="275" y="2341"/>
                </a:cubicBezTo>
                <a:close/>
                <a:moveTo>
                  <a:pt x="291" y="2356"/>
                </a:moveTo>
                <a:cubicBezTo>
                  <a:pt x="291" y="2356"/>
                  <a:pt x="291" y="2356"/>
                  <a:pt x="291" y="2356"/>
                </a:cubicBezTo>
                <a:cubicBezTo>
                  <a:pt x="291" y="2356"/>
                  <a:pt x="291" y="2356"/>
                  <a:pt x="291" y="2356"/>
                </a:cubicBezTo>
                <a:cubicBezTo>
                  <a:pt x="291" y="2356"/>
                  <a:pt x="291" y="2356"/>
                  <a:pt x="291" y="2356"/>
                </a:cubicBezTo>
                <a:close/>
                <a:moveTo>
                  <a:pt x="252" y="2309"/>
                </a:moveTo>
                <a:cubicBezTo>
                  <a:pt x="244" y="2301"/>
                  <a:pt x="244" y="2301"/>
                  <a:pt x="244" y="2301"/>
                </a:cubicBezTo>
                <a:cubicBezTo>
                  <a:pt x="244" y="2294"/>
                  <a:pt x="236" y="2286"/>
                  <a:pt x="244" y="2286"/>
                </a:cubicBezTo>
                <a:cubicBezTo>
                  <a:pt x="244" y="2286"/>
                  <a:pt x="244" y="2286"/>
                  <a:pt x="228" y="2286"/>
                </a:cubicBezTo>
                <a:cubicBezTo>
                  <a:pt x="244" y="2301"/>
                  <a:pt x="252" y="2309"/>
                  <a:pt x="260" y="2317"/>
                </a:cubicBezTo>
                <a:cubicBezTo>
                  <a:pt x="260" y="2317"/>
                  <a:pt x="260" y="2309"/>
                  <a:pt x="260" y="2309"/>
                </a:cubicBezTo>
                <a:cubicBezTo>
                  <a:pt x="252" y="2301"/>
                  <a:pt x="252" y="2301"/>
                  <a:pt x="252" y="2309"/>
                </a:cubicBezTo>
                <a:close/>
                <a:moveTo>
                  <a:pt x="322" y="2380"/>
                </a:moveTo>
                <a:cubicBezTo>
                  <a:pt x="315" y="2372"/>
                  <a:pt x="322" y="2380"/>
                  <a:pt x="315" y="2372"/>
                </a:cubicBezTo>
                <a:cubicBezTo>
                  <a:pt x="315" y="2372"/>
                  <a:pt x="315" y="2372"/>
                  <a:pt x="315" y="2380"/>
                </a:cubicBezTo>
                <a:cubicBezTo>
                  <a:pt x="322" y="2388"/>
                  <a:pt x="322" y="2380"/>
                  <a:pt x="322" y="2388"/>
                </a:cubicBezTo>
                <a:cubicBezTo>
                  <a:pt x="322" y="2388"/>
                  <a:pt x="322" y="2388"/>
                  <a:pt x="322" y="2388"/>
                </a:cubicBezTo>
                <a:cubicBezTo>
                  <a:pt x="322" y="2388"/>
                  <a:pt x="322" y="2388"/>
                  <a:pt x="322" y="2380"/>
                </a:cubicBezTo>
                <a:close/>
                <a:moveTo>
                  <a:pt x="197" y="2231"/>
                </a:moveTo>
                <a:cubicBezTo>
                  <a:pt x="197" y="2231"/>
                  <a:pt x="197" y="2231"/>
                  <a:pt x="197" y="2231"/>
                </a:cubicBezTo>
                <a:cubicBezTo>
                  <a:pt x="197" y="2231"/>
                  <a:pt x="197" y="2231"/>
                  <a:pt x="197" y="2231"/>
                </a:cubicBezTo>
                <a:close/>
                <a:moveTo>
                  <a:pt x="197" y="2239"/>
                </a:moveTo>
                <a:cubicBezTo>
                  <a:pt x="197" y="2239"/>
                  <a:pt x="197" y="2239"/>
                  <a:pt x="197" y="2239"/>
                </a:cubicBezTo>
                <a:cubicBezTo>
                  <a:pt x="197" y="2239"/>
                  <a:pt x="197" y="2239"/>
                  <a:pt x="197" y="2239"/>
                </a:cubicBezTo>
                <a:cubicBezTo>
                  <a:pt x="197" y="2239"/>
                  <a:pt x="205" y="2239"/>
                  <a:pt x="205" y="2239"/>
                </a:cubicBezTo>
                <a:cubicBezTo>
                  <a:pt x="205" y="2239"/>
                  <a:pt x="205" y="2239"/>
                  <a:pt x="205" y="2239"/>
                </a:cubicBezTo>
                <a:cubicBezTo>
                  <a:pt x="197" y="2231"/>
                  <a:pt x="197" y="2231"/>
                  <a:pt x="197" y="2231"/>
                </a:cubicBezTo>
                <a:cubicBezTo>
                  <a:pt x="197" y="2231"/>
                  <a:pt x="197" y="2239"/>
                  <a:pt x="197" y="2239"/>
                </a:cubicBezTo>
                <a:close/>
                <a:moveTo>
                  <a:pt x="362" y="2427"/>
                </a:moveTo>
                <a:cubicBezTo>
                  <a:pt x="354" y="2419"/>
                  <a:pt x="354" y="2419"/>
                  <a:pt x="354" y="2419"/>
                </a:cubicBezTo>
                <a:cubicBezTo>
                  <a:pt x="354" y="2427"/>
                  <a:pt x="354" y="2427"/>
                  <a:pt x="354" y="2427"/>
                </a:cubicBezTo>
                <a:lnTo>
                  <a:pt x="362" y="2427"/>
                </a:lnTo>
                <a:close/>
                <a:moveTo>
                  <a:pt x="393" y="2474"/>
                </a:moveTo>
                <a:cubicBezTo>
                  <a:pt x="393" y="2474"/>
                  <a:pt x="393" y="2466"/>
                  <a:pt x="393" y="2466"/>
                </a:cubicBezTo>
                <a:cubicBezTo>
                  <a:pt x="393" y="2474"/>
                  <a:pt x="393" y="2474"/>
                  <a:pt x="393" y="2474"/>
                </a:cubicBezTo>
                <a:cubicBezTo>
                  <a:pt x="393" y="2474"/>
                  <a:pt x="393" y="2474"/>
                  <a:pt x="393" y="2474"/>
                </a:cubicBezTo>
                <a:close/>
                <a:moveTo>
                  <a:pt x="346" y="2411"/>
                </a:moveTo>
                <a:cubicBezTo>
                  <a:pt x="346" y="2411"/>
                  <a:pt x="346" y="2411"/>
                  <a:pt x="346" y="2411"/>
                </a:cubicBezTo>
                <a:cubicBezTo>
                  <a:pt x="346" y="2411"/>
                  <a:pt x="346" y="2411"/>
                  <a:pt x="346" y="2411"/>
                </a:cubicBezTo>
                <a:cubicBezTo>
                  <a:pt x="338" y="2403"/>
                  <a:pt x="338" y="2403"/>
                  <a:pt x="338" y="2403"/>
                </a:cubicBezTo>
                <a:cubicBezTo>
                  <a:pt x="338" y="2403"/>
                  <a:pt x="338" y="2403"/>
                  <a:pt x="330" y="2403"/>
                </a:cubicBezTo>
                <a:cubicBezTo>
                  <a:pt x="338" y="2403"/>
                  <a:pt x="338" y="2403"/>
                  <a:pt x="338" y="2403"/>
                </a:cubicBezTo>
                <a:cubicBezTo>
                  <a:pt x="322" y="2388"/>
                  <a:pt x="322" y="2388"/>
                  <a:pt x="322" y="2388"/>
                </a:cubicBezTo>
                <a:cubicBezTo>
                  <a:pt x="330" y="2395"/>
                  <a:pt x="330" y="2403"/>
                  <a:pt x="338" y="2411"/>
                </a:cubicBezTo>
                <a:cubicBezTo>
                  <a:pt x="338" y="2411"/>
                  <a:pt x="338" y="2411"/>
                  <a:pt x="346" y="2419"/>
                </a:cubicBezTo>
                <a:cubicBezTo>
                  <a:pt x="346" y="2411"/>
                  <a:pt x="346" y="2411"/>
                  <a:pt x="346" y="2419"/>
                </a:cubicBezTo>
                <a:cubicBezTo>
                  <a:pt x="346" y="2419"/>
                  <a:pt x="346" y="2419"/>
                  <a:pt x="346" y="2411"/>
                </a:cubicBezTo>
                <a:cubicBezTo>
                  <a:pt x="346" y="2411"/>
                  <a:pt x="346" y="2411"/>
                  <a:pt x="346" y="2411"/>
                </a:cubicBezTo>
                <a:close/>
                <a:moveTo>
                  <a:pt x="370" y="2442"/>
                </a:moveTo>
                <a:cubicBezTo>
                  <a:pt x="362" y="2435"/>
                  <a:pt x="362" y="2435"/>
                  <a:pt x="354" y="2427"/>
                </a:cubicBezTo>
                <a:cubicBezTo>
                  <a:pt x="354" y="2427"/>
                  <a:pt x="354" y="2427"/>
                  <a:pt x="354" y="2427"/>
                </a:cubicBezTo>
                <a:cubicBezTo>
                  <a:pt x="354" y="2427"/>
                  <a:pt x="354" y="2427"/>
                  <a:pt x="370" y="2442"/>
                </a:cubicBezTo>
                <a:close/>
                <a:moveTo>
                  <a:pt x="424" y="2505"/>
                </a:moveTo>
                <a:cubicBezTo>
                  <a:pt x="432" y="2513"/>
                  <a:pt x="432" y="2513"/>
                  <a:pt x="432" y="2513"/>
                </a:cubicBezTo>
                <a:cubicBezTo>
                  <a:pt x="440" y="2521"/>
                  <a:pt x="440" y="2521"/>
                  <a:pt x="440" y="2521"/>
                </a:cubicBezTo>
                <a:lnTo>
                  <a:pt x="424" y="2505"/>
                </a:lnTo>
                <a:close/>
                <a:moveTo>
                  <a:pt x="566" y="2521"/>
                </a:moveTo>
                <a:cubicBezTo>
                  <a:pt x="566" y="2521"/>
                  <a:pt x="566" y="2521"/>
                  <a:pt x="566" y="2521"/>
                </a:cubicBezTo>
                <a:cubicBezTo>
                  <a:pt x="558" y="2521"/>
                  <a:pt x="550" y="2521"/>
                  <a:pt x="566" y="2521"/>
                </a:cubicBezTo>
                <a:close/>
                <a:moveTo>
                  <a:pt x="566" y="2521"/>
                </a:moveTo>
                <a:cubicBezTo>
                  <a:pt x="566" y="2521"/>
                  <a:pt x="566" y="2521"/>
                  <a:pt x="566" y="2521"/>
                </a:cubicBezTo>
                <a:cubicBezTo>
                  <a:pt x="527" y="2521"/>
                  <a:pt x="487" y="2521"/>
                  <a:pt x="472" y="2521"/>
                </a:cubicBezTo>
                <a:cubicBezTo>
                  <a:pt x="527" y="2521"/>
                  <a:pt x="558" y="2521"/>
                  <a:pt x="566" y="2521"/>
                </a:cubicBezTo>
                <a:close/>
                <a:moveTo>
                  <a:pt x="566" y="2521"/>
                </a:moveTo>
                <a:cubicBezTo>
                  <a:pt x="566" y="2521"/>
                  <a:pt x="566" y="2521"/>
                  <a:pt x="566" y="2521"/>
                </a:cubicBezTo>
                <a:cubicBezTo>
                  <a:pt x="582" y="2521"/>
                  <a:pt x="589" y="2521"/>
                  <a:pt x="566" y="2521"/>
                </a:cubicBezTo>
                <a:close/>
                <a:moveTo>
                  <a:pt x="456" y="2521"/>
                </a:moveTo>
                <a:cubicBezTo>
                  <a:pt x="401" y="2528"/>
                  <a:pt x="456" y="2521"/>
                  <a:pt x="456" y="2521"/>
                </a:cubicBezTo>
                <a:close/>
                <a:moveTo>
                  <a:pt x="299" y="2364"/>
                </a:moveTo>
                <a:cubicBezTo>
                  <a:pt x="307" y="2372"/>
                  <a:pt x="307" y="2372"/>
                  <a:pt x="307" y="2372"/>
                </a:cubicBezTo>
                <a:cubicBezTo>
                  <a:pt x="299" y="2356"/>
                  <a:pt x="299" y="2364"/>
                  <a:pt x="299" y="2356"/>
                </a:cubicBezTo>
                <a:cubicBezTo>
                  <a:pt x="291" y="2356"/>
                  <a:pt x="291" y="2356"/>
                  <a:pt x="291" y="2356"/>
                </a:cubicBezTo>
                <a:cubicBezTo>
                  <a:pt x="299" y="2356"/>
                  <a:pt x="299" y="2364"/>
                  <a:pt x="299" y="2364"/>
                </a:cubicBezTo>
                <a:close/>
                <a:moveTo>
                  <a:pt x="354" y="2427"/>
                </a:moveTo>
                <a:cubicBezTo>
                  <a:pt x="354" y="2427"/>
                  <a:pt x="354" y="2427"/>
                  <a:pt x="354" y="2427"/>
                </a:cubicBezTo>
                <a:cubicBezTo>
                  <a:pt x="354" y="2427"/>
                  <a:pt x="354" y="2427"/>
                  <a:pt x="354" y="2427"/>
                </a:cubicBezTo>
                <a:close/>
                <a:moveTo>
                  <a:pt x="346" y="2427"/>
                </a:moveTo>
                <a:cubicBezTo>
                  <a:pt x="354" y="2427"/>
                  <a:pt x="354" y="2427"/>
                  <a:pt x="354" y="2427"/>
                </a:cubicBezTo>
                <a:cubicBezTo>
                  <a:pt x="346" y="2419"/>
                  <a:pt x="346" y="2419"/>
                  <a:pt x="346" y="2419"/>
                </a:cubicBezTo>
                <a:lnTo>
                  <a:pt x="346" y="2427"/>
                </a:lnTo>
                <a:close/>
                <a:moveTo>
                  <a:pt x="315" y="2380"/>
                </a:moveTo>
                <a:cubicBezTo>
                  <a:pt x="315" y="2380"/>
                  <a:pt x="315" y="2380"/>
                  <a:pt x="307" y="2372"/>
                </a:cubicBezTo>
                <a:cubicBezTo>
                  <a:pt x="307" y="2372"/>
                  <a:pt x="315" y="2380"/>
                  <a:pt x="315" y="2380"/>
                </a:cubicBezTo>
                <a:close/>
                <a:moveTo>
                  <a:pt x="260" y="2309"/>
                </a:moveTo>
                <a:cubicBezTo>
                  <a:pt x="260" y="2325"/>
                  <a:pt x="260" y="2325"/>
                  <a:pt x="260" y="2325"/>
                </a:cubicBezTo>
                <a:cubicBezTo>
                  <a:pt x="260" y="2317"/>
                  <a:pt x="260" y="2317"/>
                  <a:pt x="260" y="2317"/>
                </a:cubicBezTo>
                <a:lnTo>
                  <a:pt x="260" y="2309"/>
                </a:lnTo>
                <a:close/>
                <a:moveTo>
                  <a:pt x="417" y="2505"/>
                </a:moveTo>
                <a:cubicBezTo>
                  <a:pt x="417" y="2497"/>
                  <a:pt x="417" y="2497"/>
                  <a:pt x="417" y="2497"/>
                </a:cubicBezTo>
                <a:cubicBezTo>
                  <a:pt x="409" y="2489"/>
                  <a:pt x="409" y="2489"/>
                  <a:pt x="409" y="2489"/>
                </a:cubicBezTo>
                <a:lnTo>
                  <a:pt x="417" y="2505"/>
                </a:lnTo>
                <a:close/>
                <a:moveTo>
                  <a:pt x="260" y="2317"/>
                </a:moveTo>
                <a:cubicBezTo>
                  <a:pt x="260" y="2325"/>
                  <a:pt x="267" y="2325"/>
                  <a:pt x="260" y="2325"/>
                </a:cubicBezTo>
                <a:cubicBezTo>
                  <a:pt x="260" y="2325"/>
                  <a:pt x="260" y="2325"/>
                  <a:pt x="260" y="2317"/>
                </a:cubicBezTo>
                <a:close/>
                <a:moveTo>
                  <a:pt x="432" y="501"/>
                </a:moveTo>
                <a:cubicBezTo>
                  <a:pt x="432" y="501"/>
                  <a:pt x="440" y="501"/>
                  <a:pt x="440" y="517"/>
                </a:cubicBezTo>
                <a:cubicBezTo>
                  <a:pt x="440" y="501"/>
                  <a:pt x="440" y="501"/>
                  <a:pt x="448" y="501"/>
                </a:cubicBezTo>
                <a:cubicBezTo>
                  <a:pt x="448" y="501"/>
                  <a:pt x="448" y="501"/>
                  <a:pt x="432" y="501"/>
                </a:cubicBezTo>
                <a:close/>
                <a:moveTo>
                  <a:pt x="424" y="501"/>
                </a:moveTo>
                <a:cubicBezTo>
                  <a:pt x="432" y="501"/>
                  <a:pt x="432" y="501"/>
                  <a:pt x="432" y="501"/>
                </a:cubicBezTo>
                <a:cubicBezTo>
                  <a:pt x="432" y="501"/>
                  <a:pt x="424" y="501"/>
                  <a:pt x="424" y="501"/>
                </a:cubicBezTo>
                <a:close/>
                <a:moveTo>
                  <a:pt x="456" y="619"/>
                </a:moveTo>
                <a:cubicBezTo>
                  <a:pt x="464" y="627"/>
                  <a:pt x="464" y="627"/>
                  <a:pt x="464" y="627"/>
                </a:cubicBezTo>
                <a:cubicBezTo>
                  <a:pt x="464" y="627"/>
                  <a:pt x="464" y="627"/>
                  <a:pt x="464" y="619"/>
                </a:cubicBezTo>
                <a:cubicBezTo>
                  <a:pt x="464" y="619"/>
                  <a:pt x="464" y="619"/>
                  <a:pt x="464" y="611"/>
                </a:cubicBezTo>
                <a:cubicBezTo>
                  <a:pt x="456" y="611"/>
                  <a:pt x="456" y="611"/>
                  <a:pt x="456" y="611"/>
                </a:cubicBezTo>
                <a:cubicBezTo>
                  <a:pt x="456" y="611"/>
                  <a:pt x="456" y="611"/>
                  <a:pt x="456" y="619"/>
                </a:cubicBezTo>
                <a:cubicBezTo>
                  <a:pt x="456" y="619"/>
                  <a:pt x="456" y="619"/>
                  <a:pt x="456" y="619"/>
                </a:cubicBezTo>
                <a:cubicBezTo>
                  <a:pt x="456" y="619"/>
                  <a:pt x="456" y="619"/>
                  <a:pt x="456" y="619"/>
                </a:cubicBezTo>
                <a:cubicBezTo>
                  <a:pt x="456" y="619"/>
                  <a:pt x="456" y="619"/>
                  <a:pt x="456" y="627"/>
                </a:cubicBezTo>
                <a:cubicBezTo>
                  <a:pt x="456" y="627"/>
                  <a:pt x="456" y="627"/>
                  <a:pt x="456" y="627"/>
                </a:cubicBezTo>
                <a:cubicBezTo>
                  <a:pt x="456" y="634"/>
                  <a:pt x="456" y="634"/>
                  <a:pt x="456" y="627"/>
                </a:cubicBezTo>
                <a:cubicBezTo>
                  <a:pt x="456" y="627"/>
                  <a:pt x="456" y="627"/>
                  <a:pt x="456" y="634"/>
                </a:cubicBezTo>
                <a:cubicBezTo>
                  <a:pt x="456" y="627"/>
                  <a:pt x="456" y="627"/>
                  <a:pt x="456" y="619"/>
                </a:cubicBezTo>
                <a:cubicBezTo>
                  <a:pt x="456" y="619"/>
                  <a:pt x="456" y="619"/>
                  <a:pt x="456" y="619"/>
                </a:cubicBezTo>
                <a:close/>
                <a:moveTo>
                  <a:pt x="464" y="658"/>
                </a:moveTo>
                <a:cubicBezTo>
                  <a:pt x="464" y="650"/>
                  <a:pt x="464" y="650"/>
                  <a:pt x="464" y="634"/>
                </a:cubicBezTo>
                <a:cubicBezTo>
                  <a:pt x="464" y="634"/>
                  <a:pt x="456" y="634"/>
                  <a:pt x="456" y="634"/>
                </a:cubicBezTo>
                <a:cubicBezTo>
                  <a:pt x="464" y="650"/>
                  <a:pt x="464" y="658"/>
                  <a:pt x="464" y="674"/>
                </a:cubicBezTo>
                <a:cubicBezTo>
                  <a:pt x="464" y="674"/>
                  <a:pt x="464" y="674"/>
                  <a:pt x="464" y="666"/>
                </a:cubicBezTo>
                <a:cubicBezTo>
                  <a:pt x="464" y="666"/>
                  <a:pt x="464" y="666"/>
                  <a:pt x="464" y="658"/>
                </a:cubicBezTo>
                <a:close/>
                <a:moveTo>
                  <a:pt x="464" y="674"/>
                </a:moveTo>
                <a:cubicBezTo>
                  <a:pt x="464" y="674"/>
                  <a:pt x="464" y="681"/>
                  <a:pt x="464" y="681"/>
                </a:cubicBezTo>
                <a:cubicBezTo>
                  <a:pt x="464" y="697"/>
                  <a:pt x="464" y="697"/>
                  <a:pt x="464" y="697"/>
                </a:cubicBezTo>
                <a:cubicBezTo>
                  <a:pt x="464" y="697"/>
                  <a:pt x="464" y="697"/>
                  <a:pt x="464" y="697"/>
                </a:cubicBezTo>
                <a:cubicBezTo>
                  <a:pt x="464" y="697"/>
                  <a:pt x="464" y="697"/>
                  <a:pt x="464" y="697"/>
                </a:cubicBezTo>
                <a:cubicBezTo>
                  <a:pt x="464" y="697"/>
                  <a:pt x="464" y="697"/>
                  <a:pt x="464" y="697"/>
                </a:cubicBezTo>
                <a:cubicBezTo>
                  <a:pt x="464" y="705"/>
                  <a:pt x="464" y="697"/>
                  <a:pt x="464" y="705"/>
                </a:cubicBezTo>
                <a:cubicBezTo>
                  <a:pt x="464" y="705"/>
                  <a:pt x="464" y="705"/>
                  <a:pt x="464" y="713"/>
                </a:cubicBezTo>
                <a:cubicBezTo>
                  <a:pt x="464" y="728"/>
                  <a:pt x="472" y="744"/>
                  <a:pt x="472" y="767"/>
                </a:cubicBezTo>
                <a:cubicBezTo>
                  <a:pt x="472" y="767"/>
                  <a:pt x="472" y="760"/>
                  <a:pt x="472" y="752"/>
                </a:cubicBezTo>
                <a:cubicBezTo>
                  <a:pt x="472" y="752"/>
                  <a:pt x="472" y="752"/>
                  <a:pt x="472" y="744"/>
                </a:cubicBezTo>
                <a:cubicBezTo>
                  <a:pt x="464" y="736"/>
                  <a:pt x="464" y="736"/>
                  <a:pt x="464" y="721"/>
                </a:cubicBezTo>
                <a:cubicBezTo>
                  <a:pt x="464" y="721"/>
                  <a:pt x="464" y="721"/>
                  <a:pt x="464" y="713"/>
                </a:cubicBezTo>
                <a:cubicBezTo>
                  <a:pt x="464" y="713"/>
                  <a:pt x="464" y="713"/>
                  <a:pt x="464" y="713"/>
                </a:cubicBezTo>
                <a:cubicBezTo>
                  <a:pt x="464" y="705"/>
                  <a:pt x="464" y="705"/>
                  <a:pt x="464" y="697"/>
                </a:cubicBezTo>
                <a:cubicBezTo>
                  <a:pt x="464" y="697"/>
                  <a:pt x="464" y="697"/>
                  <a:pt x="464" y="697"/>
                </a:cubicBezTo>
                <a:cubicBezTo>
                  <a:pt x="464" y="689"/>
                  <a:pt x="464" y="689"/>
                  <a:pt x="464" y="681"/>
                </a:cubicBezTo>
                <a:cubicBezTo>
                  <a:pt x="464" y="681"/>
                  <a:pt x="464" y="681"/>
                  <a:pt x="464" y="666"/>
                </a:cubicBezTo>
                <a:cubicBezTo>
                  <a:pt x="464" y="666"/>
                  <a:pt x="464" y="666"/>
                  <a:pt x="464" y="674"/>
                </a:cubicBezTo>
                <a:close/>
                <a:moveTo>
                  <a:pt x="472" y="924"/>
                </a:moveTo>
                <a:cubicBezTo>
                  <a:pt x="472" y="924"/>
                  <a:pt x="472" y="924"/>
                  <a:pt x="464" y="924"/>
                </a:cubicBezTo>
                <a:cubicBezTo>
                  <a:pt x="472" y="932"/>
                  <a:pt x="472" y="932"/>
                  <a:pt x="472" y="932"/>
                </a:cubicBezTo>
                <a:cubicBezTo>
                  <a:pt x="472" y="932"/>
                  <a:pt x="472" y="924"/>
                  <a:pt x="472" y="924"/>
                </a:cubicBezTo>
                <a:close/>
                <a:moveTo>
                  <a:pt x="464" y="1644"/>
                </a:moveTo>
                <a:cubicBezTo>
                  <a:pt x="464" y="1644"/>
                  <a:pt x="464" y="1644"/>
                  <a:pt x="464" y="1668"/>
                </a:cubicBezTo>
                <a:cubicBezTo>
                  <a:pt x="464" y="1691"/>
                  <a:pt x="464" y="1691"/>
                  <a:pt x="464" y="1691"/>
                </a:cubicBezTo>
                <a:cubicBezTo>
                  <a:pt x="464" y="1714"/>
                  <a:pt x="464" y="1730"/>
                  <a:pt x="464" y="1761"/>
                </a:cubicBezTo>
                <a:cubicBezTo>
                  <a:pt x="464" y="1761"/>
                  <a:pt x="464" y="1761"/>
                  <a:pt x="464" y="1761"/>
                </a:cubicBezTo>
                <a:cubicBezTo>
                  <a:pt x="464" y="1761"/>
                  <a:pt x="464" y="1761"/>
                  <a:pt x="464" y="1761"/>
                </a:cubicBezTo>
                <a:cubicBezTo>
                  <a:pt x="464" y="1769"/>
                  <a:pt x="464" y="1777"/>
                  <a:pt x="464" y="1793"/>
                </a:cubicBezTo>
                <a:cubicBezTo>
                  <a:pt x="464" y="1785"/>
                  <a:pt x="464" y="1769"/>
                  <a:pt x="464" y="1754"/>
                </a:cubicBezTo>
                <a:cubicBezTo>
                  <a:pt x="464" y="1754"/>
                  <a:pt x="464" y="1754"/>
                  <a:pt x="464" y="1754"/>
                </a:cubicBezTo>
                <a:cubicBezTo>
                  <a:pt x="464" y="1754"/>
                  <a:pt x="464" y="1754"/>
                  <a:pt x="464" y="1754"/>
                </a:cubicBezTo>
                <a:cubicBezTo>
                  <a:pt x="464" y="1754"/>
                  <a:pt x="464" y="1746"/>
                  <a:pt x="464" y="1746"/>
                </a:cubicBezTo>
                <a:cubicBezTo>
                  <a:pt x="464" y="1746"/>
                  <a:pt x="464" y="1746"/>
                  <a:pt x="472" y="1707"/>
                </a:cubicBezTo>
                <a:cubicBezTo>
                  <a:pt x="472" y="1707"/>
                  <a:pt x="472" y="1707"/>
                  <a:pt x="472" y="1691"/>
                </a:cubicBezTo>
                <a:cubicBezTo>
                  <a:pt x="472" y="1691"/>
                  <a:pt x="472" y="1691"/>
                  <a:pt x="472" y="1707"/>
                </a:cubicBezTo>
                <a:cubicBezTo>
                  <a:pt x="472" y="1691"/>
                  <a:pt x="472" y="1668"/>
                  <a:pt x="472" y="1660"/>
                </a:cubicBezTo>
                <a:cubicBezTo>
                  <a:pt x="472" y="1660"/>
                  <a:pt x="472" y="1660"/>
                  <a:pt x="464" y="1644"/>
                </a:cubicBezTo>
                <a:close/>
                <a:moveTo>
                  <a:pt x="464" y="2067"/>
                </a:moveTo>
                <a:cubicBezTo>
                  <a:pt x="472" y="2067"/>
                  <a:pt x="472" y="2067"/>
                  <a:pt x="472" y="2067"/>
                </a:cubicBezTo>
                <a:cubicBezTo>
                  <a:pt x="464" y="2059"/>
                  <a:pt x="472" y="2067"/>
                  <a:pt x="464" y="2067"/>
                </a:cubicBezTo>
                <a:close/>
                <a:moveTo>
                  <a:pt x="472" y="1785"/>
                </a:moveTo>
                <a:cubicBezTo>
                  <a:pt x="472" y="1793"/>
                  <a:pt x="472" y="1793"/>
                  <a:pt x="472" y="1801"/>
                </a:cubicBezTo>
                <a:cubicBezTo>
                  <a:pt x="472" y="1793"/>
                  <a:pt x="472" y="1793"/>
                  <a:pt x="472" y="1785"/>
                </a:cubicBezTo>
                <a:close/>
                <a:moveTo>
                  <a:pt x="479" y="2137"/>
                </a:moveTo>
                <a:cubicBezTo>
                  <a:pt x="479" y="2137"/>
                  <a:pt x="479" y="2137"/>
                  <a:pt x="479" y="2137"/>
                </a:cubicBezTo>
                <a:cubicBezTo>
                  <a:pt x="479" y="2137"/>
                  <a:pt x="479" y="2137"/>
                  <a:pt x="479" y="2121"/>
                </a:cubicBezTo>
                <a:cubicBezTo>
                  <a:pt x="479" y="2121"/>
                  <a:pt x="479" y="2121"/>
                  <a:pt x="479" y="2145"/>
                </a:cubicBezTo>
                <a:cubicBezTo>
                  <a:pt x="479" y="2137"/>
                  <a:pt x="479" y="2137"/>
                  <a:pt x="479" y="2137"/>
                </a:cubicBezTo>
                <a:cubicBezTo>
                  <a:pt x="479" y="2137"/>
                  <a:pt x="479" y="2137"/>
                  <a:pt x="479" y="2137"/>
                </a:cubicBezTo>
                <a:close/>
                <a:moveTo>
                  <a:pt x="464" y="2028"/>
                </a:moveTo>
                <a:cubicBezTo>
                  <a:pt x="464" y="2028"/>
                  <a:pt x="464" y="2035"/>
                  <a:pt x="464" y="2035"/>
                </a:cubicBezTo>
                <a:cubicBezTo>
                  <a:pt x="464" y="2035"/>
                  <a:pt x="464" y="2035"/>
                  <a:pt x="472" y="2067"/>
                </a:cubicBezTo>
                <a:cubicBezTo>
                  <a:pt x="479" y="2075"/>
                  <a:pt x="479" y="2075"/>
                  <a:pt x="479" y="2075"/>
                </a:cubicBezTo>
                <a:cubicBezTo>
                  <a:pt x="479" y="2075"/>
                  <a:pt x="479" y="2075"/>
                  <a:pt x="472" y="2059"/>
                </a:cubicBezTo>
                <a:cubicBezTo>
                  <a:pt x="472" y="2043"/>
                  <a:pt x="472" y="2035"/>
                  <a:pt x="464" y="2028"/>
                </a:cubicBezTo>
                <a:close/>
                <a:moveTo>
                  <a:pt x="464" y="1988"/>
                </a:moveTo>
                <a:cubicBezTo>
                  <a:pt x="464" y="2004"/>
                  <a:pt x="464" y="2012"/>
                  <a:pt x="464" y="2028"/>
                </a:cubicBezTo>
                <a:cubicBezTo>
                  <a:pt x="464" y="2020"/>
                  <a:pt x="464" y="2012"/>
                  <a:pt x="464" y="2012"/>
                </a:cubicBezTo>
                <a:cubicBezTo>
                  <a:pt x="464" y="1988"/>
                  <a:pt x="464" y="1988"/>
                  <a:pt x="464" y="1988"/>
                </a:cubicBezTo>
                <a:close/>
                <a:moveTo>
                  <a:pt x="479" y="1315"/>
                </a:moveTo>
                <a:cubicBezTo>
                  <a:pt x="479" y="1323"/>
                  <a:pt x="479" y="1323"/>
                  <a:pt x="472" y="1331"/>
                </a:cubicBezTo>
                <a:cubicBezTo>
                  <a:pt x="479" y="1354"/>
                  <a:pt x="479" y="1354"/>
                  <a:pt x="479" y="1354"/>
                </a:cubicBezTo>
                <a:cubicBezTo>
                  <a:pt x="479" y="1347"/>
                  <a:pt x="479" y="1339"/>
                  <a:pt x="479" y="1315"/>
                </a:cubicBezTo>
                <a:close/>
                <a:moveTo>
                  <a:pt x="487" y="2153"/>
                </a:moveTo>
                <a:cubicBezTo>
                  <a:pt x="479" y="2145"/>
                  <a:pt x="479" y="2145"/>
                  <a:pt x="479" y="2145"/>
                </a:cubicBezTo>
                <a:cubicBezTo>
                  <a:pt x="487" y="2161"/>
                  <a:pt x="487" y="2161"/>
                  <a:pt x="487" y="2161"/>
                </a:cubicBezTo>
                <a:lnTo>
                  <a:pt x="487" y="2153"/>
                </a:lnTo>
                <a:close/>
                <a:moveTo>
                  <a:pt x="464" y="814"/>
                </a:moveTo>
                <a:cubicBezTo>
                  <a:pt x="464" y="846"/>
                  <a:pt x="464" y="846"/>
                  <a:pt x="464" y="861"/>
                </a:cubicBezTo>
                <a:cubicBezTo>
                  <a:pt x="464" y="877"/>
                  <a:pt x="464" y="877"/>
                  <a:pt x="464" y="877"/>
                </a:cubicBezTo>
                <a:cubicBezTo>
                  <a:pt x="464" y="846"/>
                  <a:pt x="464" y="830"/>
                  <a:pt x="464" y="830"/>
                </a:cubicBezTo>
                <a:cubicBezTo>
                  <a:pt x="464" y="814"/>
                  <a:pt x="464" y="822"/>
                  <a:pt x="464" y="814"/>
                </a:cubicBezTo>
                <a:close/>
                <a:moveTo>
                  <a:pt x="472" y="1597"/>
                </a:moveTo>
                <a:cubicBezTo>
                  <a:pt x="472" y="1605"/>
                  <a:pt x="472" y="1613"/>
                  <a:pt x="472" y="1613"/>
                </a:cubicBezTo>
                <a:cubicBezTo>
                  <a:pt x="472" y="1621"/>
                  <a:pt x="472" y="1621"/>
                  <a:pt x="472" y="1628"/>
                </a:cubicBezTo>
                <a:cubicBezTo>
                  <a:pt x="472" y="1636"/>
                  <a:pt x="472" y="1636"/>
                  <a:pt x="472" y="1636"/>
                </a:cubicBezTo>
                <a:cubicBezTo>
                  <a:pt x="472" y="1636"/>
                  <a:pt x="472" y="1636"/>
                  <a:pt x="472" y="1644"/>
                </a:cubicBezTo>
                <a:cubicBezTo>
                  <a:pt x="472" y="1621"/>
                  <a:pt x="472" y="1621"/>
                  <a:pt x="479" y="1605"/>
                </a:cubicBezTo>
                <a:cubicBezTo>
                  <a:pt x="479" y="1597"/>
                  <a:pt x="479" y="1597"/>
                  <a:pt x="472" y="1597"/>
                </a:cubicBezTo>
                <a:close/>
                <a:moveTo>
                  <a:pt x="464" y="1973"/>
                </a:moveTo>
                <a:cubicBezTo>
                  <a:pt x="464" y="1965"/>
                  <a:pt x="464" y="1965"/>
                  <a:pt x="464" y="1965"/>
                </a:cubicBezTo>
                <a:cubicBezTo>
                  <a:pt x="464" y="1973"/>
                  <a:pt x="464" y="1973"/>
                  <a:pt x="464" y="1973"/>
                </a:cubicBezTo>
                <a:close/>
                <a:moveTo>
                  <a:pt x="464" y="1761"/>
                </a:moveTo>
                <a:cubicBezTo>
                  <a:pt x="464" y="1754"/>
                  <a:pt x="464" y="1746"/>
                  <a:pt x="472" y="1738"/>
                </a:cubicBezTo>
                <a:cubicBezTo>
                  <a:pt x="472" y="1730"/>
                  <a:pt x="472" y="1730"/>
                  <a:pt x="464" y="1746"/>
                </a:cubicBezTo>
                <a:cubicBezTo>
                  <a:pt x="464" y="1746"/>
                  <a:pt x="464" y="1754"/>
                  <a:pt x="464" y="1754"/>
                </a:cubicBezTo>
                <a:cubicBezTo>
                  <a:pt x="464" y="1754"/>
                  <a:pt x="464" y="1761"/>
                  <a:pt x="464" y="1761"/>
                </a:cubicBezTo>
                <a:close/>
                <a:moveTo>
                  <a:pt x="464" y="767"/>
                </a:moveTo>
                <a:cubicBezTo>
                  <a:pt x="464" y="767"/>
                  <a:pt x="464" y="767"/>
                  <a:pt x="464" y="767"/>
                </a:cubicBezTo>
                <a:cubicBezTo>
                  <a:pt x="464" y="767"/>
                  <a:pt x="464" y="767"/>
                  <a:pt x="464" y="767"/>
                </a:cubicBezTo>
                <a:cubicBezTo>
                  <a:pt x="464" y="752"/>
                  <a:pt x="464" y="752"/>
                  <a:pt x="464" y="744"/>
                </a:cubicBezTo>
                <a:cubicBezTo>
                  <a:pt x="464" y="744"/>
                  <a:pt x="464" y="744"/>
                  <a:pt x="464" y="736"/>
                </a:cubicBezTo>
                <a:cubicBezTo>
                  <a:pt x="464" y="736"/>
                  <a:pt x="464" y="736"/>
                  <a:pt x="464" y="736"/>
                </a:cubicBezTo>
                <a:cubicBezTo>
                  <a:pt x="464" y="736"/>
                  <a:pt x="464" y="736"/>
                  <a:pt x="464" y="736"/>
                </a:cubicBezTo>
                <a:cubicBezTo>
                  <a:pt x="464" y="736"/>
                  <a:pt x="464" y="736"/>
                  <a:pt x="464" y="736"/>
                </a:cubicBezTo>
                <a:cubicBezTo>
                  <a:pt x="464" y="736"/>
                  <a:pt x="464" y="736"/>
                  <a:pt x="456" y="713"/>
                </a:cubicBezTo>
                <a:cubicBezTo>
                  <a:pt x="456" y="713"/>
                  <a:pt x="456" y="713"/>
                  <a:pt x="456" y="728"/>
                </a:cubicBezTo>
                <a:cubicBezTo>
                  <a:pt x="464" y="736"/>
                  <a:pt x="464" y="752"/>
                  <a:pt x="464" y="775"/>
                </a:cubicBezTo>
                <a:cubicBezTo>
                  <a:pt x="464" y="775"/>
                  <a:pt x="464" y="775"/>
                  <a:pt x="464" y="767"/>
                </a:cubicBezTo>
                <a:close/>
                <a:moveTo>
                  <a:pt x="456" y="642"/>
                </a:moveTo>
                <a:cubicBezTo>
                  <a:pt x="456" y="642"/>
                  <a:pt x="456" y="650"/>
                  <a:pt x="456" y="658"/>
                </a:cubicBezTo>
                <a:cubicBezTo>
                  <a:pt x="456" y="666"/>
                  <a:pt x="456" y="666"/>
                  <a:pt x="456" y="666"/>
                </a:cubicBezTo>
                <a:cubicBezTo>
                  <a:pt x="456" y="666"/>
                  <a:pt x="456" y="666"/>
                  <a:pt x="456" y="674"/>
                </a:cubicBezTo>
                <a:cubicBezTo>
                  <a:pt x="456" y="658"/>
                  <a:pt x="456" y="650"/>
                  <a:pt x="456" y="642"/>
                </a:cubicBezTo>
                <a:close/>
                <a:moveTo>
                  <a:pt x="456" y="666"/>
                </a:moveTo>
                <a:cubicBezTo>
                  <a:pt x="456" y="674"/>
                  <a:pt x="456" y="674"/>
                  <a:pt x="456" y="674"/>
                </a:cubicBezTo>
                <a:cubicBezTo>
                  <a:pt x="456" y="674"/>
                  <a:pt x="456" y="674"/>
                  <a:pt x="456" y="681"/>
                </a:cubicBezTo>
                <a:cubicBezTo>
                  <a:pt x="456" y="681"/>
                  <a:pt x="456" y="681"/>
                  <a:pt x="456" y="666"/>
                </a:cubicBezTo>
                <a:close/>
                <a:moveTo>
                  <a:pt x="448" y="580"/>
                </a:moveTo>
                <a:cubicBezTo>
                  <a:pt x="448" y="572"/>
                  <a:pt x="448" y="572"/>
                  <a:pt x="448" y="572"/>
                </a:cubicBezTo>
                <a:cubicBezTo>
                  <a:pt x="448" y="564"/>
                  <a:pt x="448" y="564"/>
                  <a:pt x="448" y="564"/>
                </a:cubicBezTo>
                <a:cubicBezTo>
                  <a:pt x="440" y="564"/>
                  <a:pt x="440" y="564"/>
                  <a:pt x="440" y="564"/>
                </a:cubicBezTo>
                <a:lnTo>
                  <a:pt x="448" y="580"/>
                </a:lnTo>
                <a:close/>
                <a:moveTo>
                  <a:pt x="464" y="791"/>
                </a:moveTo>
                <a:cubicBezTo>
                  <a:pt x="464" y="791"/>
                  <a:pt x="464" y="791"/>
                  <a:pt x="464" y="799"/>
                </a:cubicBezTo>
                <a:cubicBezTo>
                  <a:pt x="464" y="799"/>
                  <a:pt x="464" y="799"/>
                  <a:pt x="464" y="799"/>
                </a:cubicBezTo>
                <a:cubicBezTo>
                  <a:pt x="464" y="799"/>
                  <a:pt x="464" y="799"/>
                  <a:pt x="464" y="783"/>
                </a:cubicBezTo>
                <a:cubicBezTo>
                  <a:pt x="464" y="783"/>
                  <a:pt x="464" y="783"/>
                  <a:pt x="464" y="783"/>
                </a:cubicBezTo>
                <a:cubicBezTo>
                  <a:pt x="464" y="783"/>
                  <a:pt x="464" y="783"/>
                  <a:pt x="464" y="775"/>
                </a:cubicBezTo>
                <a:cubicBezTo>
                  <a:pt x="464" y="783"/>
                  <a:pt x="464" y="783"/>
                  <a:pt x="464" y="783"/>
                </a:cubicBezTo>
                <a:cubicBezTo>
                  <a:pt x="464" y="783"/>
                  <a:pt x="464" y="783"/>
                  <a:pt x="464" y="791"/>
                </a:cubicBezTo>
                <a:close/>
                <a:moveTo>
                  <a:pt x="464" y="1808"/>
                </a:moveTo>
                <a:cubicBezTo>
                  <a:pt x="464" y="1808"/>
                  <a:pt x="464" y="1808"/>
                  <a:pt x="472" y="1801"/>
                </a:cubicBezTo>
                <a:cubicBezTo>
                  <a:pt x="472" y="1801"/>
                  <a:pt x="472" y="1801"/>
                  <a:pt x="464" y="1793"/>
                </a:cubicBezTo>
                <a:cubicBezTo>
                  <a:pt x="464" y="1801"/>
                  <a:pt x="464" y="1801"/>
                  <a:pt x="464" y="1808"/>
                </a:cubicBezTo>
                <a:close/>
                <a:moveTo>
                  <a:pt x="456" y="650"/>
                </a:moveTo>
                <a:cubicBezTo>
                  <a:pt x="456" y="642"/>
                  <a:pt x="456" y="642"/>
                  <a:pt x="456" y="642"/>
                </a:cubicBezTo>
                <a:cubicBezTo>
                  <a:pt x="456" y="658"/>
                  <a:pt x="456" y="658"/>
                  <a:pt x="456" y="658"/>
                </a:cubicBezTo>
                <a:cubicBezTo>
                  <a:pt x="456" y="650"/>
                  <a:pt x="456" y="650"/>
                  <a:pt x="456" y="650"/>
                </a:cubicBezTo>
                <a:close/>
                <a:moveTo>
                  <a:pt x="456" y="634"/>
                </a:moveTo>
                <a:cubicBezTo>
                  <a:pt x="456" y="642"/>
                  <a:pt x="456" y="642"/>
                  <a:pt x="456" y="642"/>
                </a:cubicBezTo>
                <a:cubicBezTo>
                  <a:pt x="456" y="642"/>
                  <a:pt x="456" y="642"/>
                  <a:pt x="456" y="634"/>
                </a:cubicBezTo>
                <a:close/>
                <a:moveTo>
                  <a:pt x="487" y="2129"/>
                </a:moveTo>
                <a:cubicBezTo>
                  <a:pt x="479" y="2114"/>
                  <a:pt x="479" y="2106"/>
                  <a:pt x="479" y="2106"/>
                </a:cubicBezTo>
                <a:cubicBezTo>
                  <a:pt x="479" y="2121"/>
                  <a:pt x="479" y="2121"/>
                  <a:pt x="487" y="2129"/>
                </a:cubicBezTo>
                <a:close/>
                <a:moveTo>
                  <a:pt x="440" y="533"/>
                </a:moveTo>
                <a:cubicBezTo>
                  <a:pt x="448" y="541"/>
                  <a:pt x="440" y="533"/>
                  <a:pt x="448" y="541"/>
                </a:cubicBezTo>
                <a:cubicBezTo>
                  <a:pt x="440" y="541"/>
                  <a:pt x="440" y="533"/>
                  <a:pt x="440" y="533"/>
                </a:cubicBezTo>
                <a:close/>
                <a:moveTo>
                  <a:pt x="487" y="2137"/>
                </a:moveTo>
                <a:cubicBezTo>
                  <a:pt x="487" y="2129"/>
                  <a:pt x="487" y="2129"/>
                  <a:pt x="487" y="2129"/>
                </a:cubicBezTo>
                <a:cubicBezTo>
                  <a:pt x="487" y="2129"/>
                  <a:pt x="487" y="2129"/>
                  <a:pt x="487" y="2137"/>
                </a:cubicBezTo>
                <a:close/>
                <a:moveTo>
                  <a:pt x="479" y="1691"/>
                </a:moveTo>
                <a:cubicBezTo>
                  <a:pt x="472" y="1707"/>
                  <a:pt x="472" y="1707"/>
                  <a:pt x="472" y="1707"/>
                </a:cubicBezTo>
                <a:cubicBezTo>
                  <a:pt x="479" y="1699"/>
                  <a:pt x="479" y="1691"/>
                  <a:pt x="479" y="1691"/>
                </a:cubicBezTo>
                <a:close/>
                <a:moveTo>
                  <a:pt x="472" y="2035"/>
                </a:moveTo>
                <a:cubicBezTo>
                  <a:pt x="479" y="2051"/>
                  <a:pt x="479" y="2059"/>
                  <a:pt x="479" y="2075"/>
                </a:cubicBezTo>
                <a:cubicBezTo>
                  <a:pt x="479" y="2075"/>
                  <a:pt x="479" y="2075"/>
                  <a:pt x="479" y="2075"/>
                </a:cubicBezTo>
                <a:cubicBezTo>
                  <a:pt x="479" y="2059"/>
                  <a:pt x="479" y="2059"/>
                  <a:pt x="479" y="2035"/>
                </a:cubicBezTo>
                <a:cubicBezTo>
                  <a:pt x="479" y="2035"/>
                  <a:pt x="479" y="2035"/>
                  <a:pt x="472" y="2035"/>
                </a:cubicBezTo>
                <a:close/>
                <a:moveTo>
                  <a:pt x="495" y="2145"/>
                </a:moveTo>
                <a:cubicBezTo>
                  <a:pt x="487" y="2137"/>
                  <a:pt x="487" y="2137"/>
                  <a:pt x="487" y="2137"/>
                </a:cubicBezTo>
                <a:cubicBezTo>
                  <a:pt x="487" y="2137"/>
                  <a:pt x="487" y="2145"/>
                  <a:pt x="495" y="2161"/>
                </a:cubicBezTo>
                <a:cubicBezTo>
                  <a:pt x="495" y="2161"/>
                  <a:pt x="495" y="2161"/>
                  <a:pt x="495" y="2161"/>
                </a:cubicBezTo>
                <a:cubicBezTo>
                  <a:pt x="495" y="2153"/>
                  <a:pt x="495" y="2153"/>
                  <a:pt x="495" y="2145"/>
                </a:cubicBezTo>
                <a:cubicBezTo>
                  <a:pt x="495" y="2153"/>
                  <a:pt x="495" y="2153"/>
                  <a:pt x="495" y="2153"/>
                </a:cubicBezTo>
                <a:cubicBezTo>
                  <a:pt x="495" y="2153"/>
                  <a:pt x="495" y="2161"/>
                  <a:pt x="495" y="2161"/>
                </a:cubicBezTo>
                <a:cubicBezTo>
                  <a:pt x="495" y="2161"/>
                  <a:pt x="495" y="2153"/>
                  <a:pt x="495" y="2153"/>
                </a:cubicBezTo>
                <a:cubicBezTo>
                  <a:pt x="495" y="2153"/>
                  <a:pt x="495" y="2153"/>
                  <a:pt x="495" y="2153"/>
                </a:cubicBezTo>
                <a:cubicBezTo>
                  <a:pt x="495" y="2145"/>
                  <a:pt x="495" y="2145"/>
                  <a:pt x="495" y="2145"/>
                </a:cubicBezTo>
                <a:cubicBezTo>
                  <a:pt x="495" y="2145"/>
                  <a:pt x="495" y="2137"/>
                  <a:pt x="495" y="2129"/>
                </a:cubicBezTo>
                <a:cubicBezTo>
                  <a:pt x="487" y="2129"/>
                  <a:pt x="487" y="2129"/>
                  <a:pt x="495" y="2145"/>
                </a:cubicBezTo>
                <a:close/>
                <a:moveTo>
                  <a:pt x="495" y="2129"/>
                </a:moveTo>
                <a:cubicBezTo>
                  <a:pt x="495" y="2129"/>
                  <a:pt x="495" y="2129"/>
                  <a:pt x="495" y="2129"/>
                </a:cubicBezTo>
                <a:cubicBezTo>
                  <a:pt x="495" y="2129"/>
                  <a:pt x="495" y="2129"/>
                  <a:pt x="487" y="2121"/>
                </a:cubicBezTo>
                <a:cubicBezTo>
                  <a:pt x="487" y="2129"/>
                  <a:pt x="495" y="2129"/>
                  <a:pt x="495" y="2129"/>
                </a:cubicBezTo>
                <a:close/>
                <a:moveTo>
                  <a:pt x="495" y="2176"/>
                </a:moveTo>
                <a:cubicBezTo>
                  <a:pt x="503" y="2192"/>
                  <a:pt x="503" y="2184"/>
                  <a:pt x="503" y="2192"/>
                </a:cubicBezTo>
                <a:cubicBezTo>
                  <a:pt x="503" y="2192"/>
                  <a:pt x="503" y="2192"/>
                  <a:pt x="503" y="2192"/>
                </a:cubicBezTo>
                <a:cubicBezTo>
                  <a:pt x="503" y="2184"/>
                  <a:pt x="503" y="2184"/>
                  <a:pt x="503" y="2184"/>
                </a:cubicBezTo>
                <a:cubicBezTo>
                  <a:pt x="503" y="2184"/>
                  <a:pt x="503" y="2184"/>
                  <a:pt x="503" y="2176"/>
                </a:cubicBezTo>
                <a:cubicBezTo>
                  <a:pt x="495" y="2176"/>
                  <a:pt x="495" y="2176"/>
                  <a:pt x="495" y="2176"/>
                </a:cubicBezTo>
                <a:close/>
                <a:moveTo>
                  <a:pt x="495" y="2161"/>
                </a:moveTo>
                <a:cubicBezTo>
                  <a:pt x="495" y="2161"/>
                  <a:pt x="503" y="2168"/>
                  <a:pt x="503" y="2168"/>
                </a:cubicBezTo>
                <a:cubicBezTo>
                  <a:pt x="503" y="2168"/>
                  <a:pt x="495" y="2161"/>
                  <a:pt x="495" y="2161"/>
                </a:cubicBezTo>
                <a:close/>
                <a:moveTo>
                  <a:pt x="503" y="2176"/>
                </a:moveTo>
                <a:cubicBezTo>
                  <a:pt x="503" y="2176"/>
                  <a:pt x="503" y="2176"/>
                  <a:pt x="503" y="2168"/>
                </a:cubicBezTo>
                <a:cubicBezTo>
                  <a:pt x="503" y="2176"/>
                  <a:pt x="503" y="2176"/>
                  <a:pt x="503" y="2176"/>
                </a:cubicBezTo>
                <a:cubicBezTo>
                  <a:pt x="503" y="2176"/>
                  <a:pt x="503" y="2176"/>
                  <a:pt x="503" y="2176"/>
                </a:cubicBezTo>
                <a:close/>
                <a:moveTo>
                  <a:pt x="487" y="2121"/>
                </a:moveTo>
                <a:cubicBezTo>
                  <a:pt x="487" y="2121"/>
                  <a:pt x="487" y="2121"/>
                  <a:pt x="487" y="2121"/>
                </a:cubicBezTo>
                <a:cubicBezTo>
                  <a:pt x="487" y="2121"/>
                  <a:pt x="495" y="2129"/>
                  <a:pt x="495" y="2129"/>
                </a:cubicBezTo>
                <a:cubicBezTo>
                  <a:pt x="487" y="2121"/>
                  <a:pt x="487" y="2121"/>
                  <a:pt x="487" y="2121"/>
                </a:cubicBezTo>
                <a:cubicBezTo>
                  <a:pt x="487" y="2114"/>
                  <a:pt x="487" y="2114"/>
                  <a:pt x="487" y="2114"/>
                </a:cubicBezTo>
                <a:cubicBezTo>
                  <a:pt x="487" y="2114"/>
                  <a:pt x="487" y="2114"/>
                  <a:pt x="487" y="2121"/>
                </a:cubicBezTo>
                <a:cubicBezTo>
                  <a:pt x="487" y="2121"/>
                  <a:pt x="487" y="2121"/>
                  <a:pt x="487" y="2121"/>
                </a:cubicBezTo>
                <a:cubicBezTo>
                  <a:pt x="487" y="2121"/>
                  <a:pt x="487" y="2121"/>
                  <a:pt x="487" y="2121"/>
                </a:cubicBezTo>
                <a:cubicBezTo>
                  <a:pt x="487" y="2121"/>
                  <a:pt x="487" y="2121"/>
                  <a:pt x="487" y="2121"/>
                </a:cubicBezTo>
                <a:close/>
                <a:moveTo>
                  <a:pt x="472" y="1848"/>
                </a:moveTo>
                <a:cubicBezTo>
                  <a:pt x="472" y="1848"/>
                  <a:pt x="472" y="1855"/>
                  <a:pt x="472" y="1863"/>
                </a:cubicBezTo>
                <a:cubicBezTo>
                  <a:pt x="472" y="1863"/>
                  <a:pt x="472" y="1871"/>
                  <a:pt x="472" y="1871"/>
                </a:cubicBezTo>
                <a:cubicBezTo>
                  <a:pt x="472" y="1871"/>
                  <a:pt x="472" y="1855"/>
                  <a:pt x="479" y="1840"/>
                </a:cubicBezTo>
                <a:cubicBezTo>
                  <a:pt x="472" y="1840"/>
                  <a:pt x="472" y="1840"/>
                  <a:pt x="472" y="1848"/>
                </a:cubicBezTo>
                <a:close/>
                <a:moveTo>
                  <a:pt x="479" y="2082"/>
                </a:moveTo>
                <a:cubicBezTo>
                  <a:pt x="479" y="2090"/>
                  <a:pt x="479" y="2090"/>
                  <a:pt x="479" y="2090"/>
                </a:cubicBezTo>
                <a:cubicBezTo>
                  <a:pt x="479" y="2090"/>
                  <a:pt x="479" y="2090"/>
                  <a:pt x="479" y="2090"/>
                </a:cubicBezTo>
                <a:cubicBezTo>
                  <a:pt x="487" y="2098"/>
                  <a:pt x="487" y="2098"/>
                  <a:pt x="487" y="2098"/>
                </a:cubicBezTo>
                <a:cubicBezTo>
                  <a:pt x="487" y="2090"/>
                  <a:pt x="487" y="2082"/>
                  <a:pt x="479" y="2067"/>
                </a:cubicBezTo>
                <a:cubicBezTo>
                  <a:pt x="479" y="2075"/>
                  <a:pt x="479" y="2075"/>
                  <a:pt x="479" y="2075"/>
                </a:cubicBezTo>
                <a:cubicBezTo>
                  <a:pt x="479" y="2082"/>
                  <a:pt x="479" y="2082"/>
                  <a:pt x="479" y="2082"/>
                </a:cubicBezTo>
                <a:close/>
                <a:moveTo>
                  <a:pt x="487" y="2098"/>
                </a:moveTo>
                <a:cubicBezTo>
                  <a:pt x="487" y="2106"/>
                  <a:pt x="487" y="2114"/>
                  <a:pt x="487" y="2121"/>
                </a:cubicBezTo>
                <a:cubicBezTo>
                  <a:pt x="487" y="2106"/>
                  <a:pt x="487" y="2106"/>
                  <a:pt x="487" y="2098"/>
                </a:cubicBezTo>
                <a:close/>
                <a:moveTo>
                  <a:pt x="479" y="2067"/>
                </a:moveTo>
                <a:cubicBezTo>
                  <a:pt x="479" y="2067"/>
                  <a:pt x="479" y="2067"/>
                  <a:pt x="479" y="2059"/>
                </a:cubicBezTo>
                <a:cubicBezTo>
                  <a:pt x="479" y="2059"/>
                  <a:pt x="479" y="2059"/>
                  <a:pt x="479" y="2059"/>
                </a:cubicBezTo>
                <a:cubicBezTo>
                  <a:pt x="479" y="2059"/>
                  <a:pt x="479" y="2067"/>
                  <a:pt x="479" y="2067"/>
                </a:cubicBezTo>
                <a:cubicBezTo>
                  <a:pt x="479" y="2067"/>
                  <a:pt x="479" y="2067"/>
                  <a:pt x="479" y="2067"/>
                </a:cubicBezTo>
                <a:close/>
                <a:moveTo>
                  <a:pt x="448" y="525"/>
                </a:moveTo>
                <a:cubicBezTo>
                  <a:pt x="448" y="525"/>
                  <a:pt x="448" y="533"/>
                  <a:pt x="448" y="533"/>
                </a:cubicBezTo>
                <a:cubicBezTo>
                  <a:pt x="456" y="548"/>
                  <a:pt x="456" y="548"/>
                  <a:pt x="456" y="548"/>
                </a:cubicBezTo>
                <a:cubicBezTo>
                  <a:pt x="448" y="533"/>
                  <a:pt x="448" y="525"/>
                  <a:pt x="448" y="525"/>
                </a:cubicBezTo>
                <a:close/>
                <a:moveTo>
                  <a:pt x="456" y="580"/>
                </a:moveTo>
                <a:cubicBezTo>
                  <a:pt x="456" y="580"/>
                  <a:pt x="456" y="580"/>
                  <a:pt x="456" y="595"/>
                </a:cubicBezTo>
                <a:cubicBezTo>
                  <a:pt x="456" y="587"/>
                  <a:pt x="456" y="587"/>
                  <a:pt x="456" y="587"/>
                </a:cubicBezTo>
                <a:cubicBezTo>
                  <a:pt x="456" y="587"/>
                  <a:pt x="456" y="587"/>
                  <a:pt x="456" y="580"/>
                </a:cubicBezTo>
                <a:close/>
                <a:moveTo>
                  <a:pt x="550" y="1934"/>
                </a:moveTo>
                <a:cubicBezTo>
                  <a:pt x="550" y="1934"/>
                  <a:pt x="550" y="1941"/>
                  <a:pt x="550" y="1949"/>
                </a:cubicBezTo>
                <a:cubicBezTo>
                  <a:pt x="550" y="1949"/>
                  <a:pt x="550" y="1949"/>
                  <a:pt x="550" y="1965"/>
                </a:cubicBezTo>
                <a:cubicBezTo>
                  <a:pt x="550" y="1949"/>
                  <a:pt x="550" y="1926"/>
                  <a:pt x="550" y="1918"/>
                </a:cubicBezTo>
                <a:cubicBezTo>
                  <a:pt x="550" y="1918"/>
                  <a:pt x="550" y="1918"/>
                  <a:pt x="550" y="1926"/>
                </a:cubicBezTo>
                <a:cubicBezTo>
                  <a:pt x="550" y="1926"/>
                  <a:pt x="550" y="1934"/>
                  <a:pt x="550" y="1934"/>
                </a:cubicBezTo>
                <a:close/>
                <a:moveTo>
                  <a:pt x="456" y="541"/>
                </a:moveTo>
                <a:cubicBezTo>
                  <a:pt x="456" y="548"/>
                  <a:pt x="456" y="548"/>
                  <a:pt x="464" y="556"/>
                </a:cubicBezTo>
                <a:cubicBezTo>
                  <a:pt x="464" y="548"/>
                  <a:pt x="456" y="548"/>
                  <a:pt x="456" y="541"/>
                </a:cubicBezTo>
                <a:close/>
                <a:moveTo>
                  <a:pt x="448" y="423"/>
                </a:moveTo>
                <a:cubicBezTo>
                  <a:pt x="448" y="423"/>
                  <a:pt x="448" y="423"/>
                  <a:pt x="448" y="415"/>
                </a:cubicBezTo>
                <a:cubicBezTo>
                  <a:pt x="448" y="415"/>
                  <a:pt x="448" y="423"/>
                  <a:pt x="448" y="415"/>
                </a:cubicBezTo>
                <a:cubicBezTo>
                  <a:pt x="448" y="423"/>
                  <a:pt x="448" y="423"/>
                  <a:pt x="448" y="423"/>
                </a:cubicBezTo>
                <a:cubicBezTo>
                  <a:pt x="448" y="423"/>
                  <a:pt x="448" y="423"/>
                  <a:pt x="448" y="423"/>
                </a:cubicBezTo>
                <a:close/>
                <a:moveTo>
                  <a:pt x="542" y="2059"/>
                </a:moveTo>
                <a:cubicBezTo>
                  <a:pt x="542" y="2051"/>
                  <a:pt x="542" y="2043"/>
                  <a:pt x="542" y="2043"/>
                </a:cubicBezTo>
                <a:cubicBezTo>
                  <a:pt x="542" y="2043"/>
                  <a:pt x="542" y="2043"/>
                  <a:pt x="542" y="2043"/>
                </a:cubicBezTo>
                <a:cubicBezTo>
                  <a:pt x="542" y="2059"/>
                  <a:pt x="542" y="2059"/>
                  <a:pt x="542" y="2059"/>
                </a:cubicBezTo>
                <a:close/>
                <a:moveTo>
                  <a:pt x="487" y="893"/>
                </a:moveTo>
                <a:cubicBezTo>
                  <a:pt x="487" y="901"/>
                  <a:pt x="487" y="901"/>
                  <a:pt x="487" y="901"/>
                </a:cubicBezTo>
                <a:cubicBezTo>
                  <a:pt x="487" y="885"/>
                  <a:pt x="487" y="885"/>
                  <a:pt x="487" y="885"/>
                </a:cubicBezTo>
                <a:cubicBezTo>
                  <a:pt x="487" y="893"/>
                  <a:pt x="487" y="893"/>
                  <a:pt x="487" y="893"/>
                </a:cubicBezTo>
                <a:close/>
                <a:moveTo>
                  <a:pt x="542" y="2082"/>
                </a:moveTo>
                <a:cubicBezTo>
                  <a:pt x="542" y="2082"/>
                  <a:pt x="550" y="2090"/>
                  <a:pt x="550" y="2090"/>
                </a:cubicBezTo>
                <a:cubicBezTo>
                  <a:pt x="550" y="2082"/>
                  <a:pt x="542" y="2051"/>
                  <a:pt x="542" y="2051"/>
                </a:cubicBezTo>
                <a:cubicBezTo>
                  <a:pt x="542" y="2059"/>
                  <a:pt x="542" y="2059"/>
                  <a:pt x="542" y="2059"/>
                </a:cubicBezTo>
                <a:cubicBezTo>
                  <a:pt x="542" y="2059"/>
                  <a:pt x="542" y="2059"/>
                  <a:pt x="542" y="2059"/>
                </a:cubicBezTo>
                <a:cubicBezTo>
                  <a:pt x="542" y="2067"/>
                  <a:pt x="542" y="2067"/>
                  <a:pt x="542" y="2075"/>
                </a:cubicBezTo>
                <a:cubicBezTo>
                  <a:pt x="542" y="2082"/>
                  <a:pt x="542" y="2075"/>
                  <a:pt x="542" y="2082"/>
                </a:cubicBezTo>
                <a:close/>
                <a:moveTo>
                  <a:pt x="479" y="220"/>
                </a:moveTo>
                <a:cubicBezTo>
                  <a:pt x="479" y="220"/>
                  <a:pt x="479" y="220"/>
                  <a:pt x="479" y="220"/>
                </a:cubicBezTo>
                <a:cubicBezTo>
                  <a:pt x="479" y="220"/>
                  <a:pt x="479" y="220"/>
                  <a:pt x="479" y="212"/>
                </a:cubicBezTo>
                <a:cubicBezTo>
                  <a:pt x="479" y="220"/>
                  <a:pt x="479" y="220"/>
                  <a:pt x="479" y="220"/>
                </a:cubicBezTo>
                <a:close/>
                <a:moveTo>
                  <a:pt x="472" y="173"/>
                </a:moveTo>
                <a:cubicBezTo>
                  <a:pt x="472" y="180"/>
                  <a:pt x="472" y="180"/>
                  <a:pt x="472" y="180"/>
                </a:cubicBezTo>
                <a:cubicBezTo>
                  <a:pt x="472" y="180"/>
                  <a:pt x="472" y="180"/>
                  <a:pt x="472" y="188"/>
                </a:cubicBezTo>
                <a:cubicBezTo>
                  <a:pt x="479" y="188"/>
                  <a:pt x="479" y="188"/>
                  <a:pt x="479" y="188"/>
                </a:cubicBezTo>
                <a:cubicBezTo>
                  <a:pt x="472" y="180"/>
                  <a:pt x="472" y="180"/>
                  <a:pt x="472" y="173"/>
                </a:cubicBezTo>
                <a:close/>
                <a:moveTo>
                  <a:pt x="409" y="24"/>
                </a:moveTo>
                <a:cubicBezTo>
                  <a:pt x="409" y="24"/>
                  <a:pt x="409" y="24"/>
                  <a:pt x="409" y="24"/>
                </a:cubicBezTo>
                <a:cubicBezTo>
                  <a:pt x="409" y="24"/>
                  <a:pt x="409" y="24"/>
                  <a:pt x="409" y="32"/>
                </a:cubicBezTo>
                <a:cubicBezTo>
                  <a:pt x="409" y="24"/>
                  <a:pt x="409" y="24"/>
                  <a:pt x="409" y="24"/>
                </a:cubicBezTo>
                <a:close/>
                <a:moveTo>
                  <a:pt x="542" y="564"/>
                </a:moveTo>
                <a:cubicBezTo>
                  <a:pt x="542" y="564"/>
                  <a:pt x="542" y="564"/>
                  <a:pt x="542" y="548"/>
                </a:cubicBezTo>
                <a:cubicBezTo>
                  <a:pt x="542" y="548"/>
                  <a:pt x="542" y="548"/>
                  <a:pt x="534" y="548"/>
                </a:cubicBezTo>
                <a:cubicBezTo>
                  <a:pt x="534" y="548"/>
                  <a:pt x="534" y="548"/>
                  <a:pt x="542" y="564"/>
                </a:cubicBezTo>
                <a:cubicBezTo>
                  <a:pt x="542" y="564"/>
                  <a:pt x="542" y="564"/>
                  <a:pt x="542" y="564"/>
                </a:cubicBezTo>
                <a:close/>
                <a:moveTo>
                  <a:pt x="409" y="16"/>
                </a:moveTo>
                <a:cubicBezTo>
                  <a:pt x="409" y="16"/>
                  <a:pt x="409" y="16"/>
                  <a:pt x="409" y="16"/>
                </a:cubicBezTo>
                <a:cubicBezTo>
                  <a:pt x="409" y="16"/>
                  <a:pt x="409" y="16"/>
                  <a:pt x="409" y="24"/>
                </a:cubicBezTo>
                <a:cubicBezTo>
                  <a:pt x="409" y="16"/>
                  <a:pt x="409" y="16"/>
                  <a:pt x="409" y="16"/>
                </a:cubicBezTo>
                <a:close/>
                <a:moveTo>
                  <a:pt x="487" y="1057"/>
                </a:moveTo>
                <a:cubicBezTo>
                  <a:pt x="487" y="1057"/>
                  <a:pt x="487" y="1057"/>
                  <a:pt x="487" y="1057"/>
                </a:cubicBezTo>
                <a:cubicBezTo>
                  <a:pt x="487" y="1057"/>
                  <a:pt x="487" y="1065"/>
                  <a:pt x="487" y="1065"/>
                </a:cubicBezTo>
                <a:cubicBezTo>
                  <a:pt x="487" y="1065"/>
                  <a:pt x="487" y="1065"/>
                  <a:pt x="495" y="1065"/>
                </a:cubicBezTo>
                <a:cubicBezTo>
                  <a:pt x="487" y="1049"/>
                  <a:pt x="495" y="1057"/>
                  <a:pt x="487" y="1049"/>
                </a:cubicBezTo>
                <a:cubicBezTo>
                  <a:pt x="487" y="1057"/>
                  <a:pt x="487" y="1057"/>
                  <a:pt x="487" y="1057"/>
                </a:cubicBezTo>
                <a:close/>
                <a:moveTo>
                  <a:pt x="519" y="431"/>
                </a:moveTo>
                <a:cubicBezTo>
                  <a:pt x="519" y="431"/>
                  <a:pt x="519" y="431"/>
                  <a:pt x="519" y="423"/>
                </a:cubicBezTo>
                <a:cubicBezTo>
                  <a:pt x="519" y="431"/>
                  <a:pt x="519" y="447"/>
                  <a:pt x="511" y="431"/>
                </a:cubicBezTo>
                <a:cubicBezTo>
                  <a:pt x="511" y="431"/>
                  <a:pt x="511" y="431"/>
                  <a:pt x="519" y="447"/>
                </a:cubicBezTo>
                <a:cubicBezTo>
                  <a:pt x="519" y="431"/>
                  <a:pt x="519" y="439"/>
                  <a:pt x="519" y="431"/>
                </a:cubicBezTo>
                <a:close/>
                <a:moveTo>
                  <a:pt x="511" y="2184"/>
                </a:moveTo>
                <a:cubicBezTo>
                  <a:pt x="511" y="2184"/>
                  <a:pt x="511" y="2184"/>
                  <a:pt x="511" y="2192"/>
                </a:cubicBezTo>
                <a:cubicBezTo>
                  <a:pt x="511" y="2192"/>
                  <a:pt x="511" y="2192"/>
                  <a:pt x="511" y="2192"/>
                </a:cubicBezTo>
                <a:cubicBezTo>
                  <a:pt x="511" y="2184"/>
                  <a:pt x="511" y="2184"/>
                  <a:pt x="511" y="2176"/>
                </a:cubicBezTo>
                <a:cubicBezTo>
                  <a:pt x="511" y="2192"/>
                  <a:pt x="511" y="2184"/>
                  <a:pt x="511" y="2184"/>
                </a:cubicBezTo>
                <a:close/>
                <a:moveTo>
                  <a:pt x="527" y="2121"/>
                </a:moveTo>
                <a:cubicBezTo>
                  <a:pt x="527" y="2121"/>
                  <a:pt x="527" y="2121"/>
                  <a:pt x="527" y="2121"/>
                </a:cubicBezTo>
                <a:cubicBezTo>
                  <a:pt x="527" y="2121"/>
                  <a:pt x="527" y="2121"/>
                  <a:pt x="527" y="2129"/>
                </a:cubicBezTo>
                <a:cubicBezTo>
                  <a:pt x="527" y="2129"/>
                  <a:pt x="527" y="2129"/>
                  <a:pt x="527" y="2137"/>
                </a:cubicBezTo>
                <a:cubicBezTo>
                  <a:pt x="527" y="2137"/>
                  <a:pt x="527" y="2137"/>
                  <a:pt x="527" y="2137"/>
                </a:cubicBezTo>
                <a:cubicBezTo>
                  <a:pt x="527" y="2129"/>
                  <a:pt x="527" y="2129"/>
                  <a:pt x="527" y="2121"/>
                </a:cubicBezTo>
                <a:cubicBezTo>
                  <a:pt x="527" y="2129"/>
                  <a:pt x="527" y="2129"/>
                  <a:pt x="527" y="2129"/>
                </a:cubicBezTo>
                <a:cubicBezTo>
                  <a:pt x="527" y="2129"/>
                  <a:pt x="527" y="2121"/>
                  <a:pt x="527" y="2121"/>
                </a:cubicBezTo>
                <a:cubicBezTo>
                  <a:pt x="527" y="2121"/>
                  <a:pt x="527" y="2114"/>
                  <a:pt x="527" y="2114"/>
                </a:cubicBezTo>
                <a:cubicBezTo>
                  <a:pt x="527" y="2114"/>
                  <a:pt x="527" y="2121"/>
                  <a:pt x="527" y="2121"/>
                </a:cubicBezTo>
                <a:close/>
                <a:moveTo>
                  <a:pt x="464" y="611"/>
                </a:moveTo>
                <a:cubicBezTo>
                  <a:pt x="464" y="611"/>
                  <a:pt x="464" y="611"/>
                  <a:pt x="464" y="603"/>
                </a:cubicBezTo>
                <a:cubicBezTo>
                  <a:pt x="464" y="611"/>
                  <a:pt x="464" y="611"/>
                  <a:pt x="464" y="619"/>
                </a:cubicBezTo>
                <a:cubicBezTo>
                  <a:pt x="464" y="619"/>
                  <a:pt x="464" y="611"/>
                  <a:pt x="464" y="611"/>
                </a:cubicBezTo>
                <a:close/>
                <a:moveTo>
                  <a:pt x="503" y="2059"/>
                </a:moveTo>
                <a:cubicBezTo>
                  <a:pt x="503" y="2059"/>
                  <a:pt x="503" y="2059"/>
                  <a:pt x="503" y="2059"/>
                </a:cubicBezTo>
                <a:cubicBezTo>
                  <a:pt x="503" y="2059"/>
                  <a:pt x="503" y="2067"/>
                  <a:pt x="503" y="2067"/>
                </a:cubicBezTo>
                <a:cubicBezTo>
                  <a:pt x="503" y="2067"/>
                  <a:pt x="503" y="2067"/>
                  <a:pt x="503" y="2067"/>
                </a:cubicBezTo>
                <a:cubicBezTo>
                  <a:pt x="503" y="2059"/>
                  <a:pt x="503" y="2059"/>
                  <a:pt x="503" y="2051"/>
                </a:cubicBezTo>
                <a:cubicBezTo>
                  <a:pt x="503" y="2051"/>
                  <a:pt x="503" y="2059"/>
                  <a:pt x="503" y="2059"/>
                </a:cubicBezTo>
                <a:close/>
                <a:moveTo>
                  <a:pt x="448" y="415"/>
                </a:moveTo>
                <a:cubicBezTo>
                  <a:pt x="448" y="415"/>
                  <a:pt x="448" y="415"/>
                  <a:pt x="448" y="415"/>
                </a:cubicBezTo>
                <a:cubicBezTo>
                  <a:pt x="448" y="415"/>
                  <a:pt x="448" y="415"/>
                  <a:pt x="448" y="415"/>
                </a:cubicBezTo>
                <a:cubicBezTo>
                  <a:pt x="448" y="415"/>
                  <a:pt x="440" y="407"/>
                  <a:pt x="440" y="407"/>
                </a:cubicBezTo>
                <a:cubicBezTo>
                  <a:pt x="440" y="407"/>
                  <a:pt x="440" y="407"/>
                  <a:pt x="440" y="407"/>
                </a:cubicBezTo>
                <a:cubicBezTo>
                  <a:pt x="440" y="407"/>
                  <a:pt x="440" y="400"/>
                  <a:pt x="440" y="400"/>
                </a:cubicBezTo>
                <a:cubicBezTo>
                  <a:pt x="440" y="400"/>
                  <a:pt x="440" y="400"/>
                  <a:pt x="440" y="400"/>
                </a:cubicBezTo>
                <a:cubicBezTo>
                  <a:pt x="440" y="400"/>
                  <a:pt x="440" y="400"/>
                  <a:pt x="440" y="400"/>
                </a:cubicBezTo>
                <a:cubicBezTo>
                  <a:pt x="440" y="400"/>
                  <a:pt x="440" y="400"/>
                  <a:pt x="440" y="400"/>
                </a:cubicBezTo>
                <a:cubicBezTo>
                  <a:pt x="440" y="400"/>
                  <a:pt x="440" y="400"/>
                  <a:pt x="448" y="400"/>
                </a:cubicBezTo>
                <a:cubicBezTo>
                  <a:pt x="448" y="392"/>
                  <a:pt x="440" y="384"/>
                  <a:pt x="440" y="376"/>
                </a:cubicBezTo>
                <a:cubicBezTo>
                  <a:pt x="440" y="384"/>
                  <a:pt x="448" y="384"/>
                  <a:pt x="448" y="384"/>
                </a:cubicBezTo>
                <a:cubicBezTo>
                  <a:pt x="448" y="376"/>
                  <a:pt x="448" y="376"/>
                  <a:pt x="440" y="360"/>
                </a:cubicBezTo>
                <a:cubicBezTo>
                  <a:pt x="440" y="368"/>
                  <a:pt x="440" y="368"/>
                  <a:pt x="440" y="368"/>
                </a:cubicBezTo>
                <a:cubicBezTo>
                  <a:pt x="440" y="360"/>
                  <a:pt x="440" y="353"/>
                  <a:pt x="440" y="337"/>
                </a:cubicBezTo>
                <a:cubicBezTo>
                  <a:pt x="440" y="337"/>
                  <a:pt x="440" y="337"/>
                  <a:pt x="432" y="337"/>
                </a:cubicBezTo>
                <a:cubicBezTo>
                  <a:pt x="432" y="337"/>
                  <a:pt x="432" y="337"/>
                  <a:pt x="440" y="376"/>
                </a:cubicBezTo>
                <a:cubicBezTo>
                  <a:pt x="440" y="376"/>
                  <a:pt x="440" y="384"/>
                  <a:pt x="440" y="384"/>
                </a:cubicBezTo>
                <a:cubicBezTo>
                  <a:pt x="440" y="392"/>
                  <a:pt x="440" y="400"/>
                  <a:pt x="440" y="407"/>
                </a:cubicBezTo>
                <a:cubicBezTo>
                  <a:pt x="440" y="407"/>
                  <a:pt x="440" y="407"/>
                  <a:pt x="440" y="407"/>
                </a:cubicBezTo>
                <a:cubicBezTo>
                  <a:pt x="440" y="407"/>
                  <a:pt x="440" y="415"/>
                  <a:pt x="448" y="415"/>
                </a:cubicBezTo>
                <a:cubicBezTo>
                  <a:pt x="448" y="415"/>
                  <a:pt x="448" y="423"/>
                  <a:pt x="448" y="431"/>
                </a:cubicBezTo>
                <a:cubicBezTo>
                  <a:pt x="448" y="423"/>
                  <a:pt x="448" y="423"/>
                  <a:pt x="448" y="423"/>
                </a:cubicBezTo>
                <a:cubicBezTo>
                  <a:pt x="448" y="423"/>
                  <a:pt x="448" y="423"/>
                  <a:pt x="448" y="415"/>
                </a:cubicBezTo>
                <a:close/>
                <a:moveTo>
                  <a:pt x="503" y="2161"/>
                </a:moveTo>
                <a:cubicBezTo>
                  <a:pt x="503" y="2161"/>
                  <a:pt x="503" y="2161"/>
                  <a:pt x="503" y="2168"/>
                </a:cubicBezTo>
                <a:cubicBezTo>
                  <a:pt x="503" y="2168"/>
                  <a:pt x="511" y="2168"/>
                  <a:pt x="511" y="2176"/>
                </a:cubicBezTo>
                <a:cubicBezTo>
                  <a:pt x="511" y="2176"/>
                  <a:pt x="511" y="2176"/>
                  <a:pt x="511" y="2184"/>
                </a:cubicBezTo>
                <a:cubicBezTo>
                  <a:pt x="511" y="2176"/>
                  <a:pt x="503" y="2145"/>
                  <a:pt x="495" y="2129"/>
                </a:cubicBezTo>
                <a:cubicBezTo>
                  <a:pt x="495" y="2129"/>
                  <a:pt x="495" y="2129"/>
                  <a:pt x="503" y="2153"/>
                </a:cubicBezTo>
                <a:cubicBezTo>
                  <a:pt x="503" y="2161"/>
                  <a:pt x="503" y="2153"/>
                  <a:pt x="503" y="2161"/>
                </a:cubicBezTo>
                <a:close/>
                <a:moveTo>
                  <a:pt x="424" y="251"/>
                </a:moveTo>
                <a:cubicBezTo>
                  <a:pt x="424" y="251"/>
                  <a:pt x="424" y="251"/>
                  <a:pt x="424" y="251"/>
                </a:cubicBezTo>
                <a:cubicBezTo>
                  <a:pt x="424" y="251"/>
                  <a:pt x="424" y="251"/>
                  <a:pt x="424" y="259"/>
                </a:cubicBezTo>
                <a:cubicBezTo>
                  <a:pt x="424" y="259"/>
                  <a:pt x="424" y="259"/>
                  <a:pt x="424" y="259"/>
                </a:cubicBezTo>
                <a:cubicBezTo>
                  <a:pt x="424" y="251"/>
                  <a:pt x="424" y="251"/>
                  <a:pt x="424" y="251"/>
                </a:cubicBezTo>
                <a:close/>
                <a:moveTo>
                  <a:pt x="448" y="431"/>
                </a:moveTo>
                <a:cubicBezTo>
                  <a:pt x="448" y="431"/>
                  <a:pt x="448" y="431"/>
                  <a:pt x="448" y="431"/>
                </a:cubicBezTo>
                <a:cubicBezTo>
                  <a:pt x="448" y="439"/>
                  <a:pt x="448" y="439"/>
                  <a:pt x="448" y="447"/>
                </a:cubicBezTo>
                <a:cubicBezTo>
                  <a:pt x="448" y="447"/>
                  <a:pt x="448" y="447"/>
                  <a:pt x="448" y="454"/>
                </a:cubicBezTo>
                <a:cubicBezTo>
                  <a:pt x="448" y="447"/>
                  <a:pt x="448" y="439"/>
                  <a:pt x="448" y="423"/>
                </a:cubicBezTo>
                <a:cubicBezTo>
                  <a:pt x="448" y="423"/>
                  <a:pt x="448" y="431"/>
                  <a:pt x="448" y="431"/>
                </a:cubicBezTo>
                <a:close/>
                <a:moveTo>
                  <a:pt x="448" y="454"/>
                </a:moveTo>
                <a:cubicBezTo>
                  <a:pt x="448" y="454"/>
                  <a:pt x="448" y="462"/>
                  <a:pt x="456" y="462"/>
                </a:cubicBezTo>
                <a:cubicBezTo>
                  <a:pt x="456" y="462"/>
                  <a:pt x="456" y="462"/>
                  <a:pt x="456" y="454"/>
                </a:cubicBezTo>
                <a:cubicBezTo>
                  <a:pt x="448" y="454"/>
                  <a:pt x="448" y="454"/>
                  <a:pt x="448" y="454"/>
                </a:cubicBezTo>
                <a:close/>
                <a:moveTo>
                  <a:pt x="409" y="149"/>
                </a:moveTo>
                <a:cubicBezTo>
                  <a:pt x="409" y="149"/>
                  <a:pt x="409" y="149"/>
                  <a:pt x="409" y="149"/>
                </a:cubicBezTo>
                <a:cubicBezTo>
                  <a:pt x="409" y="134"/>
                  <a:pt x="409" y="141"/>
                  <a:pt x="401" y="134"/>
                </a:cubicBezTo>
                <a:cubicBezTo>
                  <a:pt x="401" y="134"/>
                  <a:pt x="401" y="134"/>
                  <a:pt x="409" y="165"/>
                </a:cubicBezTo>
                <a:cubicBezTo>
                  <a:pt x="409" y="157"/>
                  <a:pt x="409" y="157"/>
                  <a:pt x="409" y="157"/>
                </a:cubicBezTo>
                <a:cubicBezTo>
                  <a:pt x="409" y="165"/>
                  <a:pt x="409" y="173"/>
                  <a:pt x="409" y="180"/>
                </a:cubicBezTo>
                <a:cubicBezTo>
                  <a:pt x="409" y="188"/>
                  <a:pt x="409" y="188"/>
                  <a:pt x="417" y="196"/>
                </a:cubicBezTo>
                <a:cubicBezTo>
                  <a:pt x="417" y="188"/>
                  <a:pt x="409" y="180"/>
                  <a:pt x="409" y="173"/>
                </a:cubicBezTo>
                <a:cubicBezTo>
                  <a:pt x="409" y="173"/>
                  <a:pt x="409" y="173"/>
                  <a:pt x="409" y="165"/>
                </a:cubicBezTo>
                <a:cubicBezTo>
                  <a:pt x="409" y="165"/>
                  <a:pt x="409" y="165"/>
                  <a:pt x="417" y="196"/>
                </a:cubicBezTo>
                <a:cubicBezTo>
                  <a:pt x="417" y="196"/>
                  <a:pt x="417" y="196"/>
                  <a:pt x="424" y="204"/>
                </a:cubicBezTo>
                <a:cubicBezTo>
                  <a:pt x="424" y="204"/>
                  <a:pt x="424" y="204"/>
                  <a:pt x="417" y="204"/>
                </a:cubicBezTo>
                <a:cubicBezTo>
                  <a:pt x="424" y="220"/>
                  <a:pt x="424" y="227"/>
                  <a:pt x="424" y="251"/>
                </a:cubicBezTo>
                <a:cubicBezTo>
                  <a:pt x="424" y="251"/>
                  <a:pt x="424" y="251"/>
                  <a:pt x="424" y="251"/>
                </a:cubicBezTo>
                <a:cubicBezTo>
                  <a:pt x="424" y="251"/>
                  <a:pt x="424" y="251"/>
                  <a:pt x="424" y="251"/>
                </a:cubicBezTo>
                <a:cubicBezTo>
                  <a:pt x="424" y="259"/>
                  <a:pt x="424" y="259"/>
                  <a:pt x="424" y="259"/>
                </a:cubicBezTo>
                <a:cubicBezTo>
                  <a:pt x="424" y="259"/>
                  <a:pt x="424" y="259"/>
                  <a:pt x="424" y="259"/>
                </a:cubicBezTo>
                <a:cubicBezTo>
                  <a:pt x="424" y="259"/>
                  <a:pt x="424" y="259"/>
                  <a:pt x="424" y="259"/>
                </a:cubicBezTo>
                <a:cubicBezTo>
                  <a:pt x="424" y="259"/>
                  <a:pt x="424" y="259"/>
                  <a:pt x="424" y="259"/>
                </a:cubicBezTo>
                <a:cubicBezTo>
                  <a:pt x="424" y="267"/>
                  <a:pt x="432" y="298"/>
                  <a:pt x="440" y="306"/>
                </a:cubicBezTo>
                <a:cubicBezTo>
                  <a:pt x="440" y="306"/>
                  <a:pt x="440" y="306"/>
                  <a:pt x="432" y="298"/>
                </a:cubicBezTo>
                <a:cubicBezTo>
                  <a:pt x="440" y="321"/>
                  <a:pt x="440" y="321"/>
                  <a:pt x="440" y="329"/>
                </a:cubicBezTo>
                <a:cubicBezTo>
                  <a:pt x="440" y="329"/>
                  <a:pt x="440" y="329"/>
                  <a:pt x="440" y="353"/>
                </a:cubicBezTo>
                <a:cubicBezTo>
                  <a:pt x="440" y="353"/>
                  <a:pt x="440" y="353"/>
                  <a:pt x="440" y="360"/>
                </a:cubicBezTo>
                <a:cubicBezTo>
                  <a:pt x="440" y="360"/>
                  <a:pt x="440" y="360"/>
                  <a:pt x="448" y="368"/>
                </a:cubicBezTo>
                <a:cubicBezTo>
                  <a:pt x="456" y="407"/>
                  <a:pt x="456" y="454"/>
                  <a:pt x="456" y="470"/>
                </a:cubicBezTo>
                <a:cubicBezTo>
                  <a:pt x="456" y="470"/>
                  <a:pt x="456" y="470"/>
                  <a:pt x="464" y="494"/>
                </a:cubicBezTo>
                <a:cubicBezTo>
                  <a:pt x="456" y="486"/>
                  <a:pt x="456" y="494"/>
                  <a:pt x="456" y="494"/>
                </a:cubicBezTo>
                <a:cubicBezTo>
                  <a:pt x="456" y="486"/>
                  <a:pt x="456" y="470"/>
                  <a:pt x="456" y="462"/>
                </a:cubicBezTo>
                <a:cubicBezTo>
                  <a:pt x="456" y="486"/>
                  <a:pt x="448" y="494"/>
                  <a:pt x="448" y="494"/>
                </a:cubicBezTo>
                <a:cubicBezTo>
                  <a:pt x="448" y="494"/>
                  <a:pt x="448" y="494"/>
                  <a:pt x="456" y="501"/>
                </a:cubicBezTo>
                <a:cubicBezTo>
                  <a:pt x="456" y="501"/>
                  <a:pt x="456" y="501"/>
                  <a:pt x="456" y="501"/>
                </a:cubicBezTo>
                <a:cubicBezTo>
                  <a:pt x="456" y="509"/>
                  <a:pt x="456" y="509"/>
                  <a:pt x="456" y="525"/>
                </a:cubicBezTo>
                <a:cubicBezTo>
                  <a:pt x="456" y="533"/>
                  <a:pt x="456" y="533"/>
                  <a:pt x="456" y="541"/>
                </a:cubicBezTo>
                <a:cubicBezTo>
                  <a:pt x="456" y="541"/>
                  <a:pt x="456" y="533"/>
                  <a:pt x="464" y="533"/>
                </a:cubicBezTo>
                <a:cubicBezTo>
                  <a:pt x="464" y="541"/>
                  <a:pt x="464" y="541"/>
                  <a:pt x="464" y="541"/>
                </a:cubicBezTo>
                <a:cubicBezTo>
                  <a:pt x="464" y="541"/>
                  <a:pt x="464" y="541"/>
                  <a:pt x="464" y="541"/>
                </a:cubicBezTo>
                <a:cubicBezTo>
                  <a:pt x="464" y="548"/>
                  <a:pt x="464" y="548"/>
                  <a:pt x="464" y="556"/>
                </a:cubicBezTo>
                <a:cubicBezTo>
                  <a:pt x="464" y="548"/>
                  <a:pt x="464" y="548"/>
                  <a:pt x="464" y="548"/>
                </a:cubicBezTo>
                <a:cubicBezTo>
                  <a:pt x="464" y="564"/>
                  <a:pt x="464" y="564"/>
                  <a:pt x="464" y="564"/>
                </a:cubicBezTo>
                <a:cubicBezTo>
                  <a:pt x="464" y="572"/>
                  <a:pt x="464" y="580"/>
                  <a:pt x="464" y="587"/>
                </a:cubicBezTo>
                <a:cubicBezTo>
                  <a:pt x="464" y="587"/>
                  <a:pt x="464" y="595"/>
                  <a:pt x="464" y="595"/>
                </a:cubicBezTo>
                <a:cubicBezTo>
                  <a:pt x="464" y="603"/>
                  <a:pt x="464" y="603"/>
                  <a:pt x="464" y="611"/>
                </a:cubicBezTo>
                <a:cubicBezTo>
                  <a:pt x="464" y="603"/>
                  <a:pt x="472" y="603"/>
                  <a:pt x="472" y="595"/>
                </a:cubicBezTo>
                <a:cubicBezTo>
                  <a:pt x="472" y="611"/>
                  <a:pt x="472" y="619"/>
                  <a:pt x="472" y="627"/>
                </a:cubicBezTo>
                <a:cubicBezTo>
                  <a:pt x="472" y="634"/>
                  <a:pt x="472" y="634"/>
                  <a:pt x="464" y="627"/>
                </a:cubicBezTo>
                <a:cubicBezTo>
                  <a:pt x="464" y="634"/>
                  <a:pt x="464" y="642"/>
                  <a:pt x="464" y="650"/>
                </a:cubicBezTo>
                <a:cubicBezTo>
                  <a:pt x="464" y="650"/>
                  <a:pt x="464" y="650"/>
                  <a:pt x="464" y="650"/>
                </a:cubicBezTo>
                <a:cubicBezTo>
                  <a:pt x="464" y="658"/>
                  <a:pt x="464" y="658"/>
                  <a:pt x="464" y="658"/>
                </a:cubicBezTo>
                <a:cubicBezTo>
                  <a:pt x="464" y="666"/>
                  <a:pt x="464" y="666"/>
                  <a:pt x="464" y="666"/>
                </a:cubicBezTo>
                <a:cubicBezTo>
                  <a:pt x="464" y="666"/>
                  <a:pt x="464" y="666"/>
                  <a:pt x="464" y="666"/>
                </a:cubicBezTo>
                <a:cubicBezTo>
                  <a:pt x="464" y="666"/>
                  <a:pt x="464" y="666"/>
                  <a:pt x="464" y="666"/>
                </a:cubicBezTo>
                <a:cubicBezTo>
                  <a:pt x="464" y="666"/>
                  <a:pt x="464" y="658"/>
                  <a:pt x="464" y="658"/>
                </a:cubicBezTo>
                <a:cubicBezTo>
                  <a:pt x="464" y="674"/>
                  <a:pt x="472" y="681"/>
                  <a:pt x="472" y="721"/>
                </a:cubicBezTo>
                <a:cubicBezTo>
                  <a:pt x="472" y="728"/>
                  <a:pt x="472" y="728"/>
                  <a:pt x="472" y="736"/>
                </a:cubicBezTo>
                <a:cubicBezTo>
                  <a:pt x="472" y="721"/>
                  <a:pt x="479" y="713"/>
                  <a:pt x="479" y="713"/>
                </a:cubicBezTo>
                <a:cubicBezTo>
                  <a:pt x="479" y="713"/>
                  <a:pt x="479" y="713"/>
                  <a:pt x="479" y="728"/>
                </a:cubicBezTo>
                <a:cubicBezTo>
                  <a:pt x="479" y="736"/>
                  <a:pt x="479" y="736"/>
                  <a:pt x="479" y="736"/>
                </a:cubicBezTo>
                <a:cubicBezTo>
                  <a:pt x="479" y="736"/>
                  <a:pt x="479" y="736"/>
                  <a:pt x="479" y="744"/>
                </a:cubicBezTo>
                <a:cubicBezTo>
                  <a:pt x="479" y="752"/>
                  <a:pt x="479" y="752"/>
                  <a:pt x="479" y="752"/>
                </a:cubicBezTo>
                <a:cubicBezTo>
                  <a:pt x="479" y="752"/>
                  <a:pt x="479" y="752"/>
                  <a:pt x="479" y="767"/>
                </a:cubicBezTo>
                <a:cubicBezTo>
                  <a:pt x="479" y="767"/>
                  <a:pt x="479" y="767"/>
                  <a:pt x="479" y="767"/>
                </a:cubicBezTo>
                <a:cubicBezTo>
                  <a:pt x="479" y="767"/>
                  <a:pt x="479" y="767"/>
                  <a:pt x="479" y="767"/>
                </a:cubicBezTo>
                <a:cubicBezTo>
                  <a:pt x="479" y="767"/>
                  <a:pt x="479" y="767"/>
                  <a:pt x="479" y="783"/>
                </a:cubicBezTo>
                <a:cubicBezTo>
                  <a:pt x="479" y="783"/>
                  <a:pt x="479" y="783"/>
                  <a:pt x="479" y="791"/>
                </a:cubicBezTo>
                <a:cubicBezTo>
                  <a:pt x="479" y="791"/>
                  <a:pt x="479" y="791"/>
                  <a:pt x="479" y="799"/>
                </a:cubicBezTo>
                <a:cubicBezTo>
                  <a:pt x="479" y="799"/>
                  <a:pt x="479" y="799"/>
                  <a:pt x="479" y="799"/>
                </a:cubicBezTo>
                <a:cubicBezTo>
                  <a:pt x="479" y="799"/>
                  <a:pt x="479" y="799"/>
                  <a:pt x="479" y="814"/>
                </a:cubicBezTo>
                <a:cubicBezTo>
                  <a:pt x="479" y="814"/>
                  <a:pt x="479" y="814"/>
                  <a:pt x="479" y="814"/>
                </a:cubicBezTo>
                <a:cubicBezTo>
                  <a:pt x="479" y="814"/>
                  <a:pt x="479" y="822"/>
                  <a:pt x="479" y="822"/>
                </a:cubicBezTo>
                <a:cubicBezTo>
                  <a:pt x="479" y="814"/>
                  <a:pt x="479" y="838"/>
                  <a:pt x="479" y="830"/>
                </a:cubicBezTo>
                <a:cubicBezTo>
                  <a:pt x="479" y="854"/>
                  <a:pt x="479" y="861"/>
                  <a:pt x="479" y="885"/>
                </a:cubicBezTo>
                <a:cubicBezTo>
                  <a:pt x="479" y="893"/>
                  <a:pt x="479" y="893"/>
                  <a:pt x="479" y="893"/>
                </a:cubicBezTo>
                <a:cubicBezTo>
                  <a:pt x="479" y="901"/>
                  <a:pt x="479" y="893"/>
                  <a:pt x="487" y="893"/>
                </a:cubicBezTo>
                <a:cubicBezTo>
                  <a:pt x="487" y="885"/>
                  <a:pt x="487" y="877"/>
                  <a:pt x="479" y="861"/>
                </a:cubicBezTo>
                <a:cubicBezTo>
                  <a:pt x="479" y="861"/>
                  <a:pt x="479" y="854"/>
                  <a:pt x="479" y="854"/>
                </a:cubicBezTo>
                <a:cubicBezTo>
                  <a:pt x="479" y="854"/>
                  <a:pt x="479" y="854"/>
                  <a:pt x="487" y="861"/>
                </a:cubicBezTo>
                <a:cubicBezTo>
                  <a:pt x="487" y="861"/>
                  <a:pt x="487" y="861"/>
                  <a:pt x="487" y="861"/>
                </a:cubicBezTo>
                <a:cubicBezTo>
                  <a:pt x="487" y="869"/>
                  <a:pt x="487" y="877"/>
                  <a:pt x="487" y="877"/>
                </a:cubicBezTo>
                <a:cubicBezTo>
                  <a:pt x="487" y="885"/>
                  <a:pt x="487" y="885"/>
                  <a:pt x="487" y="885"/>
                </a:cubicBezTo>
                <a:cubicBezTo>
                  <a:pt x="487" y="885"/>
                  <a:pt x="487" y="885"/>
                  <a:pt x="487" y="885"/>
                </a:cubicBezTo>
                <a:cubicBezTo>
                  <a:pt x="487" y="893"/>
                  <a:pt x="487" y="893"/>
                  <a:pt x="487" y="893"/>
                </a:cubicBezTo>
                <a:cubicBezTo>
                  <a:pt x="487" y="893"/>
                  <a:pt x="487" y="901"/>
                  <a:pt x="487" y="908"/>
                </a:cubicBezTo>
                <a:cubicBezTo>
                  <a:pt x="487" y="901"/>
                  <a:pt x="487" y="901"/>
                  <a:pt x="487" y="901"/>
                </a:cubicBezTo>
                <a:cubicBezTo>
                  <a:pt x="487" y="908"/>
                  <a:pt x="487" y="908"/>
                  <a:pt x="487" y="916"/>
                </a:cubicBezTo>
                <a:cubicBezTo>
                  <a:pt x="487" y="916"/>
                  <a:pt x="487" y="916"/>
                  <a:pt x="479" y="916"/>
                </a:cubicBezTo>
                <a:cubicBezTo>
                  <a:pt x="479" y="908"/>
                  <a:pt x="479" y="908"/>
                  <a:pt x="479" y="901"/>
                </a:cubicBezTo>
                <a:cubicBezTo>
                  <a:pt x="479" y="901"/>
                  <a:pt x="479" y="901"/>
                  <a:pt x="479" y="885"/>
                </a:cubicBezTo>
                <a:cubicBezTo>
                  <a:pt x="479" y="901"/>
                  <a:pt x="479" y="908"/>
                  <a:pt x="479" y="932"/>
                </a:cubicBezTo>
                <a:cubicBezTo>
                  <a:pt x="479" y="932"/>
                  <a:pt x="479" y="932"/>
                  <a:pt x="479" y="932"/>
                </a:cubicBezTo>
                <a:cubicBezTo>
                  <a:pt x="479" y="940"/>
                  <a:pt x="472" y="901"/>
                  <a:pt x="472" y="932"/>
                </a:cubicBezTo>
                <a:cubicBezTo>
                  <a:pt x="472" y="940"/>
                  <a:pt x="472" y="940"/>
                  <a:pt x="472" y="947"/>
                </a:cubicBezTo>
                <a:cubicBezTo>
                  <a:pt x="472" y="955"/>
                  <a:pt x="472" y="963"/>
                  <a:pt x="464" y="963"/>
                </a:cubicBezTo>
                <a:cubicBezTo>
                  <a:pt x="464" y="971"/>
                  <a:pt x="464" y="979"/>
                  <a:pt x="464" y="987"/>
                </a:cubicBezTo>
                <a:cubicBezTo>
                  <a:pt x="464" y="1010"/>
                  <a:pt x="472" y="1034"/>
                  <a:pt x="464" y="1049"/>
                </a:cubicBezTo>
                <a:cubicBezTo>
                  <a:pt x="472" y="1073"/>
                  <a:pt x="472" y="1065"/>
                  <a:pt x="472" y="1073"/>
                </a:cubicBezTo>
                <a:cubicBezTo>
                  <a:pt x="472" y="1073"/>
                  <a:pt x="472" y="1081"/>
                  <a:pt x="472" y="1081"/>
                </a:cubicBezTo>
                <a:cubicBezTo>
                  <a:pt x="472" y="1088"/>
                  <a:pt x="472" y="1088"/>
                  <a:pt x="472" y="1096"/>
                </a:cubicBezTo>
                <a:cubicBezTo>
                  <a:pt x="472" y="1096"/>
                  <a:pt x="472" y="1096"/>
                  <a:pt x="472" y="1104"/>
                </a:cubicBezTo>
                <a:cubicBezTo>
                  <a:pt x="472" y="1104"/>
                  <a:pt x="472" y="1112"/>
                  <a:pt x="472" y="1112"/>
                </a:cubicBezTo>
                <a:cubicBezTo>
                  <a:pt x="472" y="1120"/>
                  <a:pt x="472" y="1120"/>
                  <a:pt x="472" y="1120"/>
                </a:cubicBezTo>
                <a:cubicBezTo>
                  <a:pt x="472" y="1120"/>
                  <a:pt x="472" y="1128"/>
                  <a:pt x="472" y="1128"/>
                </a:cubicBezTo>
                <a:cubicBezTo>
                  <a:pt x="472" y="1135"/>
                  <a:pt x="472" y="1143"/>
                  <a:pt x="472" y="1151"/>
                </a:cubicBezTo>
                <a:cubicBezTo>
                  <a:pt x="472" y="1151"/>
                  <a:pt x="472" y="1151"/>
                  <a:pt x="472" y="1151"/>
                </a:cubicBezTo>
                <a:cubicBezTo>
                  <a:pt x="472" y="1159"/>
                  <a:pt x="472" y="1159"/>
                  <a:pt x="472" y="1159"/>
                </a:cubicBezTo>
                <a:cubicBezTo>
                  <a:pt x="472" y="1167"/>
                  <a:pt x="472" y="1167"/>
                  <a:pt x="472" y="1167"/>
                </a:cubicBezTo>
                <a:cubicBezTo>
                  <a:pt x="472" y="1174"/>
                  <a:pt x="472" y="1174"/>
                  <a:pt x="472" y="1182"/>
                </a:cubicBezTo>
                <a:cubicBezTo>
                  <a:pt x="472" y="1190"/>
                  <a:pt x="472" y="1206"/>
                  <a:pt x="472" y="1206"/>
                </a:cubicBezTo>
                <a:cubicBezTo>
                  <a:pt x="472" y="1206"/>
                  <a:pt x="472" y="1206"/>
                  <a:pt x="472" y="1214"/>
                </a:cubicBezTo>
                <a:cubicBezTo>
                  <a:pt x="472" y="1214"/>
                  <a:pt x="472" y="1214"/>
                  <a:pt x="472" y="1214"/>
                </a:cubicBezTo>
                <a:cubicBezTo>
                  <a:pt x="472" y="1221"/>
                  <a:pt x="472" y="1245"/>
                  <a:pt x="472" y="1268"/>
                </a:cubicBezTo>
                <a:cubicBezTo>
                  <a:pt x="472" y="1268"/>
                  <a:pt x="472" y="1268"/>
                  <a:pt x="472" y="1276"/>
                </a:cubicBezTo>
                <a:cubicBezTo>
                  <a:pt x="472" y="1276"/>
                  <a:pt x="472" y="1284"/>
                  <a:pt x="472" y="1284"/>
                </a:cubicBezTo>
                <a:cubicBezTo>
                  <a:pt x="472" y="1284"/>
                  <a:pt x="472" y="1284"/>
                  <a:pt x="472" y="1292"/>
                </a:cubicBezTo>
                <a:cubicBezTo>
                  <a:pt x="472" y="1300"/>
                  <a:pt x="472" y="1300"/>
                  <a:pt x="472" y="1300"/>
                </a:cubicBezTo>
                <a:cubicBezTo>
                  <a:pt x="472" y="1300"/>
                  <a:pt x="472" y="1300"/>
                  <a:pt x="472" y="1300"/>
                </a:cubicBezTo>
                <a:cubicBezTo>
                  <a:pt x="472" y="1300"/>
                  <a:pt x="472" y="1300"/>
                  <a:pt x="472" y="1315"/>
                </a:cubicBezTo>
                <a:cubicBezTo>
                  <a:pt x="472" y="1300"/>
                  <a:pt x="472" y="1292"/>
                  <a:pt x="479" y="1300"/>
                </a:cubicBezTo>
                <a:cubicBezTo>
                  <a:pt x="479" y="1300"/>
                  <a:pt x="479" y="1300"/>
                  <a:pt x="479" y="1292"/>
                </a:cubicBezTo>
                <a:cubicBezTo>
                  <a:pt x="472" y="1292"/>
                  <a:pt x="472" y="1284"/>
                  <a:pt x="472" y="1276"/>
                </a:cubicBezTo>
                <a:cubicBezTo>
                  <a:pt x="479" y="1253"/>
                  <a:pt x="479" y="1276"/>
                  <a:pt x="479" y="1261"/>
                </a:cubicBezTo>
                <a:cubicBezTo>
                  <a:pt x="479" y="1253"/>
                  <a:pt x="479" y="1245"/>
                  <a:pt x="479" y="1245"/>
                </a:cubicBezTo>
                <a:cubicBezTo>
                  <a:pt x="479" y="1261"/>
                  <a:pt x="487" y="1276"/>
                  <a:pt x="487" y="1292"/>
                </a:cubicBezTo>
                <a:cubicBezTo>
                  <a:pt x="479" y="1292"/>
                  <a:pt x="479" y="1308"/>
                  <a:pt x="479" y="1331"/>
                </a:cubicBezTo>
                <a:cubicBezTo>
                  <a:pt x="479" y="1331"/>
                  <a:pt x="479" y="1323"/>
                  <a:pt x="479" y="1315"/>
                </a:cubicBezTo>
                <a:cubicBezTo>
                  <a:pt x="479" y="1362"/>
                  <a:pt x="479" y="1394"/>
                  <a:pt x="479" y="1417"/>
                </a:cubicBezTo>
                <a:cubicBezTo>
                  <a:pt x="479" y="1417"/>
                  <a:pt x="479" y="1417"/>
                  <a:pt x="479" y="1433"/>
                </a:cubicBezTo>
                <a:cubicBezTo>
                  <a:pt x="479" y="1433"/>
                  <a:pt x="479" y="1433"/>
                  <a:pt x="479" y="1441"/>
                </a:cubicBezTo>
                <a:cubicBezTo>
                  <a:pt x="479" y="1448"/>
                  <a:pt x="479" y="1448"/>
                  <a:pt x="479" y="1456"/>
                </a:cubicBezTo>
                <a:cubicBezTo>
                  <a:pt x="479" y="1456"/>
                  <a:pt x="479" y="1456"/>
                  <a:pt x="479" y="1464"/>
                </a:cubicBezTo>
                <a:cubicBezTo>
                  <a:pt x="479" y="1464"/>
                  <a:pt x="479" y="1464"/>
                  <a:pt x="472" y="1464"/>
                </a:cubicBezTo>
                <a:cubicBezTo>
                  <a:pt x="472" y="1464"/>
                  <a:pt x="472" y="1464"/>
                  <a:pt x="472" y="1472"/>
                </a:cubicBezTo>
                <a:cubicBezTo>
                  <a:pt x="472" y="1480"/>
                  <a:pt x="472" y="1480"/>
                  <a:pt x="472" y="1495"/>
                </a:cubicBezTo>
                <a:cubicBezTo>
                  <a:pt x="472" y="1511"/>
                  <a:pt x="472" y="1527"/>
                  <a:pt x="472" y="1527"/>
                </a:cubicBezTo>
                <a:cubicBezTo>
                  <a:pt x="472" y="1542"/>
                  <a:pt x="472" y="1558"/>
                  <a:pt x="472" y="1581"/>
                </a:cubicBezTo>
                <a:cubicBezTo>
                  <a:pt x="479" y="1558"/>
                  <a:pt x="479" y="1527"/>
                  <a:pt x="479" y="1495"/>
                </a:cubicBezTo>
                <a:cubicBezTo>
                  <a:pt x="479" y="1503"/>
                  <a:pt x="479" y="1495"/>
                  <a:pt x="479" y="1511"/>
                </a:cubicBezTo>
                <a:cubicBezTo>
                  <a:pt x="479" y="1511"/>
                  <a:pt x="479" y="1511"/>
                  <a:pt x="479" y="1519"/>
                </a:cubicBezTo>
                <a:cubicBezTo>
                  <a:pt x="479" y="1527"/>
                  <a:pt x="479" y="1527"/>
                  <a:pt x="479" y="1527"/>
                </a:cubicBezTo>
                <a:cubicBezTo>
                  <a:pt x="479" y="1534"/>
                  <a:pt x="479" y="1534"/>
                  <a:pt x="479" y="1534"/>
                </a:cubicBezTo>
                <a:cubicBezTo>
                  <a:pt x="479" y="1534"/>
                  <a:pt x="479" y="1534"/>
                  <a:pt x="479" y="1542"/>
                </a:cubicBezTo>
                <a:cubicBezTo>
                  <a:pt x="479" y="1542"/>
                  <a:pt x="479" y="1542"/>
                  <a:pt x="479" y="1542"/>
                </a:cubicBezTo>
                <a:cubicBezTo>
                  <a:pt x="479" y="1574"/>
                  <a:pt x="479" y="1581"/>
                  <a:pt x="479" y="1605"/>
                </a:cubicBezTo>
                <a:cubicBezTo>
                  <a:pt x="479" y="1621"/>
                  <a:pt x="472" y="1730"/>
                  <a:pt x="472" y="1785"/>
                </a:cubicBezTo>
                <a:cubicBezTo>
                  <a:pt x="472" y="1777"/>
                  <a:pt x="472" y="1769"/>
                  <a:pt x="479" y="1754"/>
                </a:cubicBezTo>
                <a:cubicBezTo>
                  <a:pt x="479" y="1754"/>
                  <a:pt x="479" y="1746"/>
                  <a:pt x="479" y="1746"/>
                </a:cubicBezTo>
                <a:cubicBezTo>
                  <a:pt x="479" y="1738"/>
                  <a:pt x="479" y="1738"/>
                  <a:pt x="479" y="1730"/>
                </a:cubicBezTo>
                <a:cubicBezTo>
                  <a:pt x="479" y="1699"/>
                  <a:pt x="479" y="1652"/>
                  <a:pt x="479" y="1644"/>
                </a:cubicBezTo>
                <a:cubicBezTo>
                  <a:pt x="479" y="1644"/>
                  <a:pt x="479" y="1636"/>
                  <a:pt x="479" y="1628"/>
                </a:cubicBezTo>
                <a:cubicBezTo>
                  <a:pt x="495" y="1566"/>
                  <a:pt x="487" y="1370"/>
                  <a:pt x="487" y="1315"/>
                </a:cubicBezTo>
                <a:cubicBezTo>
                  <a:pt x="487" y="1300"/>
                  <a:pt x="487" y="1308"/>
                  <a:pt x="487" y="1300"/>
                </a:cubicBezTo>
                <a:cubicBezTo>
                  <a:pt x="487" y="1292"/>
                  <a:pt x="487" y="1292"/>
                  <a:pt x="487" y="1292"/>
                </a:cubicBezTo>
                <a:cubicBezTo>
                  <a:pt x="487" y="1268"/>
                  <a:pt x="487" y="1253"/>
                  <a:pt x="487" y="1229"/>
                </a:cubicBezTo>
                <a:cubicBezTo>
                  <a:pt x="487" y="1229"/>
                  <a:pt x="487" y="1229"/>
                  <a:pt x="487" y="1221"/>
                </a:cubicBezTo>
                <a:cubicBezTo>
                  <a:pt x="487" y="1221"/>
                  <a:pt x="487" y="1214"/>
                  <a:pt x="487" y="1214"/>
                </a:cubicBezTo>
                <a:cubicBezTo>
                  <a:pt x="487" y="1214"/>
                  <a:pt x="487" y="1214"/>
                  <a:pt x="487" y="1214"/>
                </a:cubicBezTo>
                <a:cubicBezTo>
                  <a:pt x="487" y="1214"/>
                  <a:pt x="487" y="1214"/>
                  <a:pt x="487" y="1206"/>
                </a:cubicBezTo>
                <a:cubicBezTo>
                  <a:pt x="487" y="1206"/>
                  <a:pt x="487" y="1206"/>
                  <a:pt x="487" y="1198"/>
                </a:cubicBezTo>
                <a:cubicBezTo>
                  <a:pt x="487" y="1198"/>
                  <a:pt x="487" y="1198"/>
                  <a:pt x="487" y="1198"/>
                </a:cubicBezTo>
                <a:cubicBezTo>
                  <a:pt x="487" y="1198"/>
                  <a:pt x="487" y="1190"/>
                  <a:pt x="487" y="1190"/>
                </a:cubicBezTo>
                <a:cubicBezTo>
                  <a:pt x="487" y="1143"/>
                  <a:pt x="479" y="1065"/>
                  <a:pt x="479" y="1026"/>
                </a:cubicBezTo>
                <a:cubicBezTo>
                  <a:pt x="479" y="1026"/>
                  <a:pt x="479" y="1026"/>
                  <a:pt x="479" y="1026"/>
                </a:cubicBezTo>
                <a:cubicBezTo>
                  <a:pt x="479" y="1018"/>
                  <a:pt x="479" y="1018"/>
                  <a:pt x="479" y="1018"/>
                </a:cubicBezTo>
                <a:cubicBezTo>
                  <a:pt x="479" y="1018"/>
                  <a:pt x="479" y="1010"/>
                  <a:pt x="479" y="1010"/>
                </a:cubicBezTo>
                <a:cubicBezTo>
                  <a:pt x="479" y="1010"/>
                  <a:pt x="479" y="1010"/>
                  <a:pt x="479" y="1010"/>
                </a:cubicBezTo>
                <a:cubicBezTo>
                  <a:pt x="479" y="1002"/>
                  <a:pt x="479" y="994"/>
                  <a:pt x="479" y="994"/>
                </a:cubicBezTo>
                <a:cubicBezTo>
                  <a:pt x="479" y="971"/>
                  <a:pt x="479" y="947"/>
                  <a:pt x="479" y="932"/>
                </a:cubicBezTo>
                <a:cubicBezTo>
                  <a:pt x="487" y="932"/>
                  <a:pt x="487" y="932"/>
                  <a:pt x="487" y="924"/>
                </a:cubicBezTo>
                <a:cubicBezTo>
                  <a:pt x="487" y="924"/>
                  <a:pt x="487" y="924"/>
                  <a:pt x="487" y="916"/>
                </a:cubicBezTo>
                <a:cubicBezTo>
                  <a:pt x="487" y="916"/>
                  <a:pt x="487" y="916"/>
                  <a:pt x="487" y="916"/>
                </a:cubicBezTo>
                <a:cubicBezTo>
                  <a:pt x="487" y="924"/>
                  <a:pt x="487" y="924"/>
                  <a:pt x="487" y="924"/>
                </a:cubicBezTo>
                <a:cubicBezTo>
                  <a:pt x="487" y="924"/>
                  <a:pt x="487" y="924"/>
                  <a:pt x="487" y="924"/>
                </a:cubicBezTo>
                <a:cubicBezTo>
                  <a:pt x="495" y="971"/>
                  <a:pt x="495" y="971"/>
                  <a:pt x="495" y="971"/>
                </a:cubicBezTo>
                <a:cubicBezTo>
                  <a:pt x="495" y="987"/>
                  <a:pt x="495" y="1002"/>
                  <a:pt x="495" y="1010"/>
                </a:cubicBezTo>
                <a:cubicBezTo>
                  <a:pt x="487" y="1010"/>
                  <a:pt x="487" y="1010"/>
                  <a:pt x="487" y="1010"/>
                </a:cubicBezTo>
                <a:cubicBezTo>
                  <a:pt x="495" y="1026"/>
                  <a:pt x="495" y="1026"/>
                  <a:pt x="495" y="1026"/>
                </a:cubicBezTo>
                <a:cubicBezTo>
                  <a:pt x="495" y="1026"/>
                  <a:pt x="495" y="1026"/>
                  <a:pt x="495" y="1034"/>
                </a:cubicBezTo>
                <a:cubicBezTo>
                  <a:pt x="495" y="1034"/>
                  <a:pt x="495" y="1041"/>
                  <a:pt x="495" y="1041"/>
                </a:cubicBezTo>
                <a:cubicBezTo>
                  <a:pt x="495" y="1049"/>
                  <a:pt x="495" y="1049"/>
                  <a:pt x="495" y="1049"/>
                </a:cubicBezTo>
                <a:cubicBezTo>
                  <a:pt x="495" y="1057"/>
                  <a:pt x="495" y="1057"/>
                  <a:pt x="495" y="1065"/>
                </a:cubicBezTo>
                <a:cubicBezTo>
                  <a:pt x="495" y="1065"/>
                  <a:pt x="495" y="1065"/>
                  <a:pt x="495" y="1065"/>
                </a:cubicBezTo>
                <a:cubicBezTo>
                  <a:pt x="495" y="1057"/>
                  <a:pt x="495" y="1073"/>
                  <a:pt x="487" y="1073"/>
                </a:cubicBezTo>
                <a:cubicBezTo>
                  <a:pt x="487" y="1081"/>
                  <a:pt x="487" y="1088"/>
                  <a:pt x="487" y="1088"/>
                </a:cubicBezTo>
                <a:cubicBezTo>
                  <a:pt x="487" y="1088"/>
                  <a:pt x="487" y="1088"/>
                  <a:pt x="495" y="1096"/>
                </a:cubicBezTo>
                <a:cubicBezTo>
                  <a:pt x="495" y="1096"/>
                  <a:pt x="495" y="1096"/>
                  <a:pt x="487" y="1112"/>
                </a:cubicBezTo>
                <a:cubicBezTo>
                  <a:pt x="487" y="1128"/>
                  <a:pt x="487" y="1135"/>
                  <a:pt x="487" y="1151"/>
                </a:cubicBezTo>
                <a:cubicBezTo>
                  <a:pt x="487" y="1151"/>
                  <a:pt x="487" y="1151"/>
                  <a:pt x="487" y="1151"/>
                </a:cubicBezTo>
                <a:cubicBezTo>
                  <a:pt x="487" y="1159"/>
                  <a:pt x="487" y="1167"/>
                  <a:pt x="487" y="1167"/>
                </a:cubicBezTo>
                <a:cubicBezTo>
                  <a:pt x="487" y="1167"/>
                  <a:pt x="487" y="1167"/>
                  <a:pt x="495" y="1174"/>
                </a:cubicBezTo>
                <a:cubicBezTo>
                  <a:pt x="495" y="1174"/>
                  <a:pt x="495" y="1174"/>
                  <a:pt x="495" y="1182"/>
                </a:cubicBezTo>
                <a:cubicBezTo>
                  <a:pt x="487" y="1190"/>
                  <a:pt x="487" y="1190"/>
                  <a:pt x="487" y="1190"/>
                </a:cubicBezTo>
                <a:cubicBezTo>
                  <a:pt x="495" y="1190"/>
                  <a:pt x="495" y="1190"/>
                  <a:pt x="495" y="1190"/>
                </a:cubicBezTo>
                <a:cubicBezTo>
                  <a:pt x="495" y="1190"/>
                  <a:pt x="495" y="1190"/>
                  <a:pt x="495" y="1198"/>
                </a:cubicBezTo>
                <a:cubicBezTo>
                  <a:pt x="495" y="1198"/>
                  <a:pt x="495" y="1198"/>
                  <a:pt x="495" y="1198"/>
                </a:cubicBezTo>
                <a:cubicBezTo>
                  <a:pt x="495" y="1198"/>
                  <a:pt x="495" y="1198"/>
                  <a:pt x="487" y="1221"/>
                </a:cubicBezTo>
                <a:cubicBezTo>
                  <a:pt x="495" y="1229"/>
                  <a:pt x="495" y="1229"/>
                  <a:pt x="495" y="1229"/>
                </a:cubicBezTo>
                <a:cubicBezTo>
                  <a:pt x="495" y="1229"/>
                  <a:pt x="495" y="1229"/>
                  <a:pt x="495" y="1229"/>
                </a:cubicBezTo>
                <a:cubicBezTo>
                  <a:pt x="495" y="1237"/>
                  <a:pt x="495" y="1237"/>
                  <a:pt x="495" y="1237"/>
                </a:cubicBezTo>
                <a:cubicBezTo>
                  <a:pt x="487" y="1245"/>
                  <a:pt x="495" y="1245"/>
                  <a:pt x="495" y="1261"/>
                </a:cubicBezTo>
                <a:cubicBezTo>
                  <a:pt x="495" y="1261"/>
                  <a:pt x="495" y="1268"/>
                  <a:pt x="495" y="1268"/>
                </a:cubicBezTo>
                <a:cubicBezTo>
                  <a:pt x="495" y="1268"/>
                  <a:pt x="495" y="1276"/>
                  <a:pt x="495" y="1276"/>
                </a:cubicBezTo>
                <a:cubicBezTo>
                  <a:pt x="495" y="1284"/>
                  <a:pt x="495" y="1292"/>
                  <a:pt x="495" y="1300"/>
                </a:cubicBezTo>
                <a:cubicBezTo>
                  <a:pt x="495" y="1300"/>
                  <a:pt x="495" y="1308"/>
                  <a:pt x="495" y="1308"/>
                </a:cubicBezTo>
                <a:cubicBezTo>
                  <a:pt x="495" y="1315"/>
                  <a:pt x="495" y="1315"/>
                  <a:pt x="495" y="1315"/>
                </a:cubicBezTo>
                <a:cubicBezTo>
                  <a:pt x="495" y="1315"/>
                  <a:pt x="495" y="1315"/>
                  <a:pt x="495" y="1323"/>
                </a:cubicBezTo>
                <a:cubicBezTo>
                  <a:pt x="495" y="1331"/>
                  <a:pt x="495" y="1339"/>
                  <a:pt x="495" y="1347"/>
                </a:cubicBezTo>
                <a:cubicBezTo>
                  <a:pt x="487" y="1433"/>
                  <a:pt x="487" y="1534"/>
                  <a:pt x="487" y="1613"/>
                </a:cubicBezTo>
                <a:cubicBezTo>
                  <a:pt x="487" y="1613"/>
                  <a:pt x="487" y="1613"/>
                  <a:pt x="487" y="1613"/>
                </a:cubicBezTo>
                <a:cubicBezTo>
                  <a:pt x="487" y="1613"/>
                  <a:pt x="487" y="1613"/>
                  <a:pt x="487" y="1613"/>
                </a:cubicBezTo>
                <a:cubicBezTo>
                  <a:pt x="487" y="1613"/>
                  <a:pt x="487" y="1613"/>
                  <a:pt x="487" y="1613"/>
                </a:cubicBezTo>
                <a:cubicBezTo>
                  <a:pt x="487" y="1628"/>
                  <a:pt x="487" y="1644"/>
                  <a:pt x="487" y="1652"/>
                </a:cubicBezTo>
                <a:cubicBezTo>
                  <a:pt x="487" y="1652"/>
                  <a:pt x="487" y="1652"/>
                  <a:pt x="487" y="1660"/>
                </a:cubicBezTo>
                <a:cubicBezTo>
                  <a:pt x="479" y="1668"/>
                  <a:pt x="479" y="1668"/>
                  <a:pt x="487" y="1668"/>
                </a:cubicBezTo>
                <a:cubicBezTo>
                  <a:pt x="487" y="1668"/>
                  <a:pt x="487" y="1668"/>
                  <a:pt x="487" y="1683"/>
                </a:cubicBezTo>
                <a:cubicBezTo>
                  <a:pt x="487" y="1683"/>
                  <a:pt x="487" y="1683"/>
                  <a:pt x="479" y="1691"/>
                </a:cubicBezTo>
                <a:cubicBezTo>
                  <a:pt x="479" y="1691"/>
                  <a:pt x="479" y="1691"/>
                  <a:pt x="479" y="1675"/>
                </a:cubicBezTo>
                <a:cubicBezTo>
                  <a:pt x="479" y="1707"/>
                  <a:pt x="479" y="1777"/>
                  <a:pt x="479" y="1801"/>
                </a:cubicBezTo>
                <a:cubicBezTo>
                  <a:pt x="472" y="1808"/>
                  <a:pt x="472" y="1824"/>
                  <a:pt x="472" y="1832"/>
                </a:cubicBezTo>
                <a:cubicBezTo>
                  <a:pt x="472" y="1832"/>
                  <a:pt x="472" y="1832"/>
                  <a:pt x="472" y="1840"/>
                </a:cubicBezTo>
                <a:cubicBezTo>
                  <a:pt x="472" y="1840"/>
                  <a:pt x="472" y="1840"/>
                  <a:pt x="472" y="1840"/>
                </a:cubicBezTo>
                <a:cubicBezTo>
                  <a:pt x="472" y="1832"/>
                  <a:pt x="472" y="1824"/>
                  <a:pt x="479" y="1808"/>
                </a:cubicBezTo>
                <a:cubicBezTo>
                  <a:pt x="479" y="1816"/>
                  <a:pt x="479" y="1816"/>
                  <a:pt x="479" y="1824"/>
                </a:cubicBezTo>
                <a:cubicBezTo>
                  <a:pt x="479" y="1832"/>
                  <a:pt x="479" y="1824"/>
                  <a:pt x="479" y="1832"/>
                </a:cubicBezTo>
                <a:cubicBezTo>
                  <a:pt x="479" y="1832"/>
                  <a:pt x="479" y="1832"/>
                  <a:pt x="479" y="1840"/>
                </a:cubicBezTo>
                <a:cubicBezTo>
                  <a:pt x="479" y="1840"/>
                  <a:pt x="479" y="1848"/>
                  <a:pt x="479" y="1848"/>
                </a:cubicBezTo>
                <a:cubicBezTo>
                  <a:pt x="479" y="1871"/>
                  <a:pt x="479" y="1973"/>
                  <a:pt x="479" y="1973"/>
                </a:cubicBezTo>
                <a:cubicBezTo>
                  <a:pt x="479" y="1973"/>
                  <a:pt x="479" y="1981"/>
                  <a:pt x="479" y="1988"/>
                </a:cubicBezTo>
                <a:cubicBezTo>
                  <a:pt x="479" y="1988"/>
                  <a:pt x="479" y="1981"/>
                  <a:pt x="479" y="1981"/>
                </a:cubicBezTo>
                <a:cubicBezTo>
                  <a:pt x="479" y="1981"/>
                  <a:pt x="479" y="1981"/>
                  <a:pt x="479" y="1973"/>
                </a:cubicBezTo>
                <a:cubicBezTo>
                  <a:pt x="479" y="1965"/>
                  <a:pt x="472" y="1934"/>
                  <a:pt x="472" y="1910"/>
                </a:cubicBezTo>
                <a:cubicBezTo>
                  <a:pt x="472" y="1918"/>
                  <a:pt x="472" y="1926"/>
                  <a:pt x="472" y="1926"/>
                </a:cubicBezTo>
                <a:cubicBezTo>
                  <a:pt x="472" y="1926"/>
                  <a:pt x="472" y="1926"/>
                  <a:pt x="472" y="1934"/>
                </a:cubicBezTo>
                <a:cubicBezTo>
                  <a:pt x="472" y="1934"/>
                  <a:pt x="472" y="1934"/>
                  <a:pt x="472" y="1941"/>
                </a:cubicBezTo>
                <a:cubicBezTo>
                  <a:pt x="472" y="1949"/>
                  <a:pt x="472" y="1981"/>
                  <a:pt x="479" y="1996"/>
                </a:cubicBezTo>
                <a:cubicBezTo>
                  <a:pt x="479" y="2012"/>
                  <a:pt x="479" y="2012"/>
                  <a:pt x="479" y="2012"/>
                </a:cubicBezTo>
                <a:cubicBezTo>
                  <a:pt x="479" y="2028"/>
                  <a:pt x="479" y="2043"/>
                  <a:pt x="479" y="2059"/>
                </a:cubicBezTo>
                <a:cubicBezTo>
                  <a:pt x="479" y="2035"/>
                  <a:pt x="479" y="2012"/>
                  <a:pt x="479" y="1988"/>
                </a:cubicBezTo>
                <a:cubicBezTo>
                  <a:pt x="479" y="2012"/>
                  <a:pt x="479" y="2028"/>
                  <a:pt x="479" y="2059"/>
                </a:cubicBezTo>
                <a:cubicBezTo>
                  <a:pt x="479" y="2059"/>
                  <a:pt x="479" y="2059"/>
                  <a:pt x="487" y="2059"/>
                </a:cubicBezTo>
                <a:cubicBezTo>
                  <a:pt x="487" y="2059"/>
                  <a:pt x="487" y="2059"/>
                  <a:pt x="487" y="2059"/>
                </a:cubicBezTo>
                <a:cubicBezTo>
                  <a:pt x="487" y="2059"/>
                  <a:pt x="487" y="2059"/>
                  <a:pt x="487" y="2067"/>
                </a:cubicBezTo>
                <a:cubicBezTo>
                  <a:pt x="487" y="2067"/>
                  <a:pt x="487" y="2067"/>
                  <a:pt x="487" y="2075"/>
                </a:cubicBezTo>
                <a:cubicBezTo>
                  <a:pt x="487" y="2075"/>
                  <a:pt x="487" y="2075"/>
                  <a:pt x="487" y="2075"/>
                </a:cubicBezTo>
                <a:cubicBezTo>
                  <a:pt x="487" y="2082"/>
                  <a:pt x="487" y="2090"/>
                  <a:pt x="487" y="2098"/>
                </a:cubicBezTo>
                <a:cubicBezTo>
                  <a:pt x="495" y="2098"/>
                  <a:pt x="487" y="2098"/>
                  <a:pt x="495" y="2121"/>
                </a:cubicBezTo>
                <a:cubicBezTo>
                  <a:pt x="495" y="2121"/>
                  <a:pt x="495" y="2114"/>
                  <a:pt x="495" y="2106"/>
                </a:cubicBezTo>
                <a:cubicBezTo>
                  <a:pt x="495" y="2106"/>
                  <a:pt x="495" y="2106"/>
                  <a:pt x="495" y="2137"/>
                </a:cubicBezTo>
                <a:cubicBezTo>
                  <a:pt x="495" y="2137"/>
                  <a:pt x="495" y="2137"/>
                  <a:pt x="495" y="2129"/>
                </a:cubicBezTo>
                <a:cubicBezTo>
                  <a:pt x="495" y="2129"/>
                  <a:pt x="495" y="2129"/>
                  <a:pt x="503" y="2129"/>
                </a:cubicBezTo>
                <a:cubicBezTo>
                  <a:pt x="503" y="2129"/>
                  <a:pt x="503" y="2129"/>
                  <a:pt x="511" y="2145"/>
                </a:cubicBezTo>
                <a:cubicBezTo>
                  <a:pt x="511" y="2145"/>
                  <a:pt x="511" y="2153"/>
                  <a:pt x="511" y="2153"/>
                </a:cubicBezTo>
                <a:cubicBezTo>
                  <a:pt x="511" y="2153"/>
                  <a:pt x="511" y="2153"/>
                  <a:pt x="511" y="2145"/>
                </a:cubicBezTo>
                <a:cubicBezTo>
                  <a:pt x="511" y="2145"/>
                  <a:pt x="511" y="2137"/>
                  <a:pt x="511" y="2121"/>
                </a:cubicBezTo>
                <a:cubicBezTo>
                  <a:pt x="511" y="2121"/>
                  <a:pt x="511" y="2121"/>
                  <a:pt x="511" y="2121"/>
                </a:cubicBezTo>
                <a:cubicBezTo>
                  <a:pt x="511" y="2121"/>
                  <a:pt x="511" y="2121"/>
                  <a:pt x="511" y="2129"/>
                </a:cubicBezTo>
                <a:cubicBezTo>
                  <a:pt x="511" y="2121"/>
                  <a:pt x="511" y="2121"/>
                  <a:pt x="511" y="2114"/>
                </a:cubicBezTo>
                <a:cubicBezTo>
                  <a:pt x="511" y="2098"/>
                  <a:pt x="511" y="2098"/>
                  <a:pt x="511" y="2090"/>
                </a:cubicBezTo>
                <a:cubicBezTo>
                  <a:pt x="511" y="2098"/>
                  <a:pt x="511" y="2106"/>
                  <a:pt x="511" y="2106"/>
                </a:cubicBezTo>
                <a:cubicBezTo>
                  <a:pt x="503" y="2090"/>
                  <a:pt x="503" y="2106"/>
                  <a:pt x="495" y="2067"/>
                </a:cubicBezTo>
                <a:cubicBezTo>
                  <a:pt x="495" y="2067"/>
                  <a:pt x="495" y="2067"/>
                  <a:pt x="503" y="2067"/>
                </a:cubicBezTo>
                <a:cubicBezTo>
                  <a:pt x="503" y="2067"/>
                  <a:pt x="503" y="2067"/>
                  <a:pt x="495" y="2043"/>
                </a:cubicBezTo>
                <a:cubicBezTo>
                  <a:pt x="495" y="2043"/>
                  <a:pt x="495" y="2043"/>
                  <a:pt x="495" y="2035"/>
                </a:cubicBezTo>
                <a:cubicBezTo>
                  <a:pt x="495" y="2035"/>
                  <a:pt x="495" y="2035"/>
                  <a:pt x="495" y="2028"/>
                </a:cubicBezTo>
                <a:cubicBezTo>
                  <a:pt x="503" y="2028"/>
                  <a:pt x="503" y="2028"/>
                  <a:pt x="503" y="2028"/>
                </a:cubicBezTo>
                <a:cubicBezTo>
                  <a:pt x="503" y="2035"/>
                  <a:pt x="503" y="2043"/>
                  <a:pt x="503" y="2051"/>
                </a:cubicBezTo>
                <a:cubicBezTo>
                  <a:pt x="503" y="2043"/>
                  <a:pt x="503" y="2035"/>
                  <a:pt x="503" y="2028"/>
                </a:cubicBezTo>
                <a:cubicBezTo>
                  <a:pt x="503" y="2028"/>
                  <a:pt x="503" y="2028"/>
                  <a:pt x="503" y="2028"/>
                </a:cubicBezTo>
                <a:cubicBezTo>
                  <a:pt x="503" y="2028"/>
                  <a:pt x="503" y="2043"/>
                  <a:pt x="511" y="2059"/>
                </a:cubicBezTo>
                <a:cubicBezTo>
                  <a:pt x="503" y="2059"/>
                  <a:pt x="503" y="2059"/>
                  <a:pt x="503" y="2067"/>
                </a:cubicBezTo>
                <a:cubicBezTo>
                  <a:pt x="503" y="2075"/>
                  <a:pt x="503" y="2075"/>
                  <a:pt x="511" y="2090"/>
                </a:cubicBezTo>
                <a:cubicBezTo>
                  <a:pt x="511" y="2075"/>
                  <a:pt x="503" y="2067"/>
                  <a:pt x="511" y="2067"/>
                </a:cubicBezTo>
                <a:cubicBezTo>
                  <a:pt x="511" y="2067"/>
                  <a:pt x="511" y="2067"/>
                  <a:pt x="511" y="2075"/>
                </a:cubicBezTo>
                <a:cubicBezTo>
                  <a:pt x="511" y="2075"/>
                  <a:pt x="511" y="2067"/>
                  <a:pt x="511" y="2075"/>
                </a:cubicBezTo>
                <a:cubicBezTo>
                  <a:pt x="511" y="2067"/>
                  <a:pt x="511" y="2051"/>
                  <a:pt x="503" y="2035"/>
                </a:cubicBezTo>
                <a:cubicBezTo>
                  <a:pt x="511" y="2035"/>
                  <a:pt x="511" y="2035"/>
                  <a:pt x="511" y="2028"/>
                </a:cubicBezTo>
                <a:cubicBezTo>
                  <a:pt x="503" y="2020"/>
                  <a:pt x="503" y="2020"/>
                  <a:pt x="503" y="2020"/>
                </a:cubicBezTo>
                <a:cubicBezTo>
                  <a:pt x="503" y="2004"/>
                  <a:pt x="503" y="1988"/>
                  <a:pt x="503" y="1973"/>
                </a:cubicBezTo>
                <a:cubicBezTo>
                  <a:pt x="503" y="1973"/>
                  <a:pt x="503" y="1965"/>
                  <a:pt x="503" y="1965"/>
                </a:cubicBezTo>
                <a:cubicBezTo>
                  <a:pt x="503" y="1957"/>
                  <a:pt x="503" y="1957"/>
                  <a:pt x="503" y="1949"/>
                </a:cubicBezTo>
                <a:cubicBezTo>
                  <a:pt x="503" y="1949"/>
                  <a:pt x="503" y="1949"/>
                  <a:pt x="503" y="1941"/>
                </a:cubicBezTo>
                <a:cubicBezTo>
                  <a:pt x="503" y="1941"/>
                  <a:pt x="503" y="1941"/>
                  <a:pt x="503" y="1934"/>
                </a:cubicBezTo>
                <a:cubicBezTo>
                  <a:pt x="503" y="1934"/>
                  <a:pt x="503" y="1934"/>
                  <a:pt x="503" y="1926"/>
                </a:cubicBezTo>
                <a:cubicBezTo>
                  <a:pt x="503" y="1941"/>
                  <a:pt x="503" y="1934"/>
                  <a:pt x="503" y="1941"/>
                </a:cubicBezTo>
                <a:cubicBezTo>
                  <a:pt x="503" y="1941"/>
                  <a:pt x="503" y="1918"/>
                  <a:pt x="503" y="1895"/>
                </a:cubicBezTo>
                <a:cubicBezTo>
                  <a:pt x="503" y="1926"/>
                  <a:pt x="511" y="2035"/>
                  <a:pt x="511" y="2043"/>
                </a:cubicBezTo>
                <a:cubicBezTo>
                  <a:pt x="511" y="2043"/>
                  <a:pt x="511" y="2043"/>
                  <a:pt x="511" y="2043"/>
                </a:cubicBezTo>
                <a:cubicBezTo>
                  <a:pt x="511" y="2043"/>
                  <a:pt x="511" y="2043"/>
                  <a:pt x="511" y="2051"/>
                </a:cubicBezTo>
                <a:cubicBezTo>
                  <a:pt x="511" y="2059"/>
                  <a:pt x="511" y="2067"/>
                  <a:pt x="511" y="2075"/>
                </a:cubicBezTo>
                <a:cubicBezTo>
                  <a:pt x="519" y="2090"/>
                  <a:pt x="511" y="2082"/>
                  <a:pt x="519" y="2082"/>
                </a:cubicBezTo>
                <a:cubicBezTo>
                  <a:pt x="519" y="2090"/>
                  <a:pt x="519" y="2098"/>
                  <a:pt x="519" y="2106"/>
                </a:cubicBezTo>
                <a:cubicBezTo>
                  <a:pt x="519" y="2106"/>
                  <a:pt x="519" y="2106"/>
                  <a:pt x="519" y="2121"/>
                </a:cubicBezTo>
                <a:cubicBezTo>
                  <a:pt x="519" y="2121"/>
                  <a:pt x="519" y="2121"/>
                  <a:pt x="527" y="2129"/>
                </a:cubicBezTo>
                <a:cubicBezTo>
                  <a:pt x="527" y="2137"/>
                  <a:pt x="527" y="2129"/>
                  <a:pt x="527" y="2129"/>
                </a:cubicBezTo>
                <a:cubicBezTo>
                  <a:pt x="527" y="2121"/>
                  <a:pt x="527" y="2121"/>
                  <a:pt x="527" y="2121"/>
                </a:cubicBezTo>
                <a:cubicBezTo>
                  <a:pt x="527" y="2121"/>
                  <a:pt x="527" y="2121"/>
                  <a:pt x="527" y="2121"/>
                </a:cubicBezTo>
                <a:cubicBezTo>
                  <a:pt x="527" y="2121"/>
                  <a:pt x="527" y="2121"/>
                  <a:pt x="527" y="2114"/>
                </a:cubicBezTo>
                <a:cubicBezTo>
                  <a:pt x="527" y="2114"/>
                  <a:pt x="527" y="2114"/>
                  <a:pt x="519" y="2106"/>
                </a:cubicBezTo>
                <a:cubicBezTo>
                  <a:pt x="527" y="2106"/>
                  <a:pt x="527" y="2106"/>
                  <a:pt x="527" y="2106"/>
                </a:cubicBezTo>
                <a:cubicBezTo>
                  <a:pt x="527" y="2106"/>
                  <a:pt x="527" y="2106"/>
                  <a:pt x="527" y="2114"/>
                </a:cubicBezTo>
                <a:cubicBezTo>
                  <a:pt x="527" y="2114"/>
                  <a:pt x="527" y="2114"/>
                  <a:pt x="527" y="2114"/>
                </a:cubicBezTo>
                <a:cubicBezTo>
                  <a:pt x="527" y="2114"/>
                  <a:pt x="527" y="2114"/>
                  <a:pt x="527" y="2082"/>
                </a:cubicBezTo>
                <a:cubicBezTo>
                  <a:pt x="527" y="2082"/>
                  <a:pt x="527" y="2082"/>
                  <a:pt x="527" y="2082"/>
                </a:cubicBezTo>
                <a:cubicBezTo>
                  <a:pt x="527" y="2082"/>
                  <a:pt x="527" y="2082"/>
                  <a:pt x="527" y="2075"/>
                </a:cubicBezTo>
                <a:cubicBezTo>
                  <a:pt x="527" y="2075"/>
                  <a:pt x="527" y="2075"/>
                  <a:pt x="527" y="2075"/>
                </a:cubicBezTo>
                <a:cubicBezTo>
                  <a:pt x="527" y="2067"/>
                  <a:pt x="527" y="2067"/>
                  <a:pt x="527" y="2067"/>
                </a:cubicBezTo>
                <a:cubicBezTo>
                  <a:pt x="527" y="2051"/>
                  <a:pt x="527" y="2043"/>
                  <a:pt x="519" y="2043"/>
                </a:cubicBezTo>
                <a:cubicBezTo>
                  <a:pt x="519" y="2051"/>
                  <a:pt x="519" y="2059"/>
                  <a:pt x="519" y="2059"/>
                </a:cubicBezTo>
                <a:cubicBezTo>
                  <a:pt x="519" y="2059"/>
                  <a:pt x="519" y="2059"/>
                  <a:pt x="519" y="2059"/>
                </a:cubicBezTo>
                <a:cubicBezTo>
                  <a:pt x="519" y="2075"/>
                  <a:pt x="527" y="2082"/>
                  <a:pt x="527" y="2090"/>
                </a:cubicBezTo>
                <a:cubicBezTo>
                  <a:pt x="527" y="2090"/>
                  <a:pt x="527" y="2098"/>
                  <a:pt x="527" y="2098"/>
                </a:cubicBezTo>
                <a:cubicBezTo>
                  <a:pt x="519" y="2090"/>
                  <a:pt x="519" y="2090"/>
                  <a:pt x="519" y="2090"/>
                </a:cubicBezTo>
                <a:cubicBezTo>
                  <a:pt x="519" y="2082"/>
                  <a:pt x="519" y="2075"/>
                  <a:pt x="519" y="2059"/>
                </a:cubicBezTo>
                <a:cubicBezTo>
                  <a:pt x="519" y="2059"/>
                  <a:pt x="519" y="2059"/>
                  <a:pt x="519" y="2059"/>
                </a:cubicBezTo>
                <a:cubicBezTo>
                  <a:pt x="519" y="2059"/>
                  <a:pt x="519" y="2059"/>
                  <a:pt x="519" y="2051"/>
                </a:cubicBezTo>
                <a:cubicBezTo>
                  <a:pt x="519" y="2051"/>
                  <a:pt x="519" y="2051"/>
                  <a:pt x="519" y="2043"/>
                </a:cubicBezTo>
                <a:cubicBezTo>
                  <a:pt x="519" y="2043"/>
                  <a:pt x="519" y="2043"/>
                  <a:pt x="519" y="2043"/>
                </a:cubicBezTo>
                <a:cubicBezTo>
                  <a:pt x="519" y="2043"/>
                  <a:pt x="519" y="2043"/>
                  <a:pt x="519" y="2043"/>
                </a:cubicBezTo>
                <a:cubicBezTo>
                  <a:pt x="519" y="2043"/>
                  <a:pt x="519" y="2043"/>
                  <a:pt x="519" y="2043"/>
                </a:cubicBezTo>
                <a:cubicBezTo>
                  <a:pt x="519" y="2035"/>
                  <a:pt x="519" y="2028"/>
                  <a:pt x="519" y="2028"/>
                </a:cubicBezTo>
                <a:cubicBezTo>
                  <a:pt x="519" y="2028"/>
                  <a:pt x="519" y="2020"/>
                  <a:pt x="519" y="2020"/>
                </a:cubicBezTo>
                <a:cubicBezTo>
                  <a:pt x="527" y="2028"/>
                  <a:pt x="527" y="2028"/>
                  <a:pt x="527" y="2028"/>
                </a:cubicBezTo>
                <a:cubicBezTo>
                  <a:pt x="527" y="2028"/>
                  <a:pt x="527" y="2020"/>
                  <a:pt x="527" y="2020"/>
                </a:cubicBezTo>
                <a:cubicBezTo>
                  <a:pt x="519" y="2012"/>
                  <a:pt x="527" y="2012"/>
                  <a:pt x="519" y="2012"/>
                </a:cubicBezTo>
                <a:cubicBezTo>
                  <a:pt x="519" y="2012"/>
                  <a:pt x="519" y="2012"/>
                  <a:pt x="527" y="2012"/>
                </a:cubicBezTo>
                <a:cubicBezTo>
                  <a:pt x="527" y="2012"/>
                  <a:pt x="527" y="2012"/>
                  <a:pt x="527" y="2012"/>
                </a:cubicBezTo>
                <a:cubicBezTo>
                  <a:pt x="527" y="2012"/>
                  <a:pt x="527" y="1996"/>
                  <a:pt x="519" y="1988"/>
                </a:cubicBezTo>
                <a:cubicBezTo>
                  <a:pt x="519" y="1981"/>
                  <a:pt x="519" y="1981"/>
                  <a:pt x="519" y="1981"/>
                </a:cubicBezTo>
                <a:cubicBezTo>
                  <a:pt x="519" y="1965"/>
                  <a:pt x="511" y="1957"/>
                  <a:pt x="511" y="1949"/>
                </a:cubicBezTo>
                <a:cubicBezTo>
                  <a:pt x="519" y="1957"/>
                  <a:pt x="519" y="1949"/>
                  <a:pt x="519" y="1965"/>
                </a:cubicBezTo>
                <a:cubicBezTo>
                  <a:pt x="519" y="1957"/>
                  <a:pt x="519" y="1949"/>
                  <a:pt x="519" y="1934"/>
                </a:cubicBezTo>
                <a:cubicBezTo>
                  <a:pt x="519" y="1934"/>
                  <a:pt x="519" y="1965"/>
                  <a:pt x="527" y="1981"/>
                </a:cubicBezTo>
                <a:cubicBezTo>
                  <a:pt x="527" y="1973"/>
                  <a:pt x="527" y="1973"/>
                  <a:pt x="527" y="1957"/>
                </a:cubicBezTo>
                <a:cubicBezTo>
                  <a:pt x="527" y="1957"/>
                  <a:pt x="527" y="1957"/>
                  <a:pt x="527" y="1957"/>
                </a:cubicBezTo>
                <a:cubicBezTo>
                  <a:pt x="527" y="1973"/>
                  <a:pt x="527" y="1996"/>
                  <a:pt x="527" y="2012"/>
                </a:cubicBezTo>
                <a:cubicBezTo>
                  <a:pt x="527" y="2012"/>
                  <a:pt x="527" y="2020"/>
                  <a:pt x="527" y="2020"/>
                </a:cubicBezTo>
                <a:cubicBezTo>
                  <a:pt x="527" y="2020"/>
                  <a:pt x="527" y="2028"/>
                  <a:pt x="527" y="2028"/>
                </a:cubicBezTo>
                <a:cubicBezTo>
                  <a:pt x="534" y="2059"/>
                  <a:pt x="534" y="2051"/>
                  <a:pt x="542" y="2090"/>
                </a:cubicBezTo>
                <a:cubicBezTo>
                  <a:pt x="542" y="2090"/>
                  <a:pt x="542" y="2090"/>
                  <a:pt x="542" y="2090"/>
                </a:cubicBezTo>
                <a:cubicBezTo>
                  <a:pt x="542" y="2090"/>
                  <a:pt x="542" y="2059"/>
                  <a:pt x="542" y="2043"/>
                </a:cubicBezTo>
                <a:cubicBezTo>
                  <a:pt x="542" y="2043"/>
                  <a:pt x="542" y="2043"/>
                  <a:pt x="534" y="2035"/>
                </a:cubicBezTo>
                <a:cubicBezTo>
                  <a:pt x="534" y="2028"/>
                  <a:pt x="534" y="2012"/>
                  <a:pt x="534" y="2012"/>
                </a:cubicBezTo>
                <a:cubicBezTo>
                  <a:pt x="534" y="2012"/>
                  <a:pt x="534" y="2020"/>
                  <a:pt x="534" y="2020"/>
                </a:cubicBezTo>
                <a:cubicBezTo>
                  <a:pt x="534" y="2020"/>
                  <a:pt x="534" y="2020"/>
                  <a:pt x="534" y="2028"/>
                </a:cubicBezTo>
                <a:cubicBezTo>
                  <a:pt x="534" y="2012"/>
                  <a:pt x="534" y="1996"/>
                  <a:pt x="534" y="1973"/>
                </a:cubicBezTo>
                <a:cubicBezTo>
                  <a:pt x="534" y="1973"/>
                  <a:pt x="534" y="1973"/>
                  <a:pt x="534" y="1973"/>
                </a:cubicBezTo>
                <a:cubicBezTo>
                  <a:pt x="534" y="1973"/>
                  <a:pt x="534" y="1973"/>
                  <a:pt x="534" y="1973"/>
                </a:cubicBezTo>
                <a:cubicBezTo>
                  <a:pt x="527" y="1926"/>
                  <a:pt x="527" y="1871"/>
                  <a:pt x="534" y="1824"/>
                </a:cubicBezTo>
                <a:cubicBezTo>
                  <a:pt x="534" y="1824"/>
                  <a:pt x="534" y="1824"/>
                  <a:pt x="534" y="1824"/>
                </a:cubicBezTo>
                <a:cubicBezTo>
                  <a:pt x="534" y="1824"/>
                  <a:pt x="534" y="1824"/>
                  <a:pt x="534" y="1824"/>
                </a:cubicBezTo>
                <a:cubicBezTo>
                  <a:pt x="534" y="1801"/>
                  <a:pt x="534" y="1777"/>
                  <a:pt x="534" y="1761"/>
                </a:cubicBezTo>
                <a:cubicBezTo>
                  <a:pt x="534" y="1769"/>
                  <a:pt x="534" y="1769"/>
                  <a:pt x="534" y="1777"/>
                </a:cubicBezTo>
                <a:cubicBezTo>
                  <a:pt x="534" y="1777"/>
                  <a:pt x="534" y="1785"/>
                  <a:pt x="534" y="1785"/>
                </a:cubicBezTo>
                <a:cubicBezTo>
                  <a:pt x="534" y="1793"/>
                  <a:pt x="534" y="1801"/>
                  <a:pt x="534" y="1808"/>
                </a:cubicBezTo>
                <a:cubicBezTo>
                  <a:pt x="534" y="1777"/>
                  <a:pt x="534" y="1738"/>
                  <a:pt x="534" y="1722"/>
                </a:cubicBezTo>
                <a:cubicBezTo>
                  <a:pt x="534" y="1722"/>
                  <a:pt x="534" y="1722"/>
                  <a:pt x="542" y="1722"/>
                </a:cubicBezTo>
                <a:cubicBezTo>
                  <a:pt x="542" y="1730"/>
                  <a:pt x="542" y="1746"/>
                  <a:pt x="542" y="1746"/>
                </a:cubicBezTo>
                <a:cubicBezTo>
                  <a:pt x="534" y="1761"/>
                  <a:pt x="534" y="1793"/>
                  <a:pt x="534" y="1824"/>
                </a:cubicBezTo>
                <a:cubicBezTo>
                  <a:pt x="534" y="1824"/>
                  <a:pt x="534" y="1832"/>
                  <a:pt x="534" y="1832"/>
                </a:cubicBezTo>
                <a:cubicBezTo>
                  <a:pt x="534" y="1824"/>
                  <a:pt x="534" y="1824"/>
                  <a:pt x="534" y="1824"/>
                </a:cubicBezTo>
                <a:cubicBezTo>
                  <a:pt x="534" y="1832"/>
                  <a:pt x="534" y="1832"/>
                  <a:pt x="534" y="1840"/>
                </a:cubicBezTo>
                <a:cubicBezTo>
                  <a:pt x="534" y="1840"/>
                  <a:pt x="534" y="1848"/>
                  <a:pt x="534" y="1855"/>
                </a:cubicBezTo>
                <a:cubicBezTo>
                  <a:pt x="534" y="1855"/>
                  <a:pt x="534" y="1855"/>
                  <a:pt x="534" y="1855"/>
                </a:cubicBezTo>
                <a:cubicBezTo>
                  <a:pt x="534" y="1855"/>
                  <a:pt x="534" y="1855"/>
                  <a:pt x="534" y="1855"/>
                </a:cubicBezTo>
                <a:cubicBezTo>
                  <a:pt x="534" y="1855"/>
                  <a:pt x="534" y="1863"/>
                  <a:pt x="534" y="1871"/>
                </a:cubicBezTo>
                <a:cubicBezTo>
                  <a:pt x="534" y="1871"/>
                  <a:pt x="534" y="1871"/>
                  <a:pt x="534" y="1871"/>
                </a:cubicBezTo>
                <a:cubicBezTo>
                  <a:pt x="534" y="1871"/>
                  <a:pt x="534" y="1871"/>
                  <a:pt x="534" y="1871"/>
                </a:cubicBezTo>
                <a:cubicBezTo>
                  <a:pt x="534" y="1879"/>
                  <a:pt x="534" y="1887"/>
                  <a:pt x="534" y="1895"/>
                </a:cubicBezTo>
                <a:cubicBezTo>
                  <a:pt x="534" y="1895"/>
                  <a:pt x="534" y="1895"/>
                  <a:pt x="534" y="1895"/>
                </a:cubicBezTo>
                <a:cubicBezTo>
                  <a:pt x="534" y="1895"/>
                  <a:pt x="534" y="1895"/>
                  <a:pt x="534" y="1902"/>
                </a:cubicBezTo>
                <a:cubicBezTo>
                  <a:pt x="534" y="1902"/>
                  <a:pt x="534" y="1902"/>
                  <a:pt x="534" y="1902"/>
                </a:cubicBezTo>
                <a:cubicBezTo>
                  <a:pt x="534" y="1910"/>
                  <a:pt x="534" y="1910"/>
                  <a:pt x="534" y="1910"/>
                </a:cubicBezTo>
                <a:cubicBezTo>
                  <a:pt x="534" y="1910"/>
                  <a:pt x="534" y="1910"/>
                  <a:pt x="534" y="1910"/>
                </a:cubicBezTo>
                <a:cubicBezTo>
                  <a:pt x="534" y="1934"/>
                  <a:pt x="534" y="1934"/>
                  <a:pt x="534" y="1941"/>
                </a:cubicBezTo>
                <a:cubicBezTo>
                  <a:pt x="534" y="1941"/>
                  <a:pt x="534" y="1941"/>
                  <a:pt x="534" y="1941"/>
                </a:cubicBezTo>
                <a:cubicBezTo>
                  <a:pt x="534" y="1949"/>
                  <a:pt x="534" y="1949"/>
                  <a:pt x="534" y="1957"/>
                </a:cubicBezTo>
                <a:cubicBezTo>
                  <a:pt x="534" y="1973"/>
                  <a:pt x="534" y="1996"/>
                  <a:pt x="542" y="2012"/>
                </a:cubicBezTo>
                <a:cubicBezTo>
                  <a:pt x="542" y="2035"/>
                  <a:pt x="542" y="2028"/>
                  <a:pt x="542" y="2043"/>
                </a:cubicBezTo>
                <a:cubicBezTo>
                  <a:pt x="542" y="2043"/>
                  <a:pt x="542" y="2043"/>
                  <a:pt x="542" y="2043"/>
                </a:cubicBezTo>
                <a:cubicBezTo>
                  <a:pt x="542" y="2035"/>
                  <a:pt x="542" y="2035"/>
                  <a:pt x="542" y="2028"/>
                </a:cubicBezTo>
                <a:cubicBezTo>
                  <a:pt x="550" y="2043"/>
                  <a:pt x="550" y="2059"/>
                  <a:pt x="550" y="2082"/>
                </a:cubicBezTo>
                <a:cubicBezTo>
                  <a:pt x="550" y="2059"/>
                  <a:pt x="550" y="2035"/>
                  <a:pt x="550" y="2020"/>
                </a:cubicBezTo>
                <a:cubicBezTo>
                  <a:pt x="550" y="2020"/>
                  <a:pt x="550" y="2020"/>
                  <a:pt x="550" y="2020"/>
                </a:cubicBezTo>
                <a:cubicBezTo>
                  <a:pt x="550" y="2028"/>
                  <a:pt x="550" y="2035"/>
                  <a:pt x="550" y="2051"/>
                </a:cubicBezTo>
                <a:cubicBezTo>
                  <a:pt x="550" y="2043"/>
                  <a:pt x="550" y="2051"/>
                  <a:pt x="550" y="2043"/>
                </a:cubicBezTo>
                <a:cubicBezTo>
                  <a:pt x="550" y="2035"/>
                  <a:pt x="550" y="2035"/>
                  <a:pt x="550" y="2035"/>
                </a:cubicBezTo>
                <a:cubicBezTo>
                  <a:pt x="550" y="2028"/>
                  <a:pt x="550" y="2028"/>
                  <a:pt x="550" y="2020"/>
                </a:cubicBezTo>
                <a:cubicBezTo>
                  <a:pt x="550" y="2028"/>
                  <a:pt x="550" y="2028"/>
                  <a:pt x="550" y="2028"/>
                </a:cubicBezTo>
                <a:cubicBezTo>
                  <a:pt x="550" y="2020"/>
                  <a:pt x="550" y="2020"/>
                  <a:pt x="550" y="2020"/>
                </a:cubicBezTo>
                <a:cubicBezTo>
                  <a:pt x="550" y="2004"/>
                  <a:pt x="550" y="2004"/>
                  <a:pt x="550" y="2004"/>
                </a:cubicBezTo>
                <a:cubicBezTo>
                  <a:pt x="550" y="1996"/>
                  <a:pt x="542" y="1957"/>
                  <a:pt x="542" y="1941"/>
                </a:cubicBezTo>
                <a:cubicBezTo>
                  <a:pt x="542" y="1926"/>
                  <a:pt x="542" y="1910"/>
                  <a:pt x="542" y="1926"/>
                </a:cubicBezTo>
                <a:cubicBezTo>
                  <a:pt x="542" y="1926"/>
                  <a:pt x="542" y="1926"/>
                  <a:pt x="542" y="1910"/>
                </a:cubicBezTo>
                <a:cubicBezTo>
                  <a:pt x="550" y="1902"/>
                  <a:pt x="550" y="1895"/>
                  <a:pt x="550" y="1895"/>
                </a:cubicBezTo>
                <a:cubicBezTo>
                  <a:pt x="550" y="1895"/>
                  <a:pt x="550" y="1895"/>
                  <a:pt x="550" y="1895"/>
                </a:cubicBezTo>
                <a:cubicBezTo>
                  <a:pt x="550" y="1902"/>
                  <a:pt x="550" y="1910"/>
                  <a:pt x="550" y="1918"/>
                </a:cubicBezTo>
                <a:cubicBezTo>
                  <a:pt x="550" y="1887"/>
                  <a:pt x="550" y="1871"/>
                  <a:pt x="550" y="1863"/>
                </a:cubicBezTo>
                <a:cubicBezTo>
                  <a:pt x="550" y="1855"/>
                  <a:pt x="550" y="1855"/>
                  <a:pt x="550" y="1855"/>
                </a:cubicBezTo>
                <a:cubicBezTo>
                  <a:pt x="550" y="1855"/>
                  <a:pt x="550" y="1855"/>
                  <a:pt x="550" y="1855"/>
                </a:cubicBezTo>
                <a:cubicBezTo>
                  <a:pt x="550" y="1855"/>
                  <a:pt x="550" y="1855"/>
                  <a:pt x="550" y="1855"/>
                </a:cubicBezTo>
                <a:cubicBezTo>
                  <a:pt x="550" y="1855"/>
                  <a:pt x="550" y="1855"/>
                  <a:pt x="550" y="1840"/>
                </a:cubicBezTo>
                <a:cubicBezTo>
                  <a:pt x="550" y="1840"/>
                  <a:pt x="550" y="1840"/>
                  <a:pt x="550" y="1824"/>
                </a:cubicBezTo>
                <a:cubicBezTo>
                  <a:pt x="550" y="1824"/>
                  <a:pt x="550" y="1824"/>
                  <a:pt x="550" y="1824"/>
                </a:cubicBezTo>
                <a:cubicBezTo>
                  <a:pt x="550" y="1824"/>
                  <a:pt x="550" y="1824"/>
                  <a:pt x="558" y="1808"/>
                </a:cubicBezTo>
                <a:cubicBezTo>
                  <a:pt x="558" y="1801"/>
                  <a:pt x="558" y="1793"/>
                  <a:pt x="558" y="1793"/>
                </a:cubicBezTo>
                <a:cubicBezTo>
                  <a:pt x="558" y="1793"/>
                  <a:pt x="558" y="1793"/>
                  <a:pt x="558" y="1793"/>
                </a:cubicBezTo>
                <a:cubicBezTo>
                  <a:pt x="558" y="1793"/>
                  <a:pt x="558" y="1793"/>
                  <a:pt x="558" y="1785"/>
                </a:cubicBezTo>
                <a:cubicBezTo>
                  <a:pt x="558" y="1777"/>
                  <a:pt x="558" y="1785"/>
                  <a:pt x="558" y="1777"/>
                </a:cubicBezTo>
                <a:cubicBezTo>
                  <a:pt x="558" y="1746"/>
                  <a:pt x="566" y="1683"/>
                  <a:pt x="558" y="1683"/>
                </a:cubicBezTo>
                <a:cubicBezTo>
                  <a:pt x="558" y="1683"/>
                  <a:pt x="558" y="1683"/>
                  <a:pt x="558" y="1668"/>
                </a:cubicBezTo>
                <a:cubicBezTo>
                  <a:pt x="558" y="1668"/>
                  <a:pt x="558" y="1668"/>
                  <a:pt x="558" y="1660"/>
                </a:cubicBezTo>
                <a:cubicBezTo>
                  <a:pt x="558" y="1660"/>
                  <a:pt x="558" y="1660"/>
                  <a:pt x="558" y="1660"/>
                </a:cubicBezTo>
                <a:cubicBezTo>
                  <a:pt x="558" y="1660"/>
                  <a:pt x="558" y="1660"/>
                  <a:pt x="558" y="1660"/>
                </a:cubicBezTo>
                <a:cubicBezTo>
                  <a:pt x="558" y="1660"/>
                  <a:pt x="558" y="1652"/>
                  <a:pt x="558" y="1652"/>
                </a:cubicBezTo>
                <a:cubicBezTo>
                  <a:pt x="558" y="1652"/>
                  <a:pt x="558" y="1652"/>
                  <a:pt x="558" y="1644"/>
                </a:cubicBezTo>
                <a:cubicBezTo>
                  <a:pt x="558" y="1636"/>
                  <a:pt x="558" y="1636"/>
                  <a:pt x="558" y="1636"/>
                </a:cubicBezTo>
                <a:cubicBezTo>
                  <a:pt x="566" y="1636"/>
                  <a:pt x="566" y="1636"/>
                  <a:pt x="566" y="1644"/>
                </a:cubicBezTo>
                <a:cubicBezTo>
                  <a:pt x="566" y="1644"/>
                  <a:pt x="566" y="1644"/>
                  <a:pt x="566" y="1644"/>
                </a:cubicBezTo>
                <a:cubicBezTo>
                  <a:pt x="566" y="1636"/>
                  <a:pt x="566" y="1636"/>
                  <a:pt x="566" y="1636"/>
                </a:cubicBezTo>
                <a:cubicBezTo>
                  <a:pt x="566" y="1636"/>
                  <a:pt x="566" y="1628"/>
                  <a:pt x="566" y="1628"/>
                </a:cubicBezTo>
                <a:cubicBezTo>
                  <a:pt x="566" y="1628"/>
                  <a:pt x="566" y="1628"/>
                  <a:pt x="566" y="1628"/>
                </a:cubicBezTo>
                <a:cubicBezTo>
                  <a:pt x="566" y="1613"/>
                  <a:pt x="566" y="1628"/>
                  <a:pt x="566" y="1613"/>
                </a:cubicBezTo>
                <a:cubicBezTo>
                  <a:pt x="566" y="1613"/>
                  <a:pt x="566" y="1613"/>
                  <a:pt x="566" y="1613"/>
                </a:cubicBezTo>
                <a:cubicBezTo>
                  <a:pt x="566" y="1613"/>
                  <a:pt x="566" y="1613"/>
                  <a:pt x="566" y="1605"/>
                </a:cubicBezTo>
                <a:cubicBezTo>
                  <a:pt x="566" y="1605"/>
                  <a:pt x="566" y="1605"/>
                  <a:pt x="566" y="1605"/>
                </a:cubicBezTo>
                <a:cubicBezTo>
                  <a:pt x="566" y="1605"/>
                  <a:pt x="566" y="1605"/>
                  <a:pt x="566" y="1597"/>
                </a:cubicBezTo>
                <a:cubicBezTo>
                  <a:pt x="566" y="1589"/>
                  <a:pt x="566" y="1597"/>
                  <a:pt x="566" y="1597"/>
                </a:cubicBezTo>
                <a:cubicBezTo>
                  <a:pt x="566" y="1597"/>
                  <a:pt x="566" y="1597"/>
                  <a:pt x="566" y="1581"/>
                </a:cubicBezTo>
                <a:cubicBezTo>
                  <a:pt x="566" y="1542"/>
                  <a:pt x="574" y="1464"/>
                  <a:pt x="574" y="1409"/>
                </a:cubicBezTo>
                <a:cubicBezTo>
                  <a:pt x="574" y="1409"/>
                  <a:pt x="574" y="1409"/>
                  <a:pt x="574" y="1409"/>
                </a:cubicBezTo>
                <a:cubicBezTo>
                  <a:pt x="582" y="1409"/>
                  <a:pt x="582" y="1409"/>
                  <a:pt x="582" y="1425"/>
                </a:cubicBezTo>
                <a:cubicBezTo>
                  <a:pt x="582" y="1425"/>
                  <a:pt x="582" y="1425"/>
                  <a:pt x="582" y="1409"/>
                </a:cubicBezTo>
                <a:cubicBezTo>
                  <a:pt x="582" y="1409"/>
                  <a:pt x="582" y="1409"/>
                  <a:pt x="582" y="1394"/>
                </a:cubicBezTo>
                <a:cubicBezTo>
                  <a:pt x="582" y="1394"/>
                  <a:pt x="582" y="1394"/>
                  <a:pt x="574" y="1394"/>
                </a:cubicBezTo>
                <a:cubicBezTo>
                  <a:pt x="574" y="1386"/>
                  <a:pt x="574" y="1378"/>
                  <a:pt x="574" y="1362"/>
                </a:cubicBezTo>
                <a:cubicBezTo>
                  <a:pt x="574" y="1261"/>
                  <a:pt x="574" y="1143"/>
                  <a:pt x="566" y="1065"/>
                </a:cubicBezTo>
                <a:cubicBezTo>
                  <a:pt x="566" y="1065"/>
                  <a:pt x="566" y="1065"/>
                  <a:pt x="566" y="1049"/>
                </a:cubicBezTo>
                <a:cubicBezTo>
                  <a:pt x="566" y="1041"/>
                  <a:pt x="566" y="1034"/>
                  <a:pt x="566" y="1026"/>
                </a:cubicBezTo>
                <a:cubicBezTo>
                  <a:pt x="566" y="1026"/>
                  <a:pt x="566" y="1026"/>
                  <a:pt x="566" y="1026"/>
                </a:cubicBezTo>
                <a:cubicBezTo>
                  <a:pt x="566" y="1026"/>
                  <a:pt x="566" y="1026"/>
                  <a:pt x="566" y="1026"/>
                </a:cubicBezTo>
                <a:cubicBezTo>
                  <a:pt x="566" y="1010"/>
                  <a:pt x="566" y="994"/>
                  <a:pt x="566" y="979"/>
                </a:cubicBezTo>
                <a:cubicBezTo>
                  <a:pt x="566" y="979"/>
                  <a:pt x="566" y="979"/>
                  <a:pt x="566" y="979"/>
                </a:cubicBezTo>
                <a:cubicBezTo>
                  <a:pt x="566" y="979"/>
                  <a:pt x="566" y="979"/>
                  <a:pt x="566" y="979"/>
                </a:cubicBezTo>
                <a:cubicBezTo>
                  <a:pt x="566" y="963"/>
                  <a:pt x="566" y="971"/>
                  <a:pt x="566" y="955"/>
                </a:cubicBezTo>
                <a:cubicBezTo>
                  <a:pt x="566" y="963"/>
                  <a:pt x="566" y="955"/>
                  <a:pt x="566" y="971"/>
                </a:cubicBezTo>
                <a:cubicBezTo>
                  <a:pt x="558" y="971"/>
                  <a:pt x="558" y="940"/>
                  <a:pt x="558" y="916"/>
                </a:cubicBezTo>
                <a:cubicBezTo>
                  <a:pt x="558" y="916"/>
                  <a:pt x="558" y="908"/>
                  <a:pt x="566" y="924"/>
                </a:cubicBezTo>
                <a:cubicBezTo>
                  <a:pt x="566" y="924"/>
                  <a:pt x="566" y="924"/>
                  <a:pt x="566" y="916"/>
                </a:cubicBezTo>
                <a:cubicBezTo>
                  <a:pt x="566" y="916"/>
                  <a:pt x="566" y="916"/>
                  <a:pt x="558" y="877"/>
                </a:cubicBezTo>
                <a:cubicBezTo>
                  <a:pt x="558" y="877"/>
                  <a:pt x="558" y="869"/>
                  <a:pt x="558" y="869"/>
                </a:cubicBezTo>
                <a:cubicBezTo>
                  <a:pt x="558" y="869"/>
                  <a:pt x="558" y="861"/>
                  <a:pt x="558" y="861"/>
                </a:cubicBezTo>
                <a:cubicBezTo>
                  <a:pt x="566" y="861"/>
                  <a:pt x="566" y="861"/>
                  <a:pt x="566" y="861"/>
                </a:cubicBezTo>
                <a:cubicBezTo>
                  <a:pt x="566" y="861"/>
                  <a:pt x="566" y="861"/>
                  <a:pt x="566" y="861"/>
                </a:cubicBezTo>
                <a:cubicBezTo>
                  <a:pt x="558" y="854"/>
                  <a:pt x="558" y="854"/>
                  <a:pt x="558" y="854"/>
                </a:cubicBezTo>
                <a:cubicBezTo>
                  <a:pt x="558" y="854"/>
                  <a:pt x="558" y="854"/>
                  <a:pt x="558" y="861"/>
                </a:cubicBezTo>
                <a:cubicBezTo>
                  <a:pt x="550" y="846"/>
                  <a:pt x="558" y="846"/>
                  <a:pt x="550" y="846"/>
                </a:cubicBezTo>
                <a:cubicBezTo>
                  <a:pt x="550" y="846"/>
                  <a:pt x="550" y="846"/>
                  <a:pt x="550" y="830"/>
                </a:cubicBezTo>
                <a:cubicBezTo>
                  <a:pt x="558" y="830"/>
                  <a:pt x="558" y="830"/>
                  <a:pt x="558" y="830"/>
                </a:cubicBezTo>
                <a:cubicBezTo>
                  <a:pt x="550" y="814"/>
                  <a:pt x="550" y="814"/>
                  <a:pt x="550" y="814"/>
                </a:cubicBezTo>
                <a:cubicBezTo>
                  <a:pt x="558" y="807"/>
                  <a:pt x="558" y="807"/>
                  <a:pt x="558" y="807"/>
                </a:cubicBezTo>
                <a:cubicBezTo>
                  <a:pt x="550" y="799"/>
                  <a:pt x="550" y="799"/>
                  <a:pt x="550" y="799"/>
                </a:cubicBezTo>
                <a:cubicBezTo>
                  <a:pt x="550" y="799"/>
                  <a:pt x="550" y="799"/>
                  <a:pt x="550" y="799"/>
                </a:cubicBezTo>
                <a:cubicBezTo>
                  <a:pt x="550" y="791"/>
                  <a:pt x="550" y="791"/>
                  <a:pt x="550" y="783"/>
                </a:cubicBezTo>
                <a:cubicBezTo>
                  <a:pt x="550" y="783"/>
                  <a:pt x="550" y="775"/>
                  <a:pt x="550" y="775"/>
                </a:cubicBezTo>
                <a:cubicBezTo>
                  <a:pt x="550" y="767"/>
                  <a:pt x="550" y="752"/>
                  <a:pt x="550" y="736"/>
                </a:cubicBezTo>
                <a:cubicBezTo>
                  <a:pt x="550" y="736"/>
                  <a:pt x="550" y="721"/>
                  <a:pt x="550" y="721"/>
                </a:cubicBezTo>
                <a:cubicBezTo>
                  <a:pt x="550" y="713"/>
                  <a:pt x="550" y="721"/>
                  <a:pt x="550" y="713"/>
                </a:cubicBezTo>
                <a:cubicBezTo>
                  <a:pt x="550" y="713"/>
                  <a:pt x="550" y="713"/>
                  <a:pt x="550" y="728"/>
                </a:cubicBezTo>
                <a:cubicBezTo>
                  <a:pt x="550" y="721"/>
                  <a:pt x="550" y="697"/>
                  <a:pt x="542" y="697"/>
                </a:cubicBezTo>
                <a:cubicBezTo>
                  <a:pt x="542" y="697"/>
                  <a:pt x="542" y="697"/>
                  <a:pt x="542" y="689"/>
                </a:cubicBezTo>
                <a:cubicBezTo>
                  <a:pt x="542" y="689"/>
                  <a:pt x="542" y="689"/>
                  <a:pt x="542" y="689"/>
                </a:cubicBezTo>
                <a:cubicBezTo>
                  <a:pt x="542" y="681"/>
                  <a:pt x="542" y="681"/>
                  <a:pt x="550" y="689"/>
                </a:cubicBezTo>
                <a:cubicBezTo>
                  <a:pt x="542" y="681"/>
                  <a:pt x="542" y="666"/>
                  <a:pt x="542" y="658"/>
                </a:cubicBezTo>
                <a:cubicBezTo>
                  <a:pt x="542" y="658"/>
                  <a:pt x="542" y="658"/>
                  <a:pt x="550" y="666"/>
                </a:cubicBezTo>
                <a:cubicBezTo>
                  <a:pt x="550" y="666"/>
                  <a:pt x="550" y="666"/>
                  <a:pt x="542" y="619"/>
                </a:cubicBezTo>
                <a:cubicBezTo>
                  <a:pt x="542" y="619"/>
                  <a:pt x="542" y="627"/>
                  <a:pt x="542" y="627"/>
                </a:cubicBezTo>
                <a:cubicBezTo>
                  <a:pt x="542" y="634"/>
                  <a:pt x="542" y="634"/>
                  <a:pt x="542" y="642"/>
                </a:cubicBezTo>
                <a:cubicBezTo>
                  <a:pt x="542" y="642"/>
                  <a:pt x="542" y="642"/>
                  <a:pt x="542" y="650"/>
                </a:cubicBezTo>
                <a:cubicBezTo>
                  <a:pt x="542" y="642"/>
                  <a:pt x="542" y="619"/>
                  <a:pt x="542" y="611"/>
                </a:cubicBezTo>
                <a:cubicBezTo>
                  <a:pt x="542" y="611"/>
                  <a:pt x="542" y="619"/>
                  <a:pt x="542" y="611"/>
                </a:cubicBezTo>
                <a:cubicBezTo>
                  <a:pt x="542" y="603"/>
                  <a:pt x="542" y="587"/>
                  <a:pt x="542" y="572"/>
                </a:cubicBezTo>
                <a:cubicBezTo>
                  <a:pt x="542" y="572"/>
                  <a:pt x="542" y="572"/>
                  <a:pt x="542" y="580"/>
                </a:cubicBezTo>
                <a:cubicBezTo>
                  <a:pt x="542" y="580"/>
                  <a:pt x="542" y="580"/>
                  <a:pt x="542" y="580"/>
                </a:cubicBezTo>
                <a:cubicBezTo>
                  <a:pt x="542" y="580"/>
                  <a:pt x="542" y="580"/>
                  <a:pt x="534" y="580"/>
                </a:cubicBezTo>
                <a:cubicBezTo>
                  <a:pt x="534" y="580"/>
                  <a:pt x="534" y="580"/>
                  <a:pt x="534" y="564"/>
                </a:cubicBezTo>
                <a:cubicBezTo>
                  <a:pt x="534" y="564"/>
                  <a:pt x="534" y="564"/>
                  <a:pt x="534" y="564"/>
                </a:cubicBezTo>
                <a:cubicBezTo>
                  <a:pt x="534" y="556"/>
                  <a:pt x="534" y="556"/>
                  <a:pt x="534" y="548"/>
                </a:cubicBezTo>
                <a:cubicBezTo>
                  <a:pt x="534" y="548"/>
                  <a:pt x="534" y="548"/>
                  <a:pt x="534" y="548"/>
                </a:cubicBezTo>
                <a:cubicBezTo>
                  <a:pt x="534" y="548"/>
                  <a:pt x="534" y="548"/>
                  <a:pt x="534" y="548"/>
                </a:cubicBezTo>
                <a:cubicBezTo>
                  <a:pt x="534" y="541"/>
                  <a:pt x="534" y="541"/>
                  <a:pt x="534" y="541"/>
                </a:cubicBezTo>
                <a:cubicBezTo>
                  <a:pt x="534" y="541"/>
                  <a:pt x="534" y="541"/>
                  <a:pt x="534" y="541"/>
                </a:cubicBezTo>
                <a:cubicBezTo>
                  <a:pt x="534" y="525"/>
                  <a:pt x="527" y="517"/>
                  <a:pt x="527" y="509"/>
                </a:cubicBezTo>
                <a:cubicBezTo>
                  <a:pt x="527" y="509"/>
                  <a:pt x="527" y="509"/>
                  <a:pt x="527" y="486"/>
                </a:cubicBezTo>
                <a:cubicBezTo>
                  <a:pt x="527" y="478"/>
                  <a:pt x="527" y="478"/>
                  <a:pt x="527" y="478"/>
                </a:cubicBezTo>
                <a:cubicBezTo>
                  <a:pt x="527" y="478"/>
                  <a:pt x="527" y="478"/>
                  <a:pt x="527" y="470"/>
                </a:cubicBezTo>
                <a:cubicBezTo>
                  <a:pt x="519" y="454"/>
                  <a:pt x="527" y="470"/>
                  <a:pt x="519" y="462"/>
                </a:cubicBezTo>
                <a:cubicBezTo>
                  <a:pt x="519" y="462"/>
                  <a:pt x="519" y="462"/>
                  <a:pt x="519" y="454"/>
                </a:cubicBezTo>
                <a:cubicBezTo>
                  <a:pt x="519" y="454"/>
                  <a:pt x="519" y="454"/>
                  <a:pt x="519" y="447"/>
                </a:cubicBezTo>
                <a:cubicBezTo>
                  <a:pt x="519" y="447"/>
                  <a:pt x="519" y="447"/>
                  <a:pt x="519" y="447"/>
                </a:cubicBezTo>
                <a:cubicBezTo>
                  <a:pt x="511" y="439"/>
                  <a:pt x="519" y="447"/>
                  <a:pt x="511" y="431"/>
                </a:cubicBezTo>
                <a:cubicBezTo>
                  <a:pt x="511" y="423"/>
                  <a:pt x="511" y="423"/>
                  <a:pt x="511" y="423"/>
                </a:cubicBezTo>
                <a:cubicBezTo>
                  <a:pt x="511" y="423"/>
                  <a:pt x="511" y="423"/>
                  <a:pt x="511" y="423"/>
                </a:cubicBezTo>
                <a:cubicBezTo>
                  <a:pt x="511" y="423"/>
                  <a:pt x="511" y="423"/>
                  <a:pt x="511" y="423"/>
                </a:cubicBezTo>
                <a:cubicBezTo>
                  <a:pt x="511" y="423"/>
                  <a:pt x="511" y="423"/>
                  <a:pt x="511" y="423"/>
                </a:cubicBezTo>
                <a:cubicBezTo>
                  <a:pt x="511" y="431"/>
                  <a:pt x="511" y="439"/>
                  <a:pt x="511" y="431"/>
                </a:cubicBezTo>
                <a:cubicBezTo>
                  <a:pt x="511" y="439"/>
                  <a:pt x="511" y="439"/>
                  <a:pt x="511" y="439"/>
                </a:cubicBezTo>
                <a:cubicBezTo>
                  <a:pt x="511" y="439"/>
                  <a:pt x="511" y="439"/>
                  <a:pt x="511" y="423"/>
                </a:cubicBezTo>
                <a:cubicBezTo>
                  <a:pt x="511" y="423"/>
                  <a:pt x="511" y="423"/>
                  <a:pt x="511" y="423"/>
                </a:cubicBezTo>
                <a:cubicBezTo>
                  <a:pt x="511" y="423"/>
                  <a:pt x="511" y="415"/>
                  <a:pt x="511" y="415"/>
                </a:cubicBezTo>
                <a:cubicBezTo>
                  <a:pt x="511" y="415"/>
                  <a:pt x="511" y="415"/>
                  <a:pt x="511" y="415"/>
                </a:cubicBezTo>
                <a:cubicBezTo>
                  <a:pt x="511" y="400"/>
                  <a:pt x="511" y="384"/>
                  <a:pt x="511" y="384"/>
                </a:cubicBezTo>
                <a:cubicBezTo>
                  <a:pt x="511" y="368"/>
                  <a:pt x="511" y="376"/>
                  <a:pt x="511" y="368"/>
                </a:cubicBezTo>
                <a:cubicBezTo>
                  <a:pt x="511" y="368"/>
                  <a:pt x="511" y="368"/>
                  <a:pt x="511" y="368"/>
                </a:cubicBezTo>
                <a:cubicBezTo>
                  <a:pt x="511" y="368"/>
                  <a:pt x="511" y="368"/>
                  <a:pt x="511" y="353"/>
                </a:cubicBezTo>
                <a:cubicBezTo>
                  <a:pt x="503" y="337"/>
                  <a:pt x="495" y="314"/>
                  <a:pt x="495" y="306"/>
                </a:cubicBezTo>
                <a:cubicBezTo>
                  <a:pt x="495" y="298"/>
                  <a:pt x="495" y="298"/>
                  <a:pt x="495" y="298"/>
                </a:cubicBezTo>
                <a:cubicBezTo>
                  <a:pt x="495" y="274"/>
                  <a:pt x="495" y="282"/>
                  <a:pt x="495" y="282"/>
                </a:cubicBezTo>
                <a:cubicBezTo>
                  <a:pt x="487" y="259"/>
                  <a:pt x="495" y="274"/>
                  <a:pt x="487" y="259"/>
                </a:cubicBezTo>
                <a:cubicBezTo>
                  <a:pt x="487" y="259"/>
                  <a:pt x="487" y="259"/>
                  <a:pt x="487" y="243"/>
                </a:cubicBezTo>
                <a:cubicBezTo>
                  <a:pt x="487" y="227"/>
                  <a:pt x="479" y="220"/>
                  <a:pt x="479" y="220"/>
                </a:cubicBezTo>
                <a:cubicBezTo>
                  <a:pt x="479" y="212"/>
                  <a:pt x="479" y="212"/>
                  <a:pt x="479" y="204"/>
                </a:cubicBezTo>
                <a:cubicBezTo>
                  <a:pt x="479" y="196"/>
                  <a:pt x="479" y="204"/>
                  <a:pt x="472" y="188"/>
                </a:cubicBezTo>
                <a:cubicBezTo>
                  <a:pt x="472" y="188"/>
                  <a:pt x="472" y="188"/>
                  <a:pt x="472" y="188"/>
                </a:cubicBezTo>
                <a:cubicBezTo>
                  <a:pt x="472" y="196"/>
                  <a:pt x="479" y="196"/>
                  <a:pt x="479" y="204"/>
                </a:cubicBezTo>
                <a:cubicBezTo>
                  <a:pt x="479" y="204"/>
                  <a:pt x="472" y="196"/>
                  <a:pt x="472" y="188"/>
                </a:cubicBezTo>
                <a:cubicBezTo>
                  <a:pt x="472" y="188"/>
                  <a:pt x="472" y="188"/>
                  <a:pt x="472" y="188"/>
                </a:cubicBezTo>
                <a:cubicBezTo>
                  <a:pt x="472" y="204"/>
                  <a:pt x="472" y="204"/>
                  <a:pt x="472" y="204"/>
                </a:cubicBezTo>
                <a:cubicBezTo>
                  <a:pt x="472" y="204"/>
                  <a:pt x="472" y="196"/>
                  <a:pt x="472" y="196"/>
                </a:cubicBezTo>
                <a:cubicBezTo>
                  <a:pt x="472" y="204"/>
                  <a:pt x="479" y="204"/>
                  <a:pt x="479" y="204"/>
                </a:cubicBezTo>
                <a:cubicBezTo>
                  <a:pt x="479" y="204"/>
                  <a:pt x="479" y="204"/>
                  <a:pt x="479" y="204"/>
                </a:cubicBezTo>
                <a:cubicBezTo>
                  <a:pt x="479" y="204"/>
                  <a:pt x="479" y="204"/>
                  <a:pt x="472" y="204"/>
                </a:cubicBezTo>
                <a:cubicBezTo>
                  <a:pt x="479" y="212"/>
                  <a:pt x="479" y="212"/>
                  <a:pt x="479" y="212"/>
                </a:cubicBezTo>
                <a:cubicBezTo>
                  <a:pt x="479" y="212"/>
                  <a:pt x="479" y="212"/>
                  <a:pt x="479" y="212"/>
                </a:cubicBezTo>
                <a:cubicBezTo>
                  <a:pt x="479" y="212"/>
                  <a:pt x="479" y="212"/>
                  <a:pt x="479" y="227"/>
                </a:cubicBezTo>
                <a:cubicBezTo>
                  <a:pt x="479" y="220"/>
                  <a:pt x="479" y="220"/>
                  <a:pt x="479" y="220"/>
                </a:cubicBezTo>
                <a:cubicBezTo>
                  <a:pt x="479" y="251"/>
                  <a:pt x="487" y="274"/>
                  <a:pt x="487" y="282"/>
                </a:cubicBezTo>
                <a:cubicBezTo>
                  <a:pt x="487" y="282"/>
                  <a:pt x="479" y="267"/>
                  <a:pt x="479" y="251"/>
                </a:cubicBezTo>
                <a:cubicBezTo>
                  <a:pt x="479" y="235"/>
                  <a:pt x="472" y="235"/>
                  <a:pt x="472" y="251"/>
                </a:cubicBezTo>
                <a:cubicBezTo>
                  <a:pt x="472" y="251"/>
                  <a:pt x="472" y="251"/>
                  <a:pt x="472" y="251"/>
                </a:cubicBezTo>
                <a:cubicBezTo>
                  <a:pt x="464" y="212"/>
                  <a:pt x="456" y="165"/>
                  <a:pt x="440" y="110"/>
                </a:cubicBezTo>
                <a:cubicBezTo>
                  <a:pt x="440" y="110"/>
                  <a:pt x="440" y="110"/>
                  <a:pt x="440" y="102"/>
                </a:cubicBezTo>
                <a:cubicBezTo>
                  <a:pt x="448" y="110"/>
                  <a:pt x="448" y="110"/>
                  <a:pt x="448" y="126"/>
                </a:cubicBezTo>
                <a:cubicBezTo>
                  <a:pt x="448" y="118"/>
                  <a:pt x="448" y="118"/>
                  <a:pt x="448" y="110"/>
                </a:cubicBezTo>
                <a:cubicBezTo>
                  <a:pt x="440" y="94"/>
                  <a:pt x="440" y="87"/>
                  <a:pt x="440" y="79"/>
                </a:cubicBezTo>
                <a:cubicBezTo>
                  <a:pt x="440" y="94"/>
                  <a:pt x="440" y="87"/>
                  <a:pt x="432" y="87"/>
                </a:cubicBezTo>
                <a:cubicBezTo>
                  <a:pt x="424" y="55"/>
                  <a:pt x="424" y="47"/>
                  <a:pt x="424" y="32"/>
                </a:cubicBezTo>
                <a:cubicBezTo>
                  <a:pt x="424" y="32"/>
                  <a:pt x="424" y="32"/>
                  <a:pt x="417" y="32"/>
                </a:cubicBezTo>
                <a:cubicBezTo>
                  <a:pt x="417" y="32"/>
                  <a:pt x="417" y="32"/>
                  <a:pt x="417" y="32"/>
                </a:cubicBezTo>
                <a:cubicBezTo>
                  <a:pt x="424" y="55"/>
                  <a:pt x="424" y="47"/>
                  <a:pt x="424" y="63"/>
                </a:cubicBezTo>
                <a:cubicBezTo>
                  <a:pt x="424" y="63"/>
                  <a:pt x="424" y="63"/>
                  <a:pt x="424" y="71"/>
                </a:cubicBezTo>
                <a:cubicBezTo>
                  <a:pt x="424" y="71"/>
                  <a:pt x="424" y="71"/>
                  <a:pt x="424" y="71"/>
                </a:cubicBezTo>
                <a:cubicBezTo>
                  <a:pt x="424" y="71"/>
                  <a:pt x="424" y="71"/>
                  <a:pt x="424" y="87"/>
                </a:cubicBezTo>
                <a:cubicBezTo>
                  <a:pt x="424" y="79"/>
                  <a:pt x="424" y="71"/>
                  <a:pt x="424" y="63"/>
                </a:cubicBezTo>
                <a:cubicBezTo>
                  <a:pt x="424" y="63"/>
                  <a:pt x="424" y="71"/>
                  <a:pt x="424" y="71"/>
                </a:cubicBezTo>
                <a:cubicBezTo>
                  <a:pt x="424" y="63"/>
                  <a:pt x="417" y="55"/>
                  <a:pt x="409" y="32"/>
                </a:cubicBezTo>
                <a:cubicBezTo>
                  <a:pt x="409" y="32"/>
                  <a:pt x="409" y="32"/>
                  <a:pt x="409" y="32"/>
                </a:cubicBezTo>
                <a:cubicBezTo>
                  <a:pt x="409" y="32"/>
                  <a:pt x="409" y="40"/>
                  <a:pt x="409" y="16"/>
                </a:cubicBezTo>
                <a:cubicBezTo>
                  <a:pt x="409" y="47"/>
                  <a:pt x="432" y="118"/>
                  <a:pt x="440" y="149"/>
                </a:cubicBezTo>
                <a:cubicBezTo>
                  <a:pt x="432" y="126"/>
                  <a:pt x="424" y="94"/>
                  <a:pt x="409" y="40"/>
                </a:cubicBezTo>
                <a:cubicBezTo>
                  <a:pt x="409" y="47"/>
                  <a:pt x="409" y="47"/>
                  <a:pt x="409" y="47"/>
                </a:cubicBezTo>
                <a:cubicBezTo>
                  <a:pt x="409" y="40"/>
                  <a:pt x="409" y="24"/>
                  <a:pt x="401" y="0"/>
                </a:cubicBezTo>
                <a:cubicBezTo>
                  <a:pt x="401" y="0"/>
                  <a:pt x="401" y="0"/>
                  <a:pt x="409" y="24"/>
                </a:cubicBezTo>
                <a:cubicBezTo>
                  <a:pt x="409" y="32"/>
                  <a:pt x="409" y="24"/>
                  <a:pt x="409" y="32"/>
                </a:cubicBezTo>
                <a:cubicBezTo>
                  <a:pt x="401" y="16"/>
                  <a:pt x="401" y="32"/>
                  <a:pt x="401" y="32"/>
                </a:cubicBezTo>
                <a:cubicBezTo>
                  <a:pt x="409" y="40"/>
                  <a:pt x="409" y="40"/>
                  <a:pt x="409" y="47"/>
                </a:cubicBezTo>
                <a:cubicBezTo>
                  <a:pt x="409" y="47"/>
                  <a:pt x="409" y="47"/>
                  <a:pt x="409" y="47"/>
                </a:cubicBezTo>
                <a:cubicBezTo>
                  <a:pt x="409" y="63"/>
                  <a:pt x="409" y="63"/>
                  <a:pt x="417" y="87"/>
                </a:cubicBezTo>
                <a:cubicBezTo>
                  <a:pt x="417" y="87"/>
                  <a:pt x="417" y="87"/>
                  <a:pt x="417" y="79"/>
                </a:cubicBezTo>
                <a:cubicBezTo>
                  <a:pt x="417" y="79"/>
                  <a:pt x="417" y="79"/>
                  <a:pt x="417" y="71"/>
                </a:cubicBezTo>
                <a:cubicBezTo>
                  <a:pt x="424" y="87"/>
                  <a:pt x="424" y="87"/>
                  <a:pt x="424" y="102"/>
                </a:cubicBezTo>
                <a:cubicBezTo>
                  <a:pt x="424" y="102"/>
                  <a:pt x="424" y="102"/>
                  <a:pt x="424" y="102"/>
                </a:cubicBezTo>
                <a:cubicBezTo>
                  <a:pt x="424" y="118"/>
                  <a:pt x="424" y="126"/>
                  <a:pt x="432" y="134"/>
                </a:cubicBezTo>
                <a:cubicBezTo>
                  <a:pt x="432" y="134"/>
                  <a:pt x="432" y="134"/>
                  <a:pt x="432" y="141"/>
                </a:cubicBezTo>
                <a:cubicBezTo>
                  <a:pt x="432" y="141"/>
                  <a:pt x="432" y="141"/>
                  <a:pt x="432" y="149"/>
                </a:cubicBezTo>
                <a:cubicBezTo>
                  <a:pt x="432" y="141"/>
                  <a:pt x="432" y="149"/>
                  <a:pt x="440" y="165"/>
                </a:cubicBezTo>
                <a:cubicBezTo>
                  <a:pt x="432" y="165"/>
                  <a:pt x="432" y="165"/>
                  <a:pt x="432" y="165"/>
                </a:cubicBezTo>
                <a:cubicBezTo>
                  <a:pt x="432" y="149"/>
                  <a:pt x="424" y="141"/>
                  <a:pt x="424" y="134"/>
                </a:cubicBezTo>
                <a:cubicBezTo>
                  <a:pt x="424" y="134"/>
                  <a:pt x="424" y="134"/>
                  <a:pt x="424" y="126"/>
                </a:cubicBezTo>
                <a:cubicBezTo>
                  <a:pt x="424" y="118"/>
                  <a:pt x="417" y="94"/>
                  <a:pt x="409" y="79"/>
                </a:cubicBezTo>
                <a:cubicBezTo>
                  <a:pt x="409" y="79"/>
                  <a:pt x="409" y="79"/>
                  <a:pt x="424" y="149"/>
                </a:cubicBezTo>
                <a:cubicBezTo>
                  <a:pt x="432" y="165"/>
                  <a:pt x="424" y="157"/>
                  <a:pt x="424" y="165"/>
                </a:cubicBezTo>
                <a:cubicBezTo>
                  <a:pt x="424" y="165"/>
                  <a:pt x="424" y="165"/>
                  <a:pt x="432" y="165"/>
                </a:cubicBezTo>
                <a:cubicBezTo>
                  <a:pt x="440" y="180"/>
                  <a:pt x="440" y="180"/>
                  <a:pt x="440" y="196"/>
                </a:cubicBezTo>
                <a:cubicBezTo>
                  <a:pt x="440" y="196"/>
                  <a:pt x="440" y="196"/>
                  <a:pt x="440" y="196"/>
                </a:cubicBezTo>
                <a:cubicBezTo>
                  <a:pt x="440" y="196"/>
                  <a:pt x="440" y="196"/>
                  <a:pt x="440" y="173"/>
                </a:cubicBezTo>
                <a:cubicBezTo>
                  <a:pt x="440" y="188"/>
                  <a:pt x="440" y="196"/>
                  <a:pt x="440" y="196"/>
                </a:cubicBezTo>
                <a:cubicBezTo>
                  <a:pt x="448" y="204"/>
                  <a:pt x="456" y="227"/>
                  <a:pt x="456" y="251"/>
                </a:cubicBezTo>
                <a:cubicBezTo>
                  <a:pt x="448" y="235"/>
                  <a:pt x="448" y="243"/>
                  <a:pt x="440" y="235"/>
                </a:cubicBezTo>
                <a:cubicBezTo>
                  <a:pt x="440" y="251"/>
                  <a:pt x="448" y="251"/>
                  <a:pt x="448" y="259"/>
                </a:cubicBezTo>
                <a:cubicBezTo>
                  <a:pt x="448" y="259"/>
                  <a:pt x="440" y="259"/>
                  <a:pt x="440" y="259"/>
                </a:cubicBezTo>
                <a:cubicBezTo>
                  <a:pt x="440" y="243"/>
                  <a:pt x="440" y="243"/>
                  <a:pt x="440" y="243"/>
                </a:cubicBezTo>
                <a:cubicBezTo>
                  <a:pt x="440" y="227"/>
                  <a:pt x="440" y="220"/>
                  <a:pt x="432" y="204"/>
                </a:cubicBezTo>
                <a:cubicBezTo>
                  <a:pt x="432" y="204"/>
                  <a:pt x="432" y="204"/>
                  <a:pt x="432" y="188"/>
                </a:cubicBezTo>
                <a:cubicBezTo>
                  <a:pt x="424" y="180"/>
                  <a:pt x="424" y="165"/>
                  <a:pt x="424" y="165"/>
                </a:cubicBezTo>
                <a:cubicBezTo>
                  <a:pt x="417" y="149"/>
                  <a:pt x="424" y="157"/>
                  <a:pt x="417" y="149"/>
                </a:cubicBezTo>
                <a:cubicBezTo>
                  <a:pt x="409" y="149"/>
                  <a:pt x="417" y="165"/>
                  <a:pt x="409" y="165"/>
                </a:cubicBezTo>
                <a:cubicBezTo>
                  <a:pt x="409" y="165"/>
                  <a:pt x="409" y="165"/>
                  <a:pt x="409" y="157"/>
                </a:cubicBezTo>
                <a:cubicBezTo>
                  <a:pt x="409" y="157"/>
                  <a:pt x="409" y="157"/>
                  <a:pt x="409" y="149"/>
                </a:cubicBezTo>
                <a:close/>
                <a:moveTo>
                  <a:pt x="456" y="501"/>
                </a:moveTo>
                <a:cubicBezTo>
                  <a:pt x="456" y="501"/>
                  <a:pt x="456" y="501"/>
                  <a:pt x="456" y="501"/>
                </a:cubicBezTo>
                <a:cubicBezTo>
                  <a:pt x="456" y="501"/>
                  <a:pt x="456" y="501"/>
                  <a:pt x="456" y="501"/>
                </a:cubicBezTo>
                <a:cubicBezTo>
                  <a:pt x="456" y="501"/>
                  <a:pt x="456" y="501"/>
                  <a:pt x="456" y="501"/>
                </a:cubicBezTo>
                <a:close/>
                <a:moveTo>
                  <a:pt x="550" y="1652"/>
                </a:moveTo>
                <a:cubicBezTo>
                  <a:pt x="550" y="1652"/>
                  <a:pt x="550" y="1652"/>
                  <a:pt x="550" y="1644"/>
                </a:cubicBezTo>
                <a:cubicBezTo>
                  <a:pt x="550" y="1636"/>
                  <a:pt x="550" y="1636"/>
                  <a:pt x="550" y="1636"/>
                </a:cubicBezTo>
                <a:cubicBezTo>
                  <a:pt x="550" y="1652"/>
                  <a:pt x="558" y="1660"/>
                  <a:pt x="558" y="1668"/>
                </a:cubicBezTo>
                <a:cubicBezTo>
                  <a:pt x="558" y="1675"/>
                  <a:pt x="558" y="1683"/>
                  <a:pt x="550" y="1714"/>
                </a:cubicBezTo>
                <a:cubicBezTo>
                  <a:pt x="550" y="1683"/>
                  <a:pt x="550" y="1675"/>
                  <a:pt x="550" y="1652"/>
                </a:cubicBezTo>
                <a:close/>
                <a:moveTo>
                  <a:pt x="558" y="1761"/>
                </a:moveTo>
                <a:cubicBezTo>
                  <a:pt x="558" y="1769"/>
                  <a:pt x="558" y="1769"/>
                  <a:pt x="558" y="1769"/>
                </a:cubicBezTo>
                <a:cubicBezTo>
                  <a:pt x="558" y="1769"/>
                  <a:pt x="558" y="1769"/>
                  <a:pt x="558" y="1769"/>
                </a:cubicBezTo>
                <a:cubicBezTo>
                  <a:pt x="558" y="1769"/>
                  <a:pt x="558" y="1777"/>
                  <a:pt x="558" y="1777"/>
                </a:cubicBezTo>
                <a:cubicBezTo>
                  <a:pt x="558" y="1777"/>
                  <a:pt x="558" y="1777"/>
                  <a:pt x="558" y="1785"/>
                </a:cubicBezTo>
                <a:cubicBezTo>
                  <a:pt x="550" y="1785"/>
                  <a:pt x="550" y="1777"/>
                  <a:pt x="550" y="1777"/>
                </a:cubicBezTo>
                <a:cubicBezTo>
                  <a:pt x="550" y="1777"/>
                  <a:pt x="550" y="1777"/>
                  <a:pt x="558" y="1761"/>
                </a:cubicBezTo>
                <a:close/>
                <a:moveTo>
                  <a:pt x="550" y="1824"/>
                </a:moveTo>
                <a:cubicBezTo>
                  <a:pt x="550" y="1824"/>
                  <a:pt x="550" y="1824"/>
                  <a:pt x="550" y="1832"/>
                </a:cubicBezTo>
                <a:cubicBezTo>
                  <a:pt x="550" y="1848"/>
                  <a:pt x="550" y="1863"/>
                  <a:pt x="550" y="1879"/>
                </a:cubicBezTo>
                <a:cubicBezTo>
                  <a:pt x="550" y="1887"/>
                  <a:pt x="550" y="1887"/>
                  <a:pt x="550" y="1887"/>
                </a:cubicBezTo>
                <a:cubicBezTo>
                  <a:pt x="550" y="1871"/>
                  <a:pt x="550" y="1855"/>
                  <a:pt x="550" y="1824"/>
                </a:cubicBezTo>
                <a:close/>
                <a:moveTo>
                  <a:pt x="542" y="1229"/>
                </a:moveTo>
                <a:cubicBezTo>
                  <a:pt x="550" y="1308"/>
                  <a:pt x="550" y="1558"/>
                  <a:pt x="542" y="1660"/>
                </a:cubicBezTo>
                <a:cubicBezTo>
                  <a:pt x="542" y="1519"/>
                  <a:pt x="542" y="1253"/>
                  <a:pt x="542" y="1229"/>
                </a:cubicBezTo>
                <a:close/>
                <a:moveTo>
                  <a:pt x="542" y="611"/>
                </a:moveTo>
                <a:cubicBezTo>
                  <a:pt x="542" y="611"/>
                  <a:pt x="542" y="611"/>
                  <a:pt x="542" y="611"/>
                </a:cubicBezTo>
                <a:cubicBezTo>
                  <a:pt x="542" y="611"/>
                  <a:pt x="542" y="619"/>
                  <a:pt x="542" y="619"/>
                </a:cubicBezTo>
                <a:cubicBezTo>
                  <a:pt x="542" y="619"/>
                  <a:pt x="542" y="619"/>
                  <a:pt x="542" y="611"/>
                </a:cubicBezTo>
                <a:close/>
                <a:moveTo>
                  <a:pt x="542" y="611"/>
                </a:moveTo>
                <a:cubicBezTo>
                  <a:pt x="542" y="611"/>
                  <a:pt x="542" y="611"/>
                  <a:pt x="542" y="611"/>
                </a:cubicBezTo>
                <a:cubicBezTo>
                  <a:pt x="542" y="611"/>
                  <a:pt x="542" y="603"/>
                  <a:pt x="534" y="603"/>
                </a:cubicBezTo>
                <a:cubicBezTo>
                  <a:pt x="542" y="603"/>
                  <a:pt x="542" y="603"/>
                  <a:pt x="542" y="611"/>
                </a:cubicBezTo>
                <a:close/>
                <a:moveTo>
                  <a:pt x="479" y="243"/>
                </a:moveTo>
                <a:cubicBezTo>
                  <a:pt x="479" y="235"/>
                  <a:pt x="479" y="235"/>
                  <a:pt x="479" y="235"/>
                </a:cubicBezTo>
                <a:cubicBezTo>
                  <a:pt x="479" y="235"/>
                  <a:pt x="479" y="235"/>
                  <a:pt x="479" y="235"/>
                </a:cubicBezTo>
                <a:cubicBezTo>
                  <a:pt x="479" y="235"/>
                  <a:pt x="479" y="235"/>
                  <a:pt x="479" y="243"/>
                </a:cubicBezTo>
                <a:close/>
                <a:moveTo>
                  <a:pt x="495" y="2004"/>
                </a:moveTo>
                <a:cubicBezTo>
                  <a:pt x="495" y="2012"/>
                  <a:pt x="495" y="2012"/>
                  <a:pt x="495" y="2020"/>
                </a:cubicBezTo>
                <a:cubicBezTo>
                  <a:pt x="495" y="2020"/>
                  <a:pt x="495" y="2020"/>
                  <a:pt x="495" y="1988"/>
                </a:cubicBezTo>
                <a:cubicBezTo>
                  <a:pt x="495" y="2004"/>
                  <a:pt x="495" y="2012"/>
                  <a:pt x="495" y="2020"/>
                </a:cubicBezTo>
                <a:cubicBezTo>
                  <a:pt x="495" y="2020"/>
                  <a:pt x="495" y="2020"/>
                  <a:pt x="495" y="2020"/>
                </a:cubicBezTo>
                <a:cubicBezTo>
                  <a:pt x="495" y="2020"/>
                  <a:pt x="495" y="2020"/>
                  <a:pt x="495" y="2012"/>
                </a:cubicBezTo>
                <a:cubicBezTo>
                  <a:pt x="495" y="2012"/>
                  <a:pt x="495" y="2012"/>
                  <a:pt x="495" y="2012"/>
                </a:cubicBezTo>
                <a:cubicBezTo>
                  <a:pt x="495" y="1996"/>
                  <a:pt x="495" y="1996"/>
                  <a:pt x="495" y="1996"/>
                </a:cubicBezTo>
                <a:cubicBezTo>
                  <a:pt x="495" y="1996"/>
                  <a:pt x="495" y="1996"/>
                  <a:pt x="495" y="1996"/>
                </a:cubicBezTo>
                <a:cubicBezTo>
                  <a:pt x="495" y="1988"/>
                  <a:pt x="487" y="1973"/>
                  <a:pt x="487" y="1973"/>
                </a:cubicBezTo>
                <a:cubicBezTo>
                  <a:pt x="487" y="1957"/>
                  <a:pt x="487" y="1957"/>
                  <a:pt x="495" y="1957"/>
                </a:cubicBezTo>
                <a:cubicBezTo>
                  <a:pt x="495" y="1957"/>
                  <a:pt x="495" y="1957"/>
                  <a:pt x="487" y="1934"/>
                </a:cubicBezTo>
                <a:cubicBezTo>
                  <a:pt x="487" y="1934"/>
                  <a:pt x="487" y="1934"/>
                  <a:pt x="487" y="1934"/>
                </a:cubicBezTo>
                <a:cubicBezTo>
                  <a:pt x="487" y="1949"/>
                  <a:pt x="487" y="1957"/>
                  <a:pt x="487" y="1957"/>
                </a:cubicBezTo>
                <a:cubicBezTo>
                  <a:pt x="487" y="1965"/>
                  <a:pt x="487" y="1949"/>
                  <a:pt x="479" y="1941"/>
                </a:cubicBezTo>
                <a:cubicBezTo>
                  <a:pt x="479" y="1918"/>
                  <a:pt x="495" y="1879"/>
                  <a:pt x="495" y="1879"/>
                </a:cubicBezTo>
                <a:cubicBezTo>
                  <a:pt x="495" y="1895"/>
                  <a:pt x="495" y="1910"/>
                  <a:pt x="495" y="1918"/>
                </a:cubicBezTo>
                <a:cubicBezTo>
                  <a:pt x="495" y="1918"/>
                  <a:pt x="495" y="1918"/>
                  <a:pt x="495" y="1926"/>
                </a:cubicBezTo>
                <a:cubicBezTo>
                  <a:pt x="495" y="1926"/>
                  <a:pt x="495" y="1934"/>
                  <a:pt x="495" y="1934"/>
                </a:cubicBezTo>
                <a:cubicBezTo>
                  <a:pt x="495" y="1934"/>
                  <a:pt x="495" y="1934"/>
                  <a:pt x="495" y="1941"/>
                </a:cubicBezTo>
                <a:cubicBezTo>
                  <a:pt x="495" y="1941"/>
                  <a:pt x="495" y="1941"/>
                  <a:pt x="495" y="1941"/>
                </a:cubicBezTo>
                <a:cubicBezTo>
                  <a:pt x="495" y="1941"/>
                  <a:pt x="495" y="1941"/>
                  <a:pt x="495" y="1941"/>
                </a:cubicBezTo>
                <a:cubicBezTo>
                  <a:pt x="495" y="1941"/>
                  <a:pt x="495" y="1941"/>
                  <a:pt x="495" y="1941"/>
                </a:cubicBezTo>
                <a:cubicBezTo>
                  <a:pt x="495" y="1949"/>
                  <a:pt x="495" y="1949"/>
                  <a:pt x="495" y="1949"/>
                </a:cubicBezTo>
                <a:cubicBezTo>
                  <a:pt x="495" y="1949"/>
                  <a:pt x="495" y="1957"/>
                  <a:pt x="495" y="1957"/>
                </a:cubicBezTo>
                <a:cubicBezTo>
                  <a:pt x="495" y="1965"/>
                  <a:pt x="495" y="1965"/>
                  <a:pt x="495" y="1973"/>
                </a:cubicBezTo>
                <a:cubicBezTo>
                  <a:pt x="495" y="1973"/>
                  <a:pt x="495" y="1973"/>
                  <a:pt x="495" y="1988"/>
                </a:cubicBezTo>
                <a:cubicBezTo>
                  <a:pt x="495" y="1988"/>
                  <a:pt x="495" y="1988"/>
                  <a:pt x="495" y="1988"/>
                </a:cubicBezTo>
                <a:cubicBezTo>
                  <a:pt x="495" y="1996"/>
                  <a:pt x="495" y="2004"/>
                  <a:pt x="495" y="2004"/>
                </a:cubicBezTo>
                <a:cubicBezTo>
                  <a:pt x="495" y="2004"/>
                  <a:pt x="495" y="2004"/>
                  <a:pt x="495" y="2004"/>
                </a:cubicBezTo>
                <a:close/>
                <a:moveTo>
                  <a:pt x="527" y="1957"/>
                </a:moveTo>
                <a:cubicBezTo>
                  <a:pt x="527" y="1957"/>
                  <a:pt x="527" y="1957"/>
                  <a:pt x="527" y="1957"/>
                </a:cubicBezTo>
                <a:cubicBezTo>
                  <a:pt x="527" y="1949"/>
                  <a:pt x="527" y="1949"/>
                  <a:pt x="527" y="1949"/>
                </a:cubicBezTo>
                <a:cubicBezTo>
                  <a:pt x="527" y="1949"/>
                  <a:pt x="527" y="1949"/>
                  <a:pt x="527" y="1957"/>
                </a:cubicBezTo>
                <a:close/>
                <a:moveTo>
                  <a:pt x="527" y="1871"/>
                </a:moveTo>
                <a:cubicBezTo>
                  <a:pt x="527" y="1895"/>
                  <a:pt x="527" y="1902"/>
                  <a:pt x="527" y="1926"/>
                </a:cubicBezTo>
                <a:cubicBezTo>
                  <a:pt x="527" y="1926"/>
                  <a:pt x="527" y="1926"/>
                  <a:pt x="527" y="1934"/>
                </a:cubicBezTo>
                <a:cubicBezTo>
                  <a:pt x="527" y="1918"/>
                  <a:pt x="519" y="1926"/>
                  <a:pt x="519" y="1910"/>
                </a:cubicBezTo>
                <a:cubicBezTo>
                  <a:pt x="519" y="1910"/>
                  <a:pt x="519" y="1910"/>
                  <a:pt x="519" y="1926"/>
                </a:cubicBezTo>
                <a:cubicBezTo>
                  <a:pt x="519" y="1926"/>
                  <a:pt x="519" y="1926"/>
                  <a:pt x="511" y="1949"/>
                </a:cubicBezTo>
                <a:cubicBezTo>
                  <a:pt x="511" y="1949"/>
                  <a:pt x="511" y="1941"/>
                  <a:pt x="511" y="1941"/>
                </a:cubicBezTo>
                <a:cubicBezTo>
                  <a:pt x="511" y="1941"/>
                  <a:pt x="511" y="1941"/>
                  <a:pt x="511" y="1926"/>
                </a:cubicBezTo>
                <a:cubicBezTo>
                  <a:pt x="511" y="1926"/>
                  <a:pt x="519" y="1895"/>
                  <a:pt x="527" y="1871"/>
                </a:cubicBezTo>
                <a:close/>
                <a:moveTo>
                  <a:pt x="503" y="744"/>
                </a:moveTo>
                <a:cubicBezTo>
                  <a:pt x="503" y="752"/>
                  <a:pt x="503" y="744"/>
                  <a:pt x="503" y="752"/>
                </a:cubicBezTo>
                <a:cubicBezTo>
                  <a:pt x="511" y="814"/>
                  <a:pt x="519" y="1034"/>
                  <a:pt x="511" y="1081"/>
                </a:cubicBezTo>
                <a:cubicBezTo>
                  <a:pt x="511" y="1081"/>
                  <a:pt x="511" y="1081"/>
                  <a:pt x="519" y="1096"/>
                </a:cubicBezTo>
                <a:cubicBezTo>
                  <a:pt x="519" y="1214"/>
                  <a:pt x="519" y="1214"/>
                  <a:pt x="519" y="1214"/>
                </a:cubicBezTo>
                <a:cubicBezTo>
                  <a:pt x="519" y="1221"/>
                  <a:pt x="519" y="1221"/>
                  <a:pt x="519" y="1229"/>
                </a:cubicBezTo>
                <a:cubicBezTo>
                  <a:pt x="519" y="1253"/>
                  <a:pt x="519" y="1276"/>
                  <a:pt x="519" y="1292"/>
                </a:cubicBezTo>
                <a:cubicBezTo>
                  <a:pt x="519" y="1331"/>
                  <a:pt x="519" y="1425"/>
                  <a:pt x="519" y="1480"/>
                </a:cubicBezTo>
                <a:cubicBezTo>
                  <a:pt x="519" y="1480"/>
                  <a:pt x="519" y="1480"/>
                  <a:pt x="519" y="1519"/>
                </a:cubicBezTo>
                <a:cubicBezTo>
                  <a:pt x="519" y="1589"/>
                  <a:pt x="511" y="1707"/>
                  <a:pt x="511" y="1769"/>
                </a:cubicBezTo>
                <a:cubicBezTo>
                  <a:pt x="511" y="1801"/>
                  <a:pt x="503" y="1840"/>
                  <a:pt x="503" y="1879"/>
                </a:cubicBezTo>
                <a:cubicBezTo>
                  <a:pt x="503" y="1824"/>
                  <a:pt x="503" y="1746"/>
                  <a:pt x="511" y="1722"/>
                </a:cubicBezTo>
                <a:cubicBezTo>
                  <a:pt x="511" y="1660"/>
                  <a:pt x="519" y="1315"/>
                  <a:pt x="519" y="1229"/>
                </a:cubicBezTo>
                <a:cubicBezTo>
                  <a:pt x="519" y="1229"/>
                  <a:pt x="519" y="1229"/>
                  <a:pt x="511" y="1182"/>
                </a:cubicBezTo>
                <a:cubicBezTo>
                  <a:pt x="511" y="1159"/>
                  <a:pt x="511" y="1112"/>
                  <a:pt x="511" y="1081"/>
                </a:cubicBezTo>
                <a:cubicBezTo>
                  <a:pt x="511" y="1065"/>
                  <a:pt x="511" y="1057"/>
                  <a:pt x="511" y="1049"/>
                </a:cubicBezTo>
                <a:cubicBezTo>
                  <a:pt x="511" y="979"/>
                  <a:pt x="503" y="822"/>
                  <a:pt x="503" y="799"/>
                </a:cubicBezTo>
                <a:cubicBezTo>
                  <a:pt x="503" y="775"/>
                  <a:pt x="495" y="728"/>
                  <a:pt x="495" y="697"/>
                </a:cubicBezTo>
                <a:cubicBezTo>
                  <a:pt x="495" y="697"/>
                  <a:pt x="495" y="697"/>
                  <a:pt x="495" y="713"/>
                </a:cubicBezTo>
                <a:cubicBezTo>
                  <a:pt x="495" y="681"/>
                  <a:pt x="487" y="603"/>
                  <a:pt x="487" y="595"/>
                </a:cubicBezTo>
                <a:cubicBezTo>
                  <a:pt x="487" y="580"/>
                  <a:pt x="487" y="572"/>
                  <a:pt x="487" y="564"/>
                </a:cubicBezTo>
                <a:cubicBezTo>
                  <a:pt x="487" y="564"/>
                  <a:pt x="487" y="564"/>
                  <a:pt x="495" y="681"/>
                </a:cubicBezTo>
                <a:cubicBezTo>
                  <a:pt x="495" y="697"/>
                  <a:pt x="503" y="721"/>
                  <a:pt x="503" y="744"/>
                </a:cubicBezTo>
                <a:close/>
                <a:moveTo>
                  <a:pt x="495" y="282"/>
                </a:moveTo>
                <a:cubicBezTo>
                  <a:pt x="495" y="282"/>
                  <a:pt x="495" y="282"/>
                  <a:pt x="495" y="298"/>
                </a:cubicBezTo>
                <a:cubicBezTo>
                  <a:pt x="495" y="298"/>
                  <a:pt x="495" y="298"/>
                  <a:pt x="495" y="314"/>
                </a:cubicBezTo>
                <a:cubicBezTo>
                  <a:pt x="495" y="314"/>
                  <a:pt x="495" y="314"/>
                  <a:pt x="495" y="314"/>
                </a:cubicBezTo>
                <a:cubicBezTo>
                  <a:pt x="495" y="306"/>
                  <a:pt x="495" y="298"/>
                  <a:pt x="487" y="282"/>
                </a:cubicBezTo>
                <a:cubicBezTo>
                  <a:pt x="487" y="290"/>
                  <a:pt x="495" y="290"/>
                  <a:pt x="495" y="282"/>
                </a:cubicBezTo>
                <a:close/>
                <a:moveTo>
                  <a:pt x="495" y="337"/>
                </a:moveTo>
                <a:cubicBezTo>
                  <a:pt x="495" y="337"/>
                  <a:pt x="495" y="329"/>
                  <a:pt x="495" y="314"/>
                </a:cubicBezTo>
                <a:cubicBezTo>
                  <a:pt x="495" y="321"/>
                  <a:pt x="495" y="329"/>
                  <a:pt x="495" y="337"/>
                </a:cubicBezTo>
                <a:close/>
                <a:moveTo>
                  <a:pt x="479" y="274"/>
                </a:moveTo>
                <a:cubicBezTo>
                  <a:pt x="479" y="282"/>
                  <a:pt x="479" y="282"/>
                  <a:pt x="479" y="298"/>
                </a:cubicBezTo>
                <a:cubicBezTo>
                  <a:pt x="479" y="306"/>
                  <a:pt x="479" y="298"/>
                  <a:pt x="479" y="282"/>
                </a:cubicBezTo>
                <a:cubicBezTo>
                  <a:pt x="479" y="282"/>
                  <a:pt x="479" y="282"/>
                  <a:pt x="472" y="274"/>
                </a:cubicBezTo>
                <a:cubicBezTo>
                  <a:pt x="472" y="274"/>
                  <a:pt x="472" y="274"/>
                  <a:pt x="479" y="274"/>
                </a:cubicBezTo>
                <a:close/>
                <a:moveTo>
                  <a:pt x="440" y="118"/>
                </a:moveTo>
                <a:cubicBezTo>
                  <a:pt x="440" y="118"/>
                  <a:pt x="440" y="118"/>
                  <a:pt x="440" y="118"/>
                </a:cubicBezTo>
                <a:cubicBezTo>
                  <a:pt x="440" y="134"/>
                  <a:pt x="440" y="118"/>
                  <a:pt x="440" y="110"/>
                </a:cubicBezTo>
                <a:cubicBezTo>
                  <a:pt x="440" y="110"/>
                  <a:pt x="440" y="110"/>
                  <a:pt x="440" y="118"/>
                </a:cubicBezTo>
                <a:close/>
                <a:moveTo>
                  <a:pt x="440" y="165"/>
                </a:moveTo>
                <a:cubicBezTo>
                  <a:pt x="440" y="173"/>
                  <a:pt x="440" y="188"/>
                  <a:pt x="440" y="188"/>
                </a:cubicBezTo>
                <a:cubicBezTo>
                  <a:pt x="440" y="188"/>
                  <a:pt x="440" y="188"/>
                  <a:pt x="440" y="165"/>
                </a:cubicBezTo>
                <a:close/>
                <a:moveTo>
                  <a:pt x="424" y="87"/>
                </a:moveTo>
                <a:cubicBezTo>
                  <a:pt x="424" y="79"/>
                  <a:pt x="424" y="79"/>
                  <a:pt x="424" y="79"/>
                </a:cubicBezTo>
                <a:cubicBezTo>
                  <a:pt x="432" y="79"/>
                  <a:pt x="432" y="87"/>
                  <a:pt x="432" y="94"/>
                </a:cubicBezTo>
                <a:cubicBezTo>
                  <a:pt x="432" y="102"/>
                  <a:pt x="432" y="102"/>
                  <a:pt x="440" y="110"/>
                </a:cubicBezTo>
                <a:cubicBezTo>
                  <a:pt x="440" y="134"/>
                  <a:pt x="440" y="149"/>
                  <a:pt x="456" y="180"/>
                </a:cubicBezTo>
                <a:cubicBezTo>
                  <a:pt x="456" y="188"/>
                  <a:pt x="456" y="188"/>
                  <a:pt x="456" y="188"/>
                </a:cubicBezTo>
                <a:cubicBezTo>
                  <a:pt x="464" y="235"/>
                  <a:pt x="464" y="274"/>
                  <a:pt x="479" y="321"/>
                </a:cubicBezTo>
                <a:cubicBezTo>
                  <a:pt x="479" y="329"/>
                  <a:pt x="495" y="415"/>
                  <a:pt x="495" y="447"/>
                </a:cubicBezTo>
                <a:cubicBezTo>
                  <a:pt x="495" y="447"/>
                  <a:pt x="495" y="447"/>
                  <a:pt x="495" y="447"/>
                </a:cubicBezTo>
                <a:cubicBezTo>
                  <a:pt x="479" y="337"/>
                  <a:pt x="456" y="212"/>
                  <a:pt x="424" y="87"/>
                </a:cubicBezTo>
                <a:close/>
                <a:moveTo>
                  <a:pt x="448" y="267"/>
                </a:moveTo>
                <a:cubicBezTo>
                  <a:pt x="448" y="267"/>
                  <a:pt x="448" y="274"/>
                  <a:pt x="456" y="282"/>
                </a:cubicBezTo>
                <a:cubicBezTo>
                  <a:pt x="456" y="298"/>
                  <a:pt x="456" y="298"/>
                  <a:pt x="456" y="298"/>
                </a:cubicBezTo>
                <a:cubicBezTo>
                  <a:pt x="456" y="306"/>
                  <a:pt x="456" y="306"/>
                  <a:pt x="456" y="306"/>
                </a:cubicBezTo>
                <a:cubicBezTo>
                  <a:pt x="456" y="306"/>
                  <a:pt x="456" y="306"/>
                  <a:pt x="456" y="321"/>
                </a:cubicBezTo>
                <a:cubicBezTo>
                  <a:pt x="456" y="314"/>
                  <a:pt x="456" y="306"/>
                  <a:pt x="448" y="290"/>
                </a:cubicBezTo>
                <a:cubicBezTo>
                  <a:pt x="448" y="282"/>
                  <a:pt x="448" y="274"/>
                  <a:pt x="448" y="267"/>
                </a:cubicBezTo>
                <a:close/>
                <a:moveTo>
                  <a:pt x="456" y="321"/>
                </a:moveTo>
                <a:cubicBezTo>
                  <a:pt x="456" y="329"/>
                  <a:pt x="456" y="329"/>
                  <a:pt x="456" y="329"/>
                </a:cubicBezTo>
                <a:cubicBezTo>
                  <a:pt x="464" y="384"/>
                  <a:pt x="456" y="384"/>
                  <a:pt x="464" y="431"/>
                </a:cubicBezTo>
                <a:cubicBezTo>
                  <a:pt x="464" y="447"/>
                  <a:pt x="464" y="431"/>
                  <a:pt x="464" y="447"/>
                </a:cubicBezTo>
                <a:cubicBezTo>
                  <a:pt x="472" y="454"/>
                  <a:pt x="464" y="462"/>
                  <a:pt x="472" y="486"/>
                </a:cubicBezTo>
                <a:cubicBezTo>
                  <a:pt x="472" y="486"/>
                  <a:pt x="472" y="486"/>
                  <a:pt x="472" y="494"/>
                </a:cubicBezTo>
                <a:cubicBezTo>
                  <a:pt x="464" y="470"/>
                  <a:pt x="464" y="470"/>
                  <a:pt x="464" y="454"/>
                </a:cubicBezTo>
                <a:cubicBezTo>
                  <a:pt x="464" y="447"/>
                  <a:pt x="464" y="454"/>
                  <a:pt x="464" y="447"/>
                </a:cubicBezTo>
                <a:cubicBezTo>
                  <a:pt x="464" y="447"/>
                  <a:pt x="464" y="447"/>
                  <a:pt x="464" y="431"/>
                </a:cubicBezTo>
                <a:cubicBezTo>
                  <a:pt x="464" y="423"/>
                  <a:pt x="456" y="345"/>
                  <a:pt x="456" y="337"/>
                </a:cubicBezTo>
                <a:cubicBezTo>
                  <a:pt x="456" y="337"/>
                  <a:pt x="456" y="337"/>
                  <a:pt x="448" y="306"/>
                </a:cubicBezTo>
                <a:cubicBezTo>
                  <a:pt x="448" y="306"/>
                  <a:pt x="448" y="306"/>
                  <a:pt x="448" y="321"/>
                </a:cubicBezTo>
                <a:cubicBezTo>
                  <a:pt x="440" y="298"/>
                  <a:pt x="440" y="282"/>
                  <a:pt x="440" y="259"/>
                </a:cubicBezTo>
                <a:cubicBezTo>
                  <a:pt x="440" y="282"/>
                  <a:pt x="448" y="314"/>
                  <a:pt x="456" y="321"/>
                </a:cubicBezTo>
                <a:close/>
                <a:moveTo>
                  <a:pt x="440" y="407"/>
                </a:moveTo>
                <a:cubicBezTo>
                  <a:pt x="448" y="407"/>
                  <a:pt x="448" y="407"/>
                  <a:pt x="448" y="407"/>
                </a:cubicBezTo>
                <a:cubicBezTo>
                  <a:pt x="440" y="400"/>
                  <a:pt x="440" y="400"/>
                  <a:pt x="440" y="400"/>
                </a:cubicBezTo>
                <a:cubicBezTo>
                  <a:pt x="440" y="400"/>
                  <a:pt x="440" y="400"/>
                  <a:pt x="440" y="400"/>
                </a:cubicBezTo>
                <a:cubicBezTo>
                  <a:pt x="440" y="400"/>
                  <a:pt x="440" y="407"/>
                  <a:pt x="440" y="407"/>
                </a:cubicBezTo>
                <a:close/>
                <a:moveTo>
                  <a:pt x="487" y="1026"/>
                </a:moveTo>
                <a:cubicBezTo>
                  <a:pt x="487" y="1026"/>
                  <a:pt x="487" y="1026"/>
                  <a:pt x="487" y="1034"/>
                </a:cubicBezTo>
                <a:cubicBezTo>
                  <a:pt x="495" y="1034"/>
                  <a:pt x="495" y="1034"/>
                  <a:pt x="495" y="1026"/>
                </a:cubicBezTo>
                <a:cubicBezTo>
                  <a:pt x="495" y="1026"/>
                  <a:pt x="495" y="1026"/>
                  <a:pt x="487" y="1018"/>
                </a:cubicBezTo>
                <a:cubicBezTo>
                  <a:pt x="487" y="1018"/>
                  <a:pt x="487" y="1018"/>
                  <a:pt x="487" y="1026"/>
                </a:cubicBezTo>
                <a:close/>
                <a:moveTo>
                  <a:pt x="440" y="204"/>
                </a:moveTo>
                <a:cubicBezTo>
                  <a:pt x="432" y="188"/>
                  <a:pt x="432" y="188"/>
                  <a:pt x="432" y="188"/>
                </a:cubicBezTo>
                <a:cubicBezTo>
                  <a:pt x="432" y="196"/>
                  <a:pt x="432" y="204"/>
                  <a:pt x="432" y="204"/>
                </a:cubicBezTo>
                <a:cubicBezTo>
                  <a:pt x="432" y="204"/>
                  <a:pt x="432" y="204"/>
                  <a:pt x="440" y="204"/>
                </a:cubicBezTo>
                <a:close/>
                <a:moveTo>
                  <a:pt x="456" y="517"/>
                </a:moveTo>
                <a:cubicBezTo>
                  <a:pt x="448" y="517"/>
                  <a:pt x="448" y="517"/>
                  <a:pt x="456" y="525"/>
                </a:cubicBezTo>
                <a:cubicBezTo>
                  <a:pt x="456" y="525"/>
                  <a:pt x="456" y="525"/>
                  <a:pt x="456" y="517"/>
                </a:cubicBezTo>
                <a:close/>
                <a:moveTo>
                  <a:pt x="479" y="814"/>
                </a:moveTo>
                <a:cubicBezTo>
                  <a:pt x="479" y="799"/>
                  <a:pt x="479" y="791"/>
                  <a:pt x="479" y="783"/>
                </a:cubicBezTo>
                <a:cubicBezTo>
                  <a:pt x="479" y="783"/>
                  <a:pt x="479" y="783"/>
                  <a:pt x="479" y="775"/>
                </a:cubicBezTo>
                <a:cubicBezTo>
                  <a:pt x="479" y="775"/>
                  <a:pt x="479" y="783"/>
                  <a:pt x="479" y="783"/>
                </a:cubicBezTo>
                <a:cubicBezTo>
                  <a:pt x="479" y="783"/>
                  <a:pt x="479" y="783"/>
                  <a:pt x="479" y="783"/>
                </a:cubicBezTo>
                <a:cubicBezTo>
                  <a:pt x="479" y="791"/>
                  <a:pt x="479" y="799"/>
                  <a:pt x="479" y="814"/>
                </a:cubicBezTo>
                <a:cubicBezTo>
                  <a:pt x="479" y="814"/>
                  <a:pt x="479" y="814"/>
                  <a:pt x="472" y="799"/>
                </a:cubicBezTo>
                <a:cubicBezTo>
                  <a:pt x="472" y="799"/>
                  <a:pt x="472" y="807"/>
                  <a:pt x="472" y="807"/>
                </a:cubicBezTo>
                <a:cubicBezTo>
                  <a:pt x="472" y="807"/>
                  <a:pt x="472" y="814"/>
                  <a:pt x="472" y="814"/>
                </a:cubicBezTo>
                <a:cubicBezTo>
                  <a:pt x="472" y="814"/>
                  <a:pt x="472" y="814"/>
                  <a:pt x="472" y="822"/>
                </a:cubicBezTo>
                <a:cubicBezTo>
                  <a:pt x="472" y="822"/>
                  <a:pt x="472" y="830"/>
                  <a:pt x="472" y="838"/>
                </a:cubicBezTo>
                <a:cubicBezTo>
                  <a:pt x="472" y="838"/>
                  <a:pt x="472" y="838"/>
                  <a:pt x="472" y="846"/>
                </a:cubicBezTo>
                <a:cubicBezTo>
                  <a:pt x="472" y="846"/>
                  <a:pt x="472" y="846"/>
                  <a:pt x="472" y="854"/>
                </a:cubicBezTo>
                <a:cubicBezTo>
                  <a:pt x="472" y="854"/>
                  <a:pt x="472" y="854"/>
                  <a:pt x="472" y="861"/>
                </a:cubicBezTo>
                <a:cubicBezTo>
                  <a:pt x="464" y="846"/>
                  <a:pt x="464" y="846"/>
                  <a:pt x="464" y="830"/>
                </a:cubicBezTo>
                <a:cubicBezTo>
                  <a:pt x="464" y="830"/>
                  <a:pt x="464" y="830"/>
                  <a:pt x="464" y="830"/>
                </a:cubicBezTo>
                <a:cubicBezTo>
                  <a:pt x="464" y="838"/>
                  <a:pt x="464" y="846"/>
                  <a:pt x="464" y="854"/>
                </a:cubicBezTo>
                <a:cubicBezTo>
                  <a:pt x="464" y="854"/>
                  <a:pt x="464" y="854"/>
                  <a:pt x="464" y="854"/>
                </a:cubicBezTo>
                <a:cubicBezTo>
                  <a:pt x="464" y="877"/>
                  <a:pt x="472" y="861"/>
                  <a:pt x="472" y="877"/>
                </a:cubicBezTo>
                <a:cubicBezTo>
                  <a:pt x="472" y="877"/>
                  <a:pt x="472" y="877"/>
                  <a:pt x="472" y="877"/>
                </a:cubicBezTo>
                <a:cubicBezTo>
                  <a:pt x="472" y="869"/>
                  <a:pt x="472" y="869"/>
                  <a:pt x="479" y="877"/>
                </a:cubicBezTo>
                <a:cubicBezTo>
                  <a:pt x="479" y="869"/>
                  <a:pt x="479" y="869"/>
                  <a:pt x="479" y="861"/>
                </a:cubicBezTo>
                <a:cubicBezTo>
                  <a:pt x="479" y="861"/>
                  <a:pt x="479" y="861"/>
                  <a:pt x="479" y="861"/>
                </a:cubicBezTo>
                <a:cubicBezTo>
                  <a:pt x="479" y="854"/>
                  <a:pt x="479" y="854"/>
                  <a:pt x="479" y="854"/>
                </a:cubicBezTo>
                <a:cubicBezTo>
                  <a:pt x="479" y="854"/>
                  <a:pt x="479" y="854"/>
                  <a:pt x="479" y="854"/>
                </a:cubicBezTo>
                <a:cubicBezTo>
                  <a:pt x="479" y="854"/>
                  <a:pt x="479" y="854"/>
                  <a:pt x="479" y="846"/>
                </a:cubicBezTo>
                <a:cubicBezTo>
                  <a:pt x="472" y="830"/>
                  <a:pt x="479" y="838"/>
                  <a:pt x="479" y="830"/>
                </a:cubicBezTo>
                <a:cubicBezTo>
                  <a:pt x="479" y="830"/>
                  <a:pt x="479" y="822"/>
                  <a:pt x="479" y="814"/>
                </a:cubicBezTo>
                <a:cubicBezTo>
                  <a:pt x="479" y="822"/>
                  <a:pt x="479" y="814"/>
                  <a:pt x="479" y="814"/>
                </a:cubicBezTo>
                <a:close/>
                <a:moveTo>
                  <a:pt x="511" y="2145"/>
                </a:moveTo>
                <a:cubicBezTo>
                  <a:pt x="511" y="2145"/>
                  <a:pt x="511" y="2145"/>
                  <a:pt x="519" y="2153"/>
                </a:cubicBezTo>
                <a:cubicBezTo>
                  <a:pt x="519" y="2153"/>
                  <a:pt x="519" y="2153"/>
                  <a:pt x="511" y="2137"/>
                </a:cubicBezTo>
                <a:cubicBezTo>
                  <a:pt x="511" y="2137"/>
                  <a:pt x="511" y="2145"/>
                  <a:pt x="511" y="2145"/>
                </a:cubicBezTo>
                <a:close/>
                <a:moveTo>
                  <a:pt x="519" y="2129"/>
                </a:moveTo>
                <a:cubicBezTo>
                  <a:pt x="519" y="2137"/>
                  <a:pt x="519" y="2145"/>
                  <a:pt x="527" y="2153"/>
                </a:cubicBezTo>
                <a:cubicBezTo>
                  <a:pt x="527" y="2145"/>
                  <a:pt x="519" y="2137"/>
                  <a:pt x="519" y="2129"/>
                </a:cubicBezTo>
                <a:close/>
                <a:moveTo>
                  <a:pt x="534" y="2192"/>
                </a:moveTo>
                <a:cubicBezTo>
                  <a:pt x="534" y="2176"/>
                  <a:pt x="527" y="2168"/>
                  <a:pt x="527" y="2161"/>
                </a:cubicBezTo>
                <a:lnTo>
                  <a:pt x="534" y="2192"/>
                </a:lnTo>
                <a:close/>
                <a:moveTo>
                  <a:pt x="527" y="2153"/>
                </a:moveTo>
                <a:cubicBezTo>
                  <a:pt x="527" y="2153"/>
                  <a:pt x="527" y="2153"/>
                  <a:pt x="527" y="2153"/>
                </a:cubicBezTo>
                <a:cubicBezTo>
                  <a:pt x="527" y="2153"/>
                  <a:pt x="527" y="2153"/>
                  <a:pt x="527" y="2153"/>
                </a:cubicBezTo>
                <a:cubicBezTo>
                  <a:pt x="527" y="2153"/>
                  <a:pt x="527" y="2161"/>
                  <a:pt x="527" y="2161"/>
                </a:cubicBezTo>
                <a:cubicBezTo>
                  <a:pt x="527" y="2161"/>
                  <a:pt x="527" y="2153"/>
                  <a:pt x="527" y="2153"/>
                </a:cubicBezTo>
                <a:close/>
                <a:moveTo>
                  <a:pt x="511" y="2082"/>
                </a:moveTo>
                <a:cubicBezTo>
                  <a:pt x="511" y="2082"/>
                  <a:pt x="511" y="2082"/>
                  <a:pt x="511" y="2090"/>
                </a:cubicBezTo>
                <a:cubicBezTo>
                  <a:pt x="511" y="2090"/>
                  <a:pt x="511" y="2090"/>
                  <a:pt x="511" y="2098"/>
                </a:cubicBezTo>
                <a:cubicBezTo>
                  <a:pt x="511" y="2098"/>
                  <a:pt x="511" y="2106"/>
                  <a:pt x="511" y="2106"/>
                </a:cubicBezTo>
                <a:cubicBezTo>
                  <a:pt x="511" y="2106"/>
                  <a:pt x="511" y="2114"/>
                  <a:pt x="511" y="2114"/>
                </a:cubicBezTo>
                <a:cubicBezTo>
                  <a:pt x="519" y="2114"/>
                  <a:pt x="519" y="2114"/>
                  <a:pt x="519" y="2114"/>
                </a:cubicBezTo>
                <a:cubicBezTo>
                  <a:pt x="511" y="2106"/>
                  <a:pt x="511" y="2098"/>
                  <a:pt x="511" y="2082"/>
                </a:cubicBezTo>
                <a:close/>
                <a:moveTo>
                  <a:pt x="511" y="2114"/>
                </a:moveTo>
                <a:cubicBezTo>
                  <a:pt x="511" y="2114"/>
                  <a:pt x="511" y="2114"/>
                  <a:pt x="511" y="2114"/>
                </a:cubicBezTo>
                <a:cubicBezTo>
                  <a:pt x="511" y="2114"/>
                  <a:pt x="511" y="2114"/>
                  <a:pt x="511" y="2114"/>
                </a:cubicBezTo>
                <a:cubicBezTo>
                  <a:pt x="511" y="2114"/>
                  <a:pt x="511" y="2114"/>
                  <a:pt x="511" y="2114"/>
                </a:cubicBezTo>
                <a:close/>
                <a:moveTo>
                  <a:pt x="511" y="2114"/>
                </a:moveTo>
                <a:cubicBezTo>
                  <a:pt x="511" y="2121"/>
                  <a:pt x="519" y="2121"/>
                  <a:pt x="519" y="2129"/>
                </a:cubicBezTo>
                <a:cubicBezTo>
                  <a:pt x="519" y="2121"/>
                  <a:pt x="519" y="2121"/>
                  <a:pt x="519" y="2121"/>
                </a:cubicBezTo>
                <a:cubicBezTo>
                  <a:pt x="519" y="2121"/>
                  <a:pt x="519" y="2121"/>
                  <a:pt x="519" y="2121"/>
                </a:cubicBezTo>
                <a:cubicBezTo>
                  <a:pt x="519" y="2121"/>
                  <a:pt x="519" y="2121"/>
                  <a:pt x="519" y="2114"/>
                </a:cubicBezTo>
                <a:cubicBezTo>
                  <a:pt x="519" y="2121"/>
                  <a:pt x="519" y="2121"/>
                  <a:pt x="519" y="2121"/>
                </a:cubicBezTo>
                <a:cubicBezTo>
                  <a:pt x="519" y="2121"/>
                  <a:pt x="519" y="2121"/>
                  <a:pt x="511" y="2114"/>
                </a:cubicBezTo>
                <a:close/>
                <a:moveTo>
                  <a:pt x="542" y="2192"/>
                </a:moveTo>
                <a:cubicBezTo>
                  <a:pt x="542" y="2176"/>
                  <a:pt x="542" y="2176"/>
                  <a:pt x="542" y="2168"/>
                </a:cubicBezTo>
                <a:cubicBezTo>
                  <a:pt x="542" y="2168"/>
                  <a:pt x="542" y="2168"/>
                  <a:pt x="534" y="2161"/>
                </a:cubicBezTo>
                <a:cubicBezTo>
                  <a:pt x="534" y="2161"/>
                  <a:pt x="534" y="2161"/>
                  <a:pt x="534" y="2168"/>
                </a:cubicBezTo>
                <a:cubicBezTo>
                  <a:pt x="534" y="2168"/>
                  <a:pt x="534" y="2168"/>
                  <a:pt x="534" y="2176"/>
                </a:cubicBezTo>
                <a:cubicBezTo>
                  <a:pt x="534" y="2161"/>
                  <a:pt x="534" y="2161"/>
                  <a:pt x="527" y="2161"/>
                </a:cubicBezTo>
                <a:cubicBezTo>
                  <a:pt x="527" y="2161"/>
                  <a:pt x="527" y="2161"/>
                  <a:pt x="534" y="2176"/>
                </a:cubicBezTo>
                <a:cubicBezTo>
                  <a:pt x="534" y="2184"/>
                  <a:pt x="534" y="2184"/>
                  <a:pt x="534" y="2184"/>
                </a:cubicBezTo>
                <a:cubicBezTo>
                  <a:pt x="542" y="2192"/>
                  <a:pt x="542" y="2192"/>
                  <a:pt x="542" y="2192"/>
                </a:cubicBezTo>
                <a:close/>
                <a:moveTo>
                  <a:pt x="527" y="2067"/>
                </a:moveTo>
                <a:cubicBezTo>
                  <a:pt x="527" y="2067"/>
                  <a:pt x="527" y="2075"/>
                  <a:pt x="527" y="2075"/>
                </a:cubicBezTo>
                <a:cubicBezTo>
                  <a:pt x="527" y="2067"/>
                  <a:pt x="527" y="2067"/>
                  <a:pt x="527" y="2067"/>
                </a:cubicBezTo>
                <a:cubicBezTo>
                  <a:pt x="527" y="2067"/>
                  <a:pt x="527" y="2067"/>
                  <a:pt x="527" y="2067"/>
                </a:cubicBezTo>
                <a:cubicBezTo>
                  <a:pt x="527" y="2067"/>
                  <a:pt x="527" y="2067"/>
                  <a:pt x="527" y="2075"/>
                </a:cubicBezTo>
                <a:cubicBezTo>
                  <a:pt x="527" y="2067"/>
                  <a:pt x="527" y="2067"/>
                  <a:pt x="534" y="2075"/>
                </a:cubicBezTo>
                <a:cubicBezTo>
                  <a:pt x="534" y="2075"/>
                  <a:pt x="534" y="2075"/>
                  <a:pt x="527" y="2059"/>
                </a:cubicBezTo>
                <a:cubicBezTo>
                  <a:pt x="527" y="2067"/>
                  <a:pt x="527" y="2067"/>
                  <a:pt x="527" y="2067"/>
                </a:cubicBezTo>
                <a:cubicBezTo>
                  <a:pt x="527" y="2067"/>
                  <a:pt x="527" y="2059"/>
                  <a:pt x="527" y="2059"/>
                </a:cubicBezTo>
                <a:cubicBezTo>
                  <a:pt x="527" y="2059"/>
                  <a:pt x="527" y="2059"/>
                  <a:pt x="527" y="2059"/>
                </a:cubicBezTo>
                <a:cubicBezTo>
                  <a:pt x="527" y="2059"/>
                  <a:pt x="527" y="2059"/>
                  <a:pt x="527" y="2059"/>
                </a:cubicBezTo>
                <a:cubicBezTo>
                  <a:pt x="527" y="2059"/>
                  <a:pt x="527" y="2059"/>
                  <a:pt x="527" y="2059"/>
                </a:cubicBezTo>
                <a:cubicBezTo>
                  <a:pt x="527" y="2051"/>
                  <a:pt x="527" y="2051"/>
                  <a:pt x="527" y="2051"/>
                </a:cubicBezTo>
                <a:cubicBezTo>
                  <a:pt x="527" y="2051"/>
                  <a:pt x="527" y="2051"/>
                  <a:pt x="527" y="2059"/>
                </a:cubicBezTo>
                <a:cubicBezTo>
                  <a:pt x="527" y="2051"/>
                  <a:pt x="527" y="2051"/>
                  <a:pt x="527" y="2051"/>
                </a:cubicBezTo>
                <a:cubicBezTo>
                  <a:pt x="527" y="2059"/>
                  <a:pt x="527" y="2059"/>
                  <a:pt x="527" y="2067"/>
                </a:cubicBezTo>
                <a:cubicBezTo>
                  <a:pt x="527" y="2059"/>
                  <a:pt x="527" y="2067"/>
                  <a:pt x="527" y="2075"/>
                </a:cubicBezTo>
                <a:cubicBezTo>
                  <a:pt x="527" y="2075"/>
                  <a:pt x="527" y="2075"/>
                  <a:pt x="527" y="2067"/>
                </a:cubicBezTo>
                <a:close/>
                <a:moveTo>
                  <a:pt x="527" y="2098"/>
                </a:moveTo>
                <a:cubicBezTo>
                  <a:pt x="534" y="2106"/>
                  <a:pt x="534" y="2114"/>
                  <a:pt x="534" y="2121"/>
                </a:cubicBezTo>
                <a:cubicBezTo>
                  <a:pt x="527" y="2121"/>
                  <a:pt x="527" y="2121"/>
                  <a:pt x="527" y="2121"/>
                </a:cubicBezTo>
                <a:cubicBezTo>
                  <a:pt x="534" y="2129"/>
                  <a:pt x="534" y="2129"/>
                  <a:pt x="534" y="2129"/>
                </a:cubicBezTo>
                <a:cubicBezTo>
                  <a:pt x="534" y="2121"/>
                  <a:pt x="534" y="2121"/>
                  <a:pt x="534" y="2121"/>
                </a:cubicBezTo>
                <a:cubicBezTo>
                  <a:pt x="534" y="2129"/>
                  <a:pt x="534" y="2129"/>
                  <a:pt x="534" y="2137"/>
                </a:cubicBezTo>
                <a:cubicBezTo>
                  <a:pt x="534" y="2129"/>
                  <a:pt x="534" y="2129"/>
                  <a:pt x="534" y="2106"/>
                </a:cubicBezTo>
                <a:cubicBezTo>
                  <a:pt x="534" y="2098"/>
                  <a:pt x="534" y="2098"/>
                  <a:pt x="527" y="2098"/>
                </a:cubicBezTo>
                <a:close/>
                <a:moveTo>
                  <a:pt x="534" y="2137"/>
                </a:moveTo>
                <a:cubicBezTo>
                  <a:pt x="534" y="2137"/>
                  <a:pt x="534" y="2137"/>
                  <a:pt x="534" y="2145"/>
                </a:cubicBezTo>
                <a:cubicBezTo>
                  <a:pt x="534" y="2145"/>
                  <a:pt x="534" y="2145"/>
                  <a:pt x="542" y="2145"/>
                </a:cubicBezTo>
                <a:cubicBezTo>
                  <a:pt x="534" y="2145"/>
                  <a:pt x="534" y="2145"/>
                  <a:pt x="534" y="2145"/>
                </a:cubicBezTo>
                <a:cubicBezTo>
                  <a:pt x="534" y="2145"/>
                  <a:pt x="534" y="2145"/>
                  <a:pt x="542" y="2145"/>
                </a:cubicBezTo>
                <a:cubicBezTo>
                  <a:pt x="542" y="2145"/>
                  <a:pt x="542" y="2145"/>
                  <a:pt x="534" y="2145"/>
                </a:cubicBezTo>
                <a:cubicBezTo>
                  <a:pt x="534" y="2137"/>
                  <a:pt x="534" y="2137"/>
                  <a:pt x="534" y="2137"/>
                </a:cubicBezTo>
                <a:cubicBezTo>
                  <a:pt x="534" y="2137"/>
                  <a:pt x="534" y="2137"/>
                  <a:pt x="534" y="2145"/>
                </a:cubicBezTo>
                <a:cubicBezTo>
                  <a:pt x="534" y="2137"/>
                  <a:pt x="534" y="2137"/>
                  <a:pt x="534" y="2137"/>
                </a:cubicBezTo>
                <a:close/>
                <a:moveTo>
                  <a:pt x="527" y="2043"/>
                </a:moveTo>
                <a:cubicBezTo>
                  <a:pt x="527" y="2043"/>
                  <a:pt x="527" y="2043"/>
                  <a:pt x="527" y="2028"/>
                </a:cubicBezTo>
                <a:cubicBezTo>
                  <a:pt x="527" y="2035"/>
                  <a:pt x="527" y="2035"/>
                  <a:pt x="527" y="2043"/>
                </a:cubicBezTo>
                <a:cubicBezTo>
                  <a:pt x="527" y="2043"/>
                  <a:pt x="527" y="2043"/>
                  <a:pt x="527" y="2043"/>
                </a:cubicBezTo>
                <a:cubicBezTo>
                  <a:pt x="527" y="2051"/>
                  <a:pt x="527" y="2051"/>
                  <a:pt x="527" y="2051"/>
                </a:cubicBezTo>
                <a:cubicBezTo>
                  <a:pt x="527" y="2051"/>
                  <a:pt x="527" y="2051"/>
                  <a:pt x="527" y="2043"/>
                </a:cubicBezTo>
                <a:close/>
                <a:moveTo>
                  <a:pt x="527" y="2051"/>
                </a:moveTo>
                <a:cubicBezTo>
                  <a:pt x="527" y="2051"/>
                  <a:pt x="527" y="2051"/>
                  <a:pt x="527" y="2051"/>
                </a:cubicBezTo>
                <a:cubicBezTo>
                  <a:pt x="527" y="2051"/>
                  <a:pt x="527" y="2051"/>
                  <a:pt x="527" y="2043"/>
                </a:cubicBezTo>
                <a:cubicBezTo>
                  <a:pt x="527" y="2051"/>
                  <a:pt x="527" y="2051"/>
                  <a:pt x="527" y="2051"/>
                </a:cubicBezTo>
                <a:close/>
                <a:moveTo>
                  <a:pt x="527" y="2043"/>
                </a:moveTo>
                <a:cubicBezTo>
                  <a:pt x="527" y="2028"/>
                  <a:pt x="527" y="2028"/>
                  <a:pt x="527" y="2028"/>
                </a:cubicBezTo>
                <a:cubicBezTo>
                  <a:pt x="527" y="2035"/>
                  <a:pt x="527" y="2043"/>
                  <a:pt x="527" y="2043"/>
                </a:cubicBezTo>
                <a:cubicBezTo>
                  <a:pt x="527" y="2043"/>
                  <a:pt x="527" y="2043"/>
                  <a:pt x="527" y="2043"/>
                </a:cubicBezTo>
                <a:close/>
                <a:moveTo>
                  <a:pt x="534" y="2082"/>
                </a:moveTo>
                <a:cubicBezTo>
                  <a:pt x="534" y="2082"/>
                  <a:pt x="534" y="2082"/>
                  <a:pt x="534" y="2090"/>
                </a:cubicBezTo>
                <a:cubicBezTo>
                  <a:pt x="534" y="2090"/>
                  <a:pt x="534" y="2090"/>
                  <a:pt x="534" y="2106"/>
                </a:cubicBezTo>
                <a:cubicBezTo>
                  <a:pt x="542" y="2121"/>
                  <a:pt x="542" y="2121"/>
                  <a:pt x="542" y="2121"/>
                </a:cubicBezTo>
                <a:cubicBezTo>
                  <a:pt x="534" y="2106"/>
                  <a:pt x="534" y="2098"/>
                  <a:pt x="534" y="2082"/>
                </a:cubicBezTo>
                <a:close/>
                <a:moveTo>
                  <a:pt x="527" y="2051"/>
                </a:moveTo>
                <a:cubicBezTo>
                  <a:pt x="527" y="2051"/>
                  <a:pt x="527" y="2051"/>
                  <a:pt x="527" y="2059"/>
                </a:cubicBezTo>
                <a:cubicBezTo>
                  <a:pt x="534" y="2059"/>
                  <a:pt x="534" y="2059"/>
                  <a:pt x="534" y="2059"/>
                </a:cubicBezTo>
                <a:cubicBezTo>
                  <a:pt x="527" y="2051"/>
                  <a:pt x="534" y="2059"/>
                  <a:pt x="527" y="2051"/>
                </a:cubicBezTo>
                <a:close/>
                <a:moveTo>
                  <a:pt x="550" y="2168"/>
                </a:moveTo>
                <a:cubicBezTo>
                  <a:pt x="550" y="2168"/>
                  <a:pt x="550" y="2168"/>
                  <a:pt x="550" y="2168"/>
                </a:cubicBezTo>
                <a:cubicBezTo>
                  <a:pt x="550" y="2168"/>
                  <a:pt x="550" y="2168"/>
                  <a:pt x="550" y="2168"/>
                </a:cubicBezTo>
                <a:cubicBezTo>
                  <a:pt x="550" y="2168"/>
                  <a:pt x="550" y="2168"/>
                  <a:pt x="550" y="2168"/>
                </a:cubicBezTo>
                <a:close/>
                <a:moveTo>
                  <a:pt x="550" y="2161"/>
                </a:moveTo>
                <a:cubicBezTo>
                  <a:pt x="550" y="2168"/>
                  <a:pt x="550" y="2168"/>
                  <a:pt x="550" y="2168"/>
                </a:cubicBezTo>
                <a:cubicBezTo>
                  <a:pt x="550" y="2161"/>
                  <a:pt x="550" y="2161"/>
                  <a:pt x="550" y="2161"/>
                </a:cubicBezTo>
                <a:cubicBezTo>
                  <a:pt x="550" y="2161"/>
                  <a:pt x="550" y="2161"/>
                  <a:pt x="550" y="2161"/>
                </a:cubicBezTo>
                <a:close/>
                <a:moveTo>
                  <a:pt x="550" y="2176"/>
                </a:moveTo>
                <a:cubicBezTo>
                  <a:pt x="550" y="2168"/>
                  <a:pt x="550" y="2168"/>
                  <a:pt x="550" y="2168"/>
                </a:cubicBezTo>
                <a:cubicBezTo>
                  <a:pt x="550" y="2168"/>
                  <a:pt x="550" y="2168"/>
                  <a:pt x="550" y="2176"/>
                </a:cubicBezTo>
                <a:close/>
                <a:moveTo>
                  <a:pt x="550" y="2137"/>
                </a:moveTo>
                <a:cubicBezTo>
                  <a:pt x="550" y="2145"/>
                  <a:pt x="550" y="2137"/>
                  <a:pt x="550" y="2145"/>
                </a:cubicBezTo>
                <a:cubicBezTo>
                  <a:pt x="550" y="2161"/>
                  <a:pt x="550" y="2161"/>
                  <a:pt x="550" y="2161"/>
                </a:cubicBezTo>
                <a:cubicBezTo>
                  <a:pt x="550" y="2161"/>
                  <a:pt x="550" y="2161"/>
                  <a:pt x="550" y="2137"/>
                </a:cubicBezTo>
                <a:close/>
                <a:moveTo>
                  <a:pt x="542" y="1957"/>
                </a:moveTo>
                <a:cubicBezTo>
                  <a:pt x="550" y="1957"/>
                  <a:pt x="550" y="1957"/>
                  <a:pt x="550" y="1957"/>
                </a:cubicBezTo>
                <a:cubicBezTo>
                  <a:pt x="542" y="1934"/>
                  <a:pt x="542" y="1934"/>
                  <a:pt x="542" y="1934"/>
                </a:cubicBezTo>
                <a:lnTo>
                  <a:pt x="542" y="1957"/>
                </a:lnTo>
                <a:close/>
                <a:moveTo>
                  <a:pt x="566" y="1652"/>
                </a:moveTo>
                <a:cubicBezTo>
                  <a:pt x="566" y="1652"/>
                  <a:pt x="566" y="1652"/>
                  <a:pt x="566" y="1644"/>
                </a:cubicBezTo>
                <a:cubicBezTo>
                  <a:pt x="566" y="1644"/>
                  <a:pt x="566" y="1644"/>
                  <a:pt x="566" y="1636"/>
                </a:cubicBezTo>
                <a:cubicBezTo>
                  <a:pt x="566" y="1636"/>
                  <a:pt x="566" y="1636"/>
                  <a:pt x="566" y="1628"/>
                </a:cubicBezTo>
                <a:cubicBezTo>
                  <a:pt x="566" y="1628"/>
                  <a:pt x="566" y="1628"/>
                  <a:pt x="566" y="1636"/>
                </a:cubicBezTo>
                <a:cubicBezTo>
                  <a:pt x="566" y="1644"/>
                  <a:pt x="566" y="1644"/>
                  <a:pt x="566" y="1652"/>
                </a:cubicBezTo>
                <a:close/>
                <a:moveTo>
                  <a:pt x="527" y="462"/>
                </a:moveTo>
                <a:cubicBezTo>
                  <a:pt x="527" y="462"/>
                  <a:pt x="527" y="462"/>
                  <a:pt x="527" y="454"/>
                </a:cubicBezTo>
                <a:cubicBezTo>
                  <a:pt x="527" y="454"/>
                  <a:pt x="527" y="454"/>
                  <a:pt x="527" y="447"/>
                </a:cubicBezTo>
                <a:cubicBezTo>
                  <a:pt x="527" y="447"/>
                  <a:pt x="527" y="447"/>
                  <a:pt x="527" y="462"/>
                </a:cubicBezTo>
                <a:cubicBezTo>
                  <a:pt x="527" y="470"/>
                  <a:pt x="527" y="454"/>
                  <a:pt x="527" y="462"/>
                </a:cubicBezTo>
                <a:close/>
                <a:moveTo>
                  <a:pt x="566" y="1660"/>
                </a:moveTo>
                <a:cubicBezTo>
                  <a:pt x="566" y="1652"/>
                  <a:pt x="566" y="1652"/>
                  <a:pt x="566" y="1652"/>
                </a:cubicBezTo>
                <a:cubicBezTo>
                  <a:pt x="566" y="1660"/>
                  <a:pt x="566" y="1660"/>
                  <a:pt x="566" y="1660"/>
                </a:cubicBezTo>
                <a:cubicBezTo>
                  <a:pt x="566" y="1660"/>
                  <a:pt x="566" y="1660"/>
                  <a:pt x="566" y="1660"/>
                </a:cubicBezTo>
                <a:close/>
                <a:moveTo>
                  <a:pt x="550" y="775"/>
                </a:moveTo>
                <a:cubicBezTo>
                  <a:pt x="558" y="783"/>
                  <a:pt x="558" y="783"/>
                  <a:pt x="558" y="783"/>
                </a:cubicBezTo>
                <a:cubicBezTo>
                  <a:pt x="550" y="767"/>
                  <a:pt x="550" y="775"/>
                  <a:pt x="550" y="775"/>
                </a:cubicBezTo>
                <a:close/>
                <a:moveTo>
                  <a:pt x="527" y="486"/>
                </a:moveTo>
                <a:cubicBezTo>
                  <a:pt x="527" y="486"/>
                  <a:pt x="527" y="486"/>
                  <a:pt x="527" y="486"/>
                </a:cubicBezTo>
                <a:cubicBezTo>
                  <a:pt x="527" y="494"/>
                  <a:pt x="527" y="494"/>
                  <a:pt x="527" y="494"/>
                </a:cubicBezTo>
                <a:cubicBezTo>
                  <a:pt x="527" y="494"/>
                  <a:pt x="527" y="501"/>
                  <a:pt x="527" y="501"/>
                </a:cubicBezTo>
                <a:cubicBezTo>
                  <a:pt x="534" y="501"/>
                  <a:pt x="534" y="501"/>
                  <a:pt x="534" y="501"/>
                </a:cubicBezTo>
                <a:cubicBezTo>
                  <a:pt x="534" y="494"/>
                  <a:pt x="534" y="494"/>
                  <a:pt x="534" y="494"/>
                </a:cubicBezTo>
                <a:cubicBezTo>
                  <a:pt x="534" y="494"/>
                  <a:pt x="534" y="494"/>
                  <a:pt x="534" y="494"/>
                </a:cubicBezTo>
                <a:lnTo>
                  <a:pt x="527" y="486"/>
                </a:lnTo>
                <a:close/>
                <a:moveTo>
                  <a:pt x="542" y="548"/>
                </a:moveTo>
                <a:cubicBezTo>
                  <a:pt x="542" y="541"/>
                  <a:pt x="542" y="541"/>
                  <a:pt x="542" y="541"/>
                </a:cubicBezTo>
                <a:cubicBezTo>
                  <a:pt x="534" y="533"/>
                  <a:pt x="534" y="533"/>
                  <a:pt x="534" y="533"/>
                </a:cubicBezTo>
                <a:lnTo>
                  <a:pt x="542" y="548"/>
                </a:lnTo>
                <a:close/>
                <a:moveTo>
                  <a:pt x="582" y="1448"/>
                </a:moveTo>
                <a:cubicBezTo>
                  <a:pt x="582" y="1448"/>
                  <a:pt x="582" y="1448"/>
                  <a:pt x="582" y="1441"/>
                </a:cubicBezTo>
                <a:cubicBezTo>
                  <a:pt x="582" y="1441"/>
                  <a:pt x="582" y="1441"/>
                  <a:pt x="582" y="1441"/>
                </a:cubicBezTo>
                <a:cubicBezTo>
                  <a:pt x="574" y="1425"/>
                  <a:pt x="574" y="1409"/>
                  <a:pt x="574" y="1417"/>
                </a:cubicBezTo>
                <a:cubicBezTo>
                  <a:pt x="574" y="1425"/>
                  <a:pt x="574" y="1425"/>
                  <a:pt x="574" y="1425"/>
                </a:cubicBezTo>
                <a:cubicBezTo>
                  <a:pt x="574" y="1425"/>
                  <a:pt x="574" y="1425"/>
                  <a:pt x="574" y="1425"/>
                </a:cubicBezTo>
                <a:cubicBezTo>
                  <a:pt x="574" y="1433"/>
                  <a:pt x="574" y="1433"/>
                  <a:pt x="574" y="1441"/>
                </a:cubicBezTo>
                <a:cubicBezTo>
                  <a:pt x="574" y="1441"/>
                  <a:pt x="574" y="1441"/>
                  <a:pt x="574" y="1448"/>
                </a:cubicBezTo>
                <a:cubicBezTo>
                  <a:pt x="574" y="1448"/>
                  <a:pt x="574" y="1456"/>
                  <a:pt x="574" y="1456"/>
                </a:cubicBezTo>
                <a:cubicBezTo>
                  <a:pt x="574" y="1464"/>
                  <a:pt x="574" y="1472"/>
                  <a:pt x="574" y="1480"/>
                </a:cubicBezTo>
                <a:cubicBezTo>
                  <a:pt x="574" y="1480"/>
                  <a:pt x="582" y="1456"/>
                  <a:pt x="582" y="1456"/>
                </a:cubicBezTo>
                <a:cubicBezTo>
                  <a:pt x="582" y="1448"/>
                  <a:pt x="582" y="1456"/>
                  <a:pt x="582" y="1448"/>
                </a:cubicBezTo>
                <a:close/>
                <a:moveTo>
                  <a:pt x="574" y="1519"/>
                </a:moveTo>
                <a:cubicBezTo>
                  <a:pt x="574" y="1519"/>
                  <a:pt x="574" y="1519"/>
                  <a:pt x="574" y="1519"/>
                </a:cubicBezTo>
                <a:cubicBezTo>
                  <a:pt x="574" y="1527"/>
                  <a:pt x="574" y="1527"/>
                  <a:pt x="574" y="1542"/>
                </a:cubicBezTo>
                <a:cubicBezTo>
                  <a:pt x="574" y="1542"/>
                  <a:pt x="574" y="1550"/>
                  <a:pt x="574" y="1558"/>
                </a:cubicBezTo>
                <a:cubicBezTo>
                  <a:pt x="574" y="1558"/>
                  <a:pt x="574" y="1558"/>
                  <a:pt x="574" y="1558"/>
                </a:cubicBezTo>
                <a:cubicBezTo>
                  <a:pt x="574" y="1558"/>
                  <a:pt x="574" y="1558"/>
                  <a:pt x="574" y="1566"/>
                </a:cubicBezTo>
                <a:cubicBezTo>
                  <a:pt x="574" y="1542"/>
                  <a:pt x="582" y="1527"/>
                  <a:pt x="582" y="1495"/>
                </a:cubicBezTo>
                <a:cubicBezTo>
                  <a:pt x="574" y="1495"/>
                  <a:pt x="574" y="1503"/>
                  <a:pt x="574" y="1511"/>
                </a:cubicBezTo>
                <a:cubicBezTo>
                  <a:pt x="574" y="1511"/>
                  <a:pt x="574" y="1511"/>
                  <a:pt x="574" y="1519"/>
                </a:cubicBezTo>
                <a:close/>
                <a:moveTo>
                  <a:pt x="566" y="1660"/>
                </a:moveTo>
                <a:cubicBezTo>
                  <a:pt x="566" y="1660"/>
                  <a:pt x="566" y="1668"/>
                  <a:pt x="566" y="1668"/>
                </a:cubicBezTo>
                <a:cubicBezTo>
                  <a:pt x="574" y="1660"/>
                  <a:pt x="566" y="1668"/>
                  <a:pt x="574" y="1652"/>
                </a:cubicBezTo>
                <a:cubicBezTo>
                  <a:pt x="574" y="1652"/>
                  <a:pt x="574" y="1652"/>
                  <a:pt x="566" y="1652"/>
                </a:cubicBezTo>
                <a:cubicBezTo>
                  <a:pt x="566" y="1652"/>
                  <a:pt x="566" y="1652"/>
                  <a:pt x="566" y="1660"/>
                </a:cubicBezTo>
                <a:cubicBezTo>
                  <a:pt x="566" y="1660"/>
                  <a:pt x="566" y="1660"/>
                  <a:pt x="566" y="1660"/>
                </a:cubicBezTo>
                <a:close/>
                <a:moveTo>
                  <a:pt x="582" y="1315"/>
                </a:moveTo>
                <a:cubicBezTo>
                  <a:pt x="582" y="1315"/>
                  <a:pt x="582" y="1315"/>
                  <a:pt x="582" y="1315"/>
                </a:cubicBezTo>
                <a:cubicBezTo>
                  <a:pt x="582" y="1308"/>
                  <a:pt x="582" y="1308"/>
                  <a:pt x="582" y="1308"/>
                </a:cubicBezTo>
                <a:cubicBezTo>
                  <a:pt x="582" y="1308"/>
                  <a:pt x="582" y="1308"/>
                  <a:pt x="582" y="1300"/>
                </a:cubicBezTo>
                <a:cubicBezTo>
                  <a:pt x="582" y="1300"/>
                  <a:pt x="582" y="1300"/>
                  <a:pt x="582" y="1300"/>
                </a:cubicBezTo>
                <a:cubicBezTo>
                  <a:pt x="582" y="1300"/>
                  <a:pt x="582" y="1292"/>
                  <a:pt x="582" y="1292"/>
                </a:cubicBezTo>
                <a:cubicBezTo>
                  <a:pt x="574" y="1292"/>
                  <a:pt x="574" y="1300"/>
                  <a:pt x="574" y="1292"/>
                </a:cubicBezTo>
                <a:cubicBezTo>
                  <a:pt x="574" y="1292"/>
                  <a:pt x="574" y="1292"/>
                  <a:pt x="574" y="1292"/>
                </a:cubicBezTo>
                <a:cubicBezTo>
                  <a:pt x="574" y="1292"/>
                  <a:pt x="574" y="1300"/>
                  <a:pt x="574" y="1300"/>
                </a:cubicBezTo>
                <a:cubicBezTo>
                  <a:pt x="574" y="1300"/>
                  <a:pt x="574" y="1300"/>
                  <a:pt x="574" y="1300"/>
                </a:cubicBezTo>
                <a:cubicBezTo>
                  <a:pt x="574" y="1331"/>
                  <a:pt x="574" y="1331"/>
                  <a:pt x="574" y="1331"/>
                </a:cubicBezTo>
                <a:cubicBezTo>
                  <a:pt x="574" y="1347"/>
                  <a:pt x="574" y="1347"/>
                  <a:pt x="574" y="1347"/>
                </a:cubicBezTo>
                <a:cubicBezTo>
                  <a:pt x="574" y="1339"/>
                  <a:pt x="582" y="1323"/>
                  <a:pt x="582" y="1315"/>
                </a:cubicBezTo>
                <a:cubicBezTo>
                  <a:pt x="582" y="1315"/>
                  <a:pt x="582" y="1315"/>
                  <a:pt x="582" y="1315"/>
                </a:cubicBezTo>
                <a:close/>
                <a:moveTo>
                  <a:pt x="574" y="1276"/>
                </a:moveTo>
                <a:cubicBezTo>
                  <a:pt x="582" y="1268"/>
                  <a:pt x="582" y="1268"/>
                  <a:pt x="582" y="1268"/>
                </a:cubicBezTo>
                <a:cubicBezTo>
                  <a:pt x="582" y="1268"/>
                  <a:pt x="582" y="1268"/>
                  <a:pt x="574" y="1229"/>
                </a:cubicBezTo>
                <a:cubicBezTo>
                  <a:pt x="574" y="1261"/>
                  <a:pt x="574" y="1261"/>
                  <a:pt x="574" y="1276"/>
                </a:cubicBezTo>
                <a:close/>
                <a:moveTo>
                  <a:pt x="582" y="1284"/>
                </a:moveTo>
                <a:cubicBezTo>
                  <a:pt x="582" y="1284"/>
                  <a:pt x="582" y="1284"/>
                  <a:pt x="582" y="1268"/>
                </a:cubicBezTo>
                <a:cubicBezTo>
                  <a:pt x="574" y="1276"/>
                  <a:pt x="574" y="1276"/>
                  <a:pt x="574" y="1276"/>
                </a:cubicBezTo>
                <a:lnTo>
                  <a:pt x="582" y="1284"/>
                </a:lnTo>
                <a:close/>
                <a:moveTo>
                  <a:pt x="558" y="752"/>
                </a:moveTo>
                <a:cubicBezTo>
                  <a:pt x="558" y="760"/>
                  <a:pt x="558" y="760"/>
                  <a:pt x="558" y="760"/>
                </a:cubicBezTo>
                <a:cubicBezTo>
                  <a:pt x="566" y="767"/>
                  <a:pt x="566" y="767"/>
                  <a:pt x="566" y="767"/>
                </a:cubicBezTo>
                <a:lnTo>
                  <a:pt x="558" y="752"/>
                </a:lnTo>
                <a:close/>
                <a:moveTo>
                  <a:pt x="574" y="1120"/>
                </a:moveTo>
                <a:cubicBezTo>
                  <a:pt x="574" y="1135"/>
                  <a:pt x="574" y="1135"/>
                  <a:pt x="574" y="1135"/>
                </a:cubicBezTo>
                <a:cubicBezTo>
                  <a:pt x="582" y="1128"/>
                  <a:pt x="582" y="1128"/>
                  <a:pt x="582" y="1128"/>
                </a:cubicBezTo>
                <a:lnTo>
                  <a:pt x="574" y="1120"/>
                </a:lnTo>
                <a:close/>
              </a:path>
            </a:pathLst>
          </a:custGeom>
          <a:solidFill>
            <a:srgbClr val="080808"/>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Tree>
    <p:extLst>
      <p:ext uri="{BB962C8B-B14F-4D97-AF65-F5344CB8AC3E}">
        <p14:creationId xmlns:p14="http://schemas.microsoft.com/office/powerpoint/2010/main" val="96911227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090025" cy="595312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https://d.book118.com/416043143110010035</a:t>
            </a:r>
          </a:p>
        </p:txBody>
      </p:sp>
    </p:spTree>
  </p:cSld>
  <p:clrMapOvr>
    <a:masterClrMapping/>
  </p:clrMapOvr>
  <p:transition/>
  <p:timing/>
</p:sld>
</file>

<file path=ppt/tags/tag1.xml><?xml version="1.0" encoding="utf-8"?>
<p:tagLst xmlns:p="http://schemas.openxmlformats.org/presentationml/2006/main">
  <p:tag name="BAINBULLETSACTIVATED" val="True"/>
  <p:tag name="BAINBULLETSLEVELSFINGERPRINT" val="42580112"/>
  <p:tag name="BAINBULLETSLINESPACING" val="0"/>
</p:tagLst>
</file>

<file path=ppt/tags/tag2.xml><?xml version="1.0" encoding="utf-8"?>
<p:tagLst xmlns:p="http://schemas.openxmlformats.org/presentationml/2006/main">
  <p:tag name="BAINBULLETSACTIVATED" val="True"/>
  <p:tag name="BAINBULLETSLEVELSFINGERPRINT" val="-371934418"/>
  <p:tag name="BAINBULLETSLINESPACING" val="0"/>
</p:tagLst>
</file>

<file path=ppt/tags/tag3.xml><?xml version="1.0" encoding="utf-8"?>
<p:tagLst xmlns:p="http://schemas.openxmlformats.org/presentationml/2006/main">
  <p:tag name="BAINBULLETSACTIVATED" val="True"/>
  <p:tag name="BAINBULLETSLEVELSFINGERPRINT" val="558769267"/>
  <p:tag name="BAINBULLETSLINESPACING" val="0"/>
</p:tagLst>
</file>

<file path=ppt/tags/tag4.xml><?xml version="1.0" encoding="utf-8"?>
<p:tagLst xmlns:p="http://schemas.openxmlformats.org/presentationml/2006/main">
  <p:tag name="BAINBULLETSACTIVATED" val="True"/>
  <p:tag name="BAINBULLETSLEVELSFINGERPRINT" val="325987211"/>
  <p:tag name="BAINBULLETSLINESPACING" val="0"/>
</p:tagLst>
</file>

<file path=ppt/tags/tag5.xml><?xml version="1.0" encoding="utf-8"?>
<p:tagLst xmlns:p="http://schemas.openxmlformats.org/presentationml/2006/main">
  <p:tag name="BAINBULLETSACTIVATED" val="True"/>
  <p:tag name="BAINBULLETSLEVELSFINGERPRINT" val="-1007314674"/>
  <p:tag name="BAINBULLETSLINESPACING" val="0"/>
</p:tagLst>
</file>

<file path=ppt/tags/tag6.xml><?xml version="1.0" encoding="utf-8"?>
<p:tagLst xmlns:p="http://schemas.openxmlformats.org/presentationml/2006/main">
  <p:tag name="BAINBULLETSACTIVATED" val="True"/>
  <p:tag name="BAINBULLETSLEVELSFINGERPRINT" val="493096866"/>
  <p:tag name="BAINBULLETSLINESPACING" val="0"/>
</p:tagLst>
</file>

<file path=ppt/tags/tag7.xml><?xml version="1.0" encoding="utf-8"?>
<p:tagLst xmlns:p="http://schemas.openxmlformats.org/presentationml/2006/main">
  <p:tag name="BAINBULLETSACTIVATED" val="True"/>
  <p:tag name="BAINBULLETSLEVELSFINGERPRINT" val="89812339"/>
  <p:tag name="BAINBULLETSLINESPACING" val="0"/>
</p:tagLst>
</file>

<file path=ppt/tags/tag8.xml><?xml version="1.0" encoding="utf-8"?>
<p:tagLst xmlns:p="http://schemas.openxmlformats.org/presentationml/2006/main">
  <p:tag name="BAINBULLETSACTIVATED" val="True"/>
  <p:tag name="BAINBULLETSLEVELSFINGERPRINT" val="968228293"/>
  <p:tag name="BAINBULLETSLINESPACING" val="0"/>
</p:tagLst>
</file>

<file path=ppt/tags/tag9.xml><?xml version="1.0" encoding="utf-8"?>
<p:tagLst xmlns:p="http://schemas.openxmlformats.org/presentationml/2006/main">
  <p:tag name="BAINBULLETSACTIVATED" val="True"/>
  <p:tag name="BAINBULLETSLEVELSFINGERPRINT" val="321101569"/>
  <p:tag name="BAINBULLETSLINESPACING" val="0"/>
</p:tagLst>
</file>

<file path=ppt/tags/tag10.xml><?xml version="1.0" encoding="utf-8"?>
<p:tagLst xmlns:p="http://schemas.openxmlformats.org/presentationml/2006/main">
  <p:tag name="BAINBULLETSACTIVATED" val="True"/>
  <p:tag name="BAINBULLETSLEVELSFINGERPRINT" val="558572659"/>
  <p:tag name="BAINBULLETSLINESPACING" val="0"/>
</p:tagLst>
</file>

<file path=ppt/tags/tag11.xml><?xml version="1.0" encoding="utf-8"?>
<p:tagLst xmlns:p="http://schemas.openxmlformats.org/presentationml/2006/main">
  <p:tag name="BAINBULLETSACTIVATED" val="True"/>
  <p:tag name="BAINBULLETSLEVELSFINGERPRINT" val="-1072987075"/>
  <p:tag name="BAINBULLETSLINESPACING" val="0"/>
</p:tagLst>
</file>

<file path=ppt/tags/tag12.xml><?xml version="1.0" encoding="utf-8"?>
<p:tagLst xmlns:p="http://schemas.openxmlformats.org/presentationml/2006/main">
  <p:tag name="BAINBULLETSACTIVATED" val="True"/>
  <p:tag name="BAINBULLETSLEVELSFINGERPRINT" val="558572659"/>
  <p:tag name="BAINBULLETSLINESPACING" val="0"/>
</p:tagLst>
</file>

<file path=ppt/tags/tag13.xml><?xml version="1.0" encoding="utf-8"?>
<p:tagLst xmlns:p="http://schemas.openxmlformats.org/presentationml/2006/main">
  <p:tag name="BAINBULLETSACTIVATED" val="True"/>
  <p:tag name="BAINBULLETSLEVELSFINGERPRINT" val="89812339"/>
  <p:tag name="BAINBULLETSLINESPACING" val="0"/>
</p:tagLst>
</file>

<file path=ppt/tags/tag14.xml><?xml version="1.0" encoding="utf-8"?>
<p:tagLst xmlns:p="http://schemas.openxmlformats.org/presentationml/2006/main">
  <p:tag name="BAINBULLETSACTIVATED" val="True"/>
  <p:tag name="BAINBULLETSLEVELSFINGERPRINT" val="-1515955549"/>
  <p:tag name="BAINBULLETSLINESPACING" val="0"/>
</p:tagLst>
</file>

<file path=ppt/tags/tag15.xml><?xml version="1.0" encoding="utf-8"?>
<p:tagLst xmlns:p="http://schemas.openxmlformats.org/presentationml/2006/main">
  <p:tag name="BAINBULLETSACTIVATED" val="True"/>
  <p:tag name="BAINBULLETSLEVELSFINGERPRINT" val="23521474"/>
  <p:tag name="BAINBULLETSLINESPACING" val="0"/>
</p:tagLst>
</file>

<file path=ppt/tags/tag16.xml><?xml version="1.0" encoding="utf-8"?>
<p:tagLst xmlns:p="http://schemas.openxmlformats.org/presentationml/2006/main">
  <p:tag name="BAINBULLETSACTIVATED" val="True"/>
  <p:tag name="BAINBULLETSLEVELSFINGERPRINT" val="89812339"/>
  <p:tag name="BAINBULLETSLINESPACING" val="0"/>
</p:tagLst>
</file>

<file path=ppt/tags/tag17.xml><?xml version="1.0" encoding="utf-8"?>
<p:tagLst xmlns:p="http://schemas.openxmlformats.org/presentationml/2006/main">
  <p:tag name="BAINBULLETSACTIVATED" val="True"/>
  <p:tag name="BAINBULLETSLEVELSFINGERPRINT" val="558572659"/>
  <p:tag name="BAINBULLETSLINESPACING" val="0"/>
</p:tagLst>
</file>

<file path=ppt/tags/tag18.xml><?xml version="1.0" encoding="utf-8"?>
<p:tagLst xmlns:p="http://schemas.openxmlformats.org/presentationml/2006/main">
  <p:tag name="BAINBULLETSACTIVATED" val="True"/>
  <p:tag name="BAINBULLETSLEVELSFINGERPRINT" val="343975155"/>
  <p:tag name="BAINBULLETSLINESPACING" val="2"/>
</p:tagLst>
</file>

<file path=ppt/tags/tag19.xml><?xml version="1.0" encoding="utf-8"?>
<p:tagLst xmlns:p="http://schemas.openxmlformats.org/presentationml/2006/main">
  <p:tag name="BAINHEADERBOX" val="True"/>
</p:tagLst>
</file>

<file path=ppt/tags/tag20.xml><?xml version="1.0" encoding="utf-8"?>
<p:tagLst xmlns:p="http://schemas.openxmlformats.org/presentationml/2006/main">
  <p:tag name="BAINHEADERBOX" val="True"/>
</p:tagLst>
</file>

<file path=ppt/tags/tag21.xml><?xml version="1.0" encoding="utf-8"?>
<p:tagLst xmlns:p="http://schemas.openxmlformats.org/presentationml/2006/main">
  <p:tag name="BAINBULLETSACTIVATED" val="True"/>
  <p:tag name="BAINBULLETSLEVELSFINGERPRINT" val="-1830847990"/>
  <p:tag name="BAINBULLETSLINESPACING" val="2"/>
</p:tagLst>
</file>

<file path=ppt/tags/tag22.xml><?xml version="1.0" encoding="utf-8"?>
<p:tagLst xmlns:p="http://schemas.openxmlformats.org/presentationml/2006/main">
  <p:tag name="BAINBULLETSACTIVATED" val="True"/>
  <p:tag name="BAINBULLETSLEVELSFINGERPRINT" val="-144379632"/>
  <p:tag name="BAINBULLETSLINESPACING" val="2"/>
</p:tagLst>
</file>

<file path=ppt/tags/tag23.xml><?xml version="1.0" encoding="utf-8"?>
<p:tagLst xmlns:p="http://schemas.openxmlformats.org/presentationml/2006/main">
  <p:tag name="BAINBULLETSACTIVATED" val="True"/>
  <p:tag name="BAINBULLETSLEVELSFINGERPRINT" val="441421536"/>
  <p:tag name="BAINBULLETSLINESPACING" val="0"/>
</p:tagLst>
</file>

<file path=ppt/tags/tag24.xml><?xml version="1.0" encoding="utf-8"?>
<p:tagLst xmlns:p="http://schemas.openxmlformats.org/presentationml/2006/main">
  <p:tag name="BAINBULLETSLINESPACING" val="2"/>
  <p:tag name="BAINHEADERBOX" val="True"/>
</p:tagLst>
</file>

<file path=ppt/tags/tag25.xml><?xml version="1.0" encoding="utf-8"?>
<p:tagLst xmlns:p="http://schemas.openxmlformats.org/presentationml/2006/main">
  <p:tag name="BAINBULLETSLINESPACING" val="2"/>
  <p:tag name="MEKKO" val="MekkoChart"/>
  <p:tag name="MEKKOCHARTIMAGE" val="FILL"/>
  <p:tag name="MEKKOSAVED" val="1"/>
  <p:tag name="MEKKOXML1" val="4HooU0THZk28POP9trq+pbTvvzd/gcV8t56cq85kb3NDTsUhojRA0EsgEHHMH7oYP1SYpn09ysXVivguJdhTvfyVMsBLTGvcX7WPTor/CmW14DFPfq/7HyhMTH03rvNmIH0JOScFD1A38ju5K0WzHodqt/smv0eh9KzrZhn9+NPC04ga/FR2sGXxNC7QH7b8IqVWqMY+VT1jwJ29cp5ARH1xjoVFAJSxTCKma1qRjw2O5rOqMxnhASoPZrzuGAlCPqzpq0pgnqSoyDo+Pki7TvJSXpQjTsx47DQLP6oZ8acELvS4veit+MbyJ4zc+sm84he8V/ndZ11cg1C25WgvMR8yAeIC3wo7A9ywpFdawcaKB+0fCj9NN3tEf9we2CQFE7J6hKG2IAz0FkIFSOcnfKkc/Bzk6dUSYK35j0fTi6Q216IKgh7mKo/uOL4Kl05KOk9E1olavnJnXuV2wJ4Z4OHavS1nNHQm9OEjT4fxP/N5TJOiqUCSUd7qcRUDggxwBlVSIB2lK/a9JAukgJ0vqWTkdAcoQjPwkxbzYhmZ2qiz+WMJRC5AjfRvfhRBJZzI8nlL43m4mhqqUOYtFkxtv7h3NWSvLRk/ub/MJ1KCQkeSLsoZVNUhs06Fou9FrkTFxa1rrcAha3I8K/mIc/R6KfiwNSpVtFQQvZKV6UlA6wQ4jNENzC039Xh++iEEve+vsbtD+7bBU7dU91ee1slosJ+OGO7MUTToa9rVBAJlXy94VMCyi1EJtnEdX7pyztm118zt31XRB2yDkRIUb6e9QbR8l0yqNT61h0054GQbg4O6PxsoWqyY7tx/mRsr+3hGW0kwrkUTNtpsvqYSd5d6w2U1s3DyOGA6cS/avGAF0hww2A2x0kICaFtxUoGmxmY+xq3vCdzFSJndkuYU9MHM+474FuUj4h3a/IY0bZOdsleXd+B90ItKUUFMgCzR/WYc+PAesso5FOWK+bvZYWj4tGWl0N53XXm3a9KfwtXvPspd4+tNFSYGZVJdmHh5FO2mFEgF+uBKCILKliluSlEmhmCo4BrASBogf4WoLLU4+yATChBYr2QPJ4tfxeznnxV/8qaSPS8ewiI0/Q31C3t8gT2VD74Flkkck1MsmT9qcPZcSVIAqZ4K57IAOnehJHdJJkVYGOVzAcSzfbdkBHJOSNgBG4PJY7y/aHfqxRqB2JW88bpCfVnQSY3IFC45p5eThacE5rrH3d3zoCQZ0Py1b9rhAO53OhWksWsG6lWMbaT2f+6pCFE0IJ55TX8KZjnz5d6J8rf4Pom7yWivjqJoXD34H7SfhmObCFPGokfN+eLqEjQySW2e/bUDxL2HMv2T1JetNnOtPdhM/NYPt7TiktqEYlxvj7uaSmlAdMS3rgzIu0j/4TEyKxoPGJS/QHW2HlLQvySJAGYQkHmEt0qeYd36lK2/06KK2Xjk2bcCU0zCIk92zVbsatBBV/Lh4Rm1bh7+pZaPPCuWCSZROKvNyOdZPvsULfgG/2fvVoe5HTa1mrdyF/H3p6Wy4E0zn8vT5wy6T+ylSw3Y7tx3Bxt1gnxOEPIry5a7dzD6Onny9uzTX8SHPOKwGG/QWlOE2Tm5blEzk983grdQ+k1FwTh01x94qM+ivaR2AOnUKFuK8YHkynbQJz8WjPGvkCvTl5bvqXdpKJB3iw3Fveuez8iP58TMox1lS17CxW/XgAWX885NsEZgBPqFpmK33YZvIE4y44D5khZEN8l9B6ig+7TW94qAmNh5qpA9oiYtThyVaMMMRKbuH8vFqH0sqiuupnSQzsilT4f7CQnfg/MNQpWNHvs686uuyfsCLn32wQJhCfTGBHbJZrgfQpFQihj0bg2U/5nQ4rjzzQstp88RJT98aXpUXLoQwkXEiVh8yXDSZVL5Hew6KY+QaG3x3EX7CC8O7MQdMyqsS9pUWmHSFqNKbicFzc4D19Gf92s33W/p9r6kES5HWzKWbqZtIZCf8af8Hdx+THFZe/bOgeZAJ7AAeUtEL8G/r86ifxBxv3mNw4Wmhm30v1IcztdYGQLGYb3Om+EE7BXEMXS4RkgRHqnTQkge3iUxRdwvhNR3CTwYiB9VSU31SVsrqE3C5zPvPbwXu65HJIUx4T7yMIBfeXiS4pFCq83BPKjSDrh6UbainWQ3bRyXPWMt9rvydX5mpsqbyzqXgZmwTVMxbdSabmFSzUri6R+5/NgBLrbreDqpv0SDcgYfX/qpTeHwbVjT9BIWOe3aJCP5Epsx7H6rqzDswuVv/JlfQ8S3BxJ7vKiwg9F7HbWo2nIvERNQsTFtznOuWXfjYrDdF0JBVebsNL6FEUkl2ehYLMgTl/p5RS1WcXvYcx/w+5bVYEFp+Mo9KQoK+HTIItfUVdhp+FmXzJEMgMe42CIFHltPrPqsFXuUS7hm4SvP8+DcQvyYgfvIVFxo52px3/+BMLekHbQaUklMES0yj89VhI/uUwMfMPePxhkrtP2DZlO/rPLkZZYl9rIBRwTyJbA6iIw1e6g/C2NR1t/3Z767kvLWG8OV3QTEiWW64f51cqccKtpH0cfk3IWMIxctgpL32goTR7krAwqnkNITI4mL61FcZvQXn1Mjxw8KwGQiSWngWPWKUdyWz645aS8te0FdKHR2ScDyAx+5FwOF7LUqgWe6/4g53JnAljtxBKLBAfa1su4vG9K7yOxAYDU/yVn8xUUrKV/FzYJj+/dWCrAU02NkSw4cOlo42mV10O02SeqBniDLUG9a2yTlARI9YSHGbWthJulrxCgtn/uho0JZeq8U5U7GnJQkeVLyg43QTndg4rFTA3hWO5Jmsy2u2ZxU8LMIsywEmzKPVPaWUg/cOvDtHBRh7CKhWJ5lmQM+tWL2xaND6hC+gNHhgNLhA/dDNbcZAVJBKxsTQ435eXwwYrAJZveHAJ+8MK3betE5sD4JloC0gGiEykb76+uLqVifsP/dttNr2xfH5YDnZwK/DbVPh55RiKydMtNgt59S4nIGSSphMvEghVpXsauTooVxm4V3ZFz69iyi03wFIRT+qJV6lUokF/H3Kg0pLl+Hga1FCJp5dH0KXzK+qnqKdg+HLfhm1BZ4p+uCo09mFl5IqlpJEm+qIVBKb4tPTH4EhkjAfV+Rm/DOeUK39XyhCsLpetjFoF244BfINqabsi/crrgCv2+09brV1ixtCbGQ2Av2Ceqt4rAwh1O+9wCNZIaMD/j/gLiUn2fEytBEORXtdKVaSMPXAsIQa3bGgfqAE1zyN2aB8+Dbegy0DZPWbNDu0KDjMVRtPKaMGJo/VLkbQwqX5g4F2Io20+e8OYlw0VhRjS6oVV8R6ettV8z9tDMbBbZtfV+SmUhu13Wp5flHnZ8gzDx0HYEeXUHr5t5cV6jSOepWjYFVmA5fiMnGsvHFI2SzC9S/RjZvv8Xy9jS8cWg5AaIFhJVvb8RdAD7c60nzK/DO6zqaPGYMVmkSH4yV4QHzjNqhrXiNy+XFdGTRp7QsD8Wl870xsNeYXCguMQuNuRdoPvpoO9T804dCn6VTKbYzPeuguFs87yg+XauE+8zDm2eM9rUtDhwv2dm/pfqyEVFkcX3qK9+EpCesiZhBCd2CQB7RSSJfTfEc6AgjkMVv3uG2zWpzk1A8hiXsclNXMuv0WqMBb8qE5w9egEAPkRLpB3UwetQADpf+KqFNEtQVzAlDuuKYr7bbaS40sJc7q6l+EvFbwyybWozCi0Mkhs0z/s/+sogTUhx6+I+akskw8ymYD8/y+AwEto4l3SJlGn/OAtbdnqV/IZ8wL7cR2qLDlOsJxR90YKhejkMG1pNI/FCxCi7nZtCGOtCFvkIRPjLIJ1MHhvCYWfBduNBTPdi81BIWhy0w0BKab1/vy21HLDIYBWB/5Ft3ROI3oBrYJbxnumSkqj6blr79hVVu0k9qee7IUCq3806sllqtwYl+/87vJtet7sEg8OCXDXegr0wAO/WgyN/rtR4LNA6P6XDiskfQvEWtUocVDScgFQNY4QMlQFNzWH48wpmRS2bM7y/L2djgs0LkuAgj1YfemFN1KcHxsa8zC1FdC/Qy2wc/KRjDWnO19nuPGI3pDe6kDp1R+HvFztEIHFvp/5ws/syjgiDFgD8fAoR2Vpq+VOUgBWdUeKy5RckNnkYEb/SdAIIGI1X19VpBk7FM49RB9rJdgWaU96nsl28uawn5uzqZ/Z58RQH5Lw9GBYlBD4kAhS+vwtq6LPMsl2IdTEesPEOQHs3X+3J2CKN20LVUTc7x4bM4WWVKxwuQYKCn+t7Jf16SHs8lpWIxMeQe1NyiaYUhJr0QZJ8oTLQkhzoEf+iHKhVi/wvkA44AckxJOnn106t/Czpxj/cpXPtBEbdo3jUs73dsJ1OCuSeQfRDnIVgv8LTUniOwea1Mm5snZVywdnzBKj7h9MSlkl6O/3RZLx0dzYiJo8oAGWmrVctVWtJpgUs10aiztUCeHIx+b1erXKTBS7bxHSQ9WQyFfBpFTDzv0mtgiYEQEgP92aKTCbI8BDD+XW6Q0qilja1/DQ7y+hP3V/a6wSQI6vcB4Fk/ReBH25m4IkE1/lFEPJzZp0X31WZQp6dYXTiDho5jcWVF4Ie6soE3ZQg/qH+Ak3VAu1QWn50yMT1bzFzo6YAWb5tugGmJT5kJmzsB2RlM1F6o/aR+PYtg/g3CqEE8BAKuN44JaisWZBK7UFNLobPd9H/VyyGnTeIuSn+H5u3nJhAdIiQWc8cipbxMie/TeD46+zbqhKexcAU6Ir3i1aaKnyVuiZ+kFAr6a1Bx7wmU31UjZps1qcG80rtytmNKMTaqQZpim6okUUUQwunevE1Wo+N8dMq2vpLzRh1U83qbu+U2nO633HJ+WtSBXyWMIIFSa2jRwdZ0Okx0PWCgwwtwLa57miowCqcPDny7KO/Lnz1BcAN+Van9IQaaTd9BKGqw9niLyqd6BwdBzaF6lpnCVzyBKAsUx92NJeQrUTMQV5+NFHK1NMczKAzrcsPjPpnc+ApjESPpuAbT5z7yY0ioWZ4D65JCLiAPG6Sy1pCCrWcdG1WxtlsEOsGNoGvQsBJ2VdTQ5T+ECGgSHCi+zwXSI98fn3MIDZCYrRrWt4dMIDbMGzVklEbyLv/nCRa7z/s7Cwy2NTAgxeoW4Jpkn+sEHSL04Me0MfG/6PGL+rWs4+efXEdTNv4/OZOmHo/SY6RvFXjHQjD+ZlJzzZ1BMjYpmCPKW9qnM43VENYcxQk/IqKO4+lbGyBS33CHb6Smxpa82z6juJRVddV2HQbZ+e2p7M0S4c4bFDksNcgV7SHHeZbV1AUI5IaUX8PBXcG7VThpgHvbhJsoo25tOvzLB5yZG9U9UZuL0Q3T2YEWmOl0Ap/Vp461zKaI3qdapWyMtP953A7cNrCS1DekGzGL9vEI9sef9um6z94wkVsz+AbIETBZJ2xBhdajpqCIPQn1ViGRE9PZ/5XlvgzMENX4YKZAIyrJh51eJsJpTtGK15jDMM/fMrqkl/d2m8Ix/s6qZVAG/XDA9LJc9C7NYnpebAdXUDjOsHh0Wl7iSURSxe/34of/JjC7Iefc3bMGbrvpIkP9w26+VVDRB4WHr+YCQYi/tjx1wGj0kqRAoVEhpYdkvP+l0/bPY+rLbNaiAIiL3u513CWQwX8GEnIRZHuC1ojgXfoLQr8lAIQ0+1uT2XOQKAM/2Yam+2uExTgQrJzvWhflWE1JVgLvmOVtpl3x44anzCphYJyODXyUQ8HTtp/3nzGKy/9X3AG9KsGc5YULfhTAaziRhjBbg+ujv7uDgRWbtbm2e0khaGJJFyJvWwpCRpf5YJstSJKcpjbmRQ4Hmt03X48VKhMW4qUxR6jhdYJTk5tU+WbfE/Q7pWJZGX1wbmDEVCczzsve7nibMHKsuEdZyHWoJ9cvtK5df85yBZv/IJaVuGoSyj/YiQyx3ejvd+eFAcYn23HkQaC8N0N5Qw+u7aqVKDTf+ZYu7E3OJbzsewe7xCk2ZrBQ4WU/Y+MjogcL91ugIU4A3YDxhbuDO0Ofo25fnCj74++6CdWw3y1YVMQ/KZixJKj2rw/GqjfB6hq8yU9kriSFK/jMWKcVet9XtyrJq8kgf48HHI0W7VOFI1aIgIRloj77AwQbyD3ZjdQ8q8HEbht3ExNWZYHaCoeLrGJL2BlbyTeP32aC9GAIXrGeuzK3aeKMbPfim0ZKXDTJZxQdm9tWhr5h8d45UuM9kGRbb7/Sps4xxUjZ/tvlUpy6BOomirP9XLgTgfIE4GWOkOsXfq459kvwP0ody5krhtEwd7qlvo/PDq6Ejpj3fgEtAj//4xIIQ7BT5AaYxsA3IxfbpS9LVT+dZxJLNUMjNm2dH3pEgqUh/BFYWCqBGj5ff2WQ22ysAFHS4cw9NxE3VLewPayESWd1K0K6UzS0rkf7IVkmBZ6iWXoF5WO4eoGrZhgEAPCG0+QnVDKpQmVtSyC60isD9hRmbMpySgO7tunyztrNzB4AfZkOTqLdvQYPzJS7lJw8r/4n3fYLGbNoWgknVCWerTkW5Zdu6i1yYeiOmQAD7IIYWhOQzwXeSxDbHmfS8zVfIX3PbwT6K9LWh9AZcwAaGYtze5BAeBDdzr6IL2t1XRyRVwukIzv18tK5fyJE1pyENiOUby6iM7UpbhfgSHR0Bj3V/HFJ4ecXlMZDKQw+Kj0ftlndOVqOaSNx6wk27WuYmKSs8jn/cVZSR8q3/lQ8RAizCax7YF1itmSHmC2lTQuBf+EYoxQ1cYhwrMyC54vh6IMuc+ktrGbehtUJ+Jr2DHiX4JrweZ4k0nQdfSk4qDBY3Y1l/9QQInkpRpcqMLJHmRdewIDjkVzvpL8hZMhh1IInXc2ySyZjYCkvwavI4O9hEthfbElvuF8Y4zFWJHtjCSzKJV3jq0Cve4tMMilRQhq2JTuu/FBBst+kGb1/wNjoCqM7Qf+E7xH9goIO3ExuhcL4q6521hAFX0ASm0Le2zAAYq30q0J+0XuGTUuAcV4x/lohPngSDZ5uhEsJBUmly/VcXDGo8Mw7JxpldDHWkbkrdg2NaZsRcGz/wYb3mLrzOAeyiI8LzVYsSs9/BwWVl/Zo5/hfOdQIA6CgkXNMCgNjMNFwIBTLWu4FOxxZG/JgzLggtdAitwTLaVW2f/sFmjhq72s+gAUChS8D+lnyAMbZMG2AWHQ6jsqqVnV6I4Fhl957t42Pl2jPXHHjOmQDVILnu/4aIEq7980z3qqJby6kkmK2Dat1w//wDJblIw0jB69QrX60Z8PxMhjdZaaOkpyq6AgjfmVRyhEGw2FuyrlHiqTgYojcnQXFMipyOmhCYUsEJIy2LGAnhV9VOY7j78/7qU1tethsfHy8VsJ9MNTrbRKfIcUrVj2Ep1YxcR5lKl1K/RdTVPMYSPWuBOO2xl1wQYg0RdZTl+3vtZ4TZpGNLIjWy4gposB6SzSCVUhVxZS/jrEzE4ydb5scNQXqawXewI9l2e3Fjdc/C0iI+ZrrNwVvVd/IFoXXL3pssq9Wqpq51pd3L83PLH0e8I4Jug/zf92gK7h+hsdVk0mmBdUIJ1u77m32Z7EfgMVhPBwJRY4wgGKUPxxTcOUyvxXUQZB+ABgKx5JVtiLO/6E0DUFLZ95UaJQTHrn/j7FRTImzXoG4kSOLQlcgLN0CYU1/IXNxHE1HEWg0f2FNNfcjuzsa2QO8LkfGTlr3cSKTqzLXKjAEQBmG3BgVpUmfdQAzRav6Nu3/8CBfikdhL19KGklcJN2LKOzX65fJQ9H/F+W0Ax8GBL3kjVLDTaYUId7JnegH7i9r2v1U5sYUWr7i2vW35uWJz81j6NbpGceTCkUJw6Ba+ZPUp3fagCo2vsV1cHgJXbsqRG92JfZibWWNh6FxU1uu7IoifSyMCqZ745YwE/MlEsHVwuLA72G3j/u963YkzogjUwOVHv8zIwa96trKzCqfZyqV+qaYedkUljkjEH6Lg/t3xTDX5vkUkU+YLZmlqUwZCZAVLW9e3CHk2I7AZTacQyKulHMyqdVifBe9Z6l68KCZJWHTdMZLre76JDamgUx9zTOkla5C4QKyKPrk4iWoT68n3zHyXiYFbtxavUy5C5lrkQQxrX2s3FBQwJwV4ovH7cGczFSwEM4fg/D8gm93wGWTrlkOBl09YB4/oJHFhnpiVXigLRLcjONJhyxIiCVARHQDrumr7iYREzjndjMoC0mcqSgVXN5yd8SL8bfDmq6LOfBWn7Oz5Jn8PLRKX44x3HaAJ73i6fCj0W50XRSKt9GI9CXNQf8x8aBEjQcya4qSztAG/CjtT1Fl1FuafWKsQRdnyLYRCOY5V5scTvdSC04W7NbrdIWz5szMECPDgKJoha4zfoIIDaiURKPtiN4UTmydUiDfCwIRfCMgzLRecE3F0BVQJ8idOwtES+MinqaU6DkO8xWEL4QZXSPP1GUGGoKGr2Z5VOeETte56Nqd+XrZevljF25QpeiCqtn8x44TG1rjtjE9qOObo8R45lakqqasJl0PmMelol6odAAC7Y1GzygciudYVJMj3RlTN7/XiP4pFLqKddPqIsWn7b8/UyNX9WOuoCPDvKr9vQf3fSlza5kDuVJrW3BiRg/DvY6LY7WsmYxMFlcKIPnTcSzJOvSk2ANRIIhbu8WjQoP4nJ1gHlEkiE4/CkYA4RxRYsWIOffiLSPXIENIMZ1vZEyddu5gXo6CT3tJgXdISsumiOhKO2btblxRywmTDwtf3CMgqtrq4B+6yoQqs14KIvUS776V2EJUA2M00mnhTCzhj6cznfW/hoiFfaN3A341QCOqKtn/5SSCIsrCjeP+sSRQquUUekT4M2+RzAqxoFCCKWuiM48zwMuafjWPDap/A2hzZKOgZcW3JYFhwFIj3wqE7vRiEfryZAi5Ro+eZt1LELG6LIQe36pD0b6fPUVtuM3Swb7eKBo2SHDbKF11u5T4i4mStJVOI6T4BARJJiY7oPjo+6Ft9qcg/HeZJPq0YFfNGrVvPhRgdzXHu0N3+CjUMkdWyVTWzw7wIfo43NuOczTYmDPrRELfHMD8hYCapi906nvkW05OC3ciXsdOuy3n7bPsZ+ZGjEV+6u8WODSyW26v8K9MP6kzhxNNhftcq9MNQkWCJ9SKbcEOM+xHn/5tWv2X2HkBqlRwii2ye/3LpZwTgRmOzcVznLG77KzZqR6XEPGHV8n7hR9CNkhk7PDnCJZHtQ8eZ9sRYSChGqf9GaLQ+Zyjs7thRWDLxajjb1xABvUhkyEopychWpPOUkTWhWF+4ve5OU8p+CIUGF9y2z/mhNFl7TJgtDg3NQ2O9sarc9utXag/gcfUWZHb8I82rIf1o/IneCeSE1IdpSZYy8XKq2wFPwYeAYbV7OqjOawBviG0+xJ6OPKGDCybNImTCqs+C16HMV8Znvk5gpt/Fbpl9JwHwcRlS4gTBEGjCCvr9AakbM2um1TFnSKrJtlJK9bL5rG8jpy+C8wDSziC2jnbdtXPa+jAURyoQvNFE5P24K6pu9mstCs2HcG99E24iuq8IZXMXy0tqQrR0XGya3BL7ouiTy1Jam5S6EO02d5aohMjxa/jIt4QyMmgg2n/sp4CbqtPkGygZ12gyUW/nS/sjJqObpdsKG5+5MEUT8DY5xzTqfK0iYpq8gSGSz3BKqOzxQtNBx3aZIpskWxKtPCVtPgGjfDfORZ4AP+e4ljT6xEaiMUX0msxy/GuoZTP3p44RbkdOIFjcPaNhrKoooJPG3L3qnIsucRXSZDWparV/01cy9idWV7iV4LpC3aEey1yJm8YvbyCXgmb6LevQbj9bPCcetFXWZ2hFhZUUGA8n3UNEetvSQzHmO9VTmp8vbUoDyTDEEAJ9zc8huscYQW3EfwRgH5m+G4MHhUc/hThVYigAYT7VG5UkOK+QKJc9owiWvIjBKbftXnn8zksrax/Iw9Cg0RnSf9RBd4ZWWSwhczq/E8hkStDgiV3AJq53Umktmz9Ngz8Jt8+alTidKpmORysoGk+oFkwg4wKuy29ijesfCwxoICjiKVdQTvKRtg21Dp6mXb92v9R+zJIeAhbuoZuJtys1OqpznakfmiHys7+bG7BjBSyAMZ9WdF8rmEDb4VJRYCyxfmFIotVR7SR1S8P9w3+zYZ/R1Zz6v/Jv0wj+eebmoKPAnejYFas/kIhUBUzY9FBfKYdk1WlQVgmBrR9Hf20J1Bc0eKLxVGam5noiQKW+Fn/Uy2yPMDf/rXdGBI23Gy3y3wiT5d+K6TFt3n5a0a3t4cswLV+wlScBwnuwenAhFmLL0GEOmz+ZXrofCphbB5PH0u0cVVSa7OgZTNNiOy7F4PW9SB9IhimkmobN3o+VIPwuZdk9yd0qnQb7TXPK+dwp+Grb+dtinsWjFn5zo6xBVCpUD45mqsA7cU5YOAYsXxeILVCtlf8KcMRTpLjEyGFFoUTosvP7r7m4+p1ex2Cq1gQdeYUM5iT1aPu6KFmYiXIpFkF54jK3byzca+NFg2+1dOCEztKP8mw7X15jA+3qfGA2R9JkWlGEt+IOslPC+va0lvnZX/YR+sFuGrM/Cd4EV0TJAQKMCCx37Qxe6MVOS3Os0bLhZ79fIndJOKG7bSQkU72vl9Idf+mEC0tSJimGcYvcLujizHZq9igJ8dDo2ixOsoOALEiV18vzcZhXUnv9aaawE5gxLda5iFy4GzlKVvLeuLFQnX05EdQO2fKEdy2L8cjLLWoKSQKMlDIzqZ9OgXdnQByFizIyoZKwsMyvAjjSZ1A9uLIiSbMaYVv390otZvx00iWJn+XNW7MmiSenPiv9O91dn3bGB68HbJwvMZPhiflFiuA1jtBRhsFHPk359Hnc/R0hAtPSWkF3G+Fd5aYTEBycc+HW/67OxSDwq1Um5raVRtzOl2PiiEdvXUNkUsDUbN9pn+YMGiy7a5hzCRHh9iphsL9GpHERlVRyJ8vj3P9VuD0CXqjeArWQi32/WxzWqNrdTJhxQH8M/sKeySbeSis4VOqkTBNS2qlkY1YvQNHe/JoezQFU5P6lTRa0UwJ3lgC2t4+OrJMXrLTtbar2jOFEtfEs7JUxxO58hhjw3C1AtXVFJYVj8LHpJMEIgiYH0Qo55yhlWFshnOKKbLJdCKn75xMAR6fl4by98oQB8qqYxUwPkHft/E3VLi2pHCKgBtGRaSr9b7jy/c8bYf18TeC2/t45TmwkycW7q3e/g+w29mu7OHMMnXePNIeoKsGIU4Nx6+pnvxjjJqIJbtvX22Xo3d53yL5oJoUnSD24hxXHz99GdW25PraYGqwiExyst+91ooS4xGH/vqn9sGjHssLDviSjmiotz6PxW184uDB70n0pKfvQ4dCmKO+M+t9qmLDVLT9lRs1+IUcRQt7XWjN+8/DeeOwqYtadxTuSkdP0edS1Fq9FgVHCLld9E4n9dvPXbfoJgHIxJmkglCjjavA9DCl31z2CqdNl+r/ZLj7WB6nQaAHUb9RyVZya7BNidp4fIT5OydlZeDWlF7KS/CbUYNuQROimKa0PPxizovYWAodVtITNj86si7dZNMifTCjxygrKRDZMYT7PpYBhlBd4JLbKu06W/RYUMyYFqY7bfsBIXl5kyxcMBXc5tuZRCAMZszrSKRuJDjTm8Z+fN41XiQeRJ+tg3GWiiSN4FWiyv6/5CdMlgVUu4+Xn2l9y+7QZIgBdBRmUG8igfLI+6snRNI9Bdc6TUdLTwtsJDDTVg4Gm/dfY3AmOpjnez28RBo3dZjR4P+at1dHymX/arWG3BryZlB2hBwx6TsSZv17aW8h336V6GRm1RqTXMq2XzRTvRWIpD5P1i+qx2fYbwJBtg679ILLY4wPwWh1s5ZU0Fv4FMzLc0+piCMvPHHPAwFXaDyTfz77IKE9JlzJuaJzJ/m0M8ArUfGENs0jry7+iFh7UBrc45NKogt/3aLwlp28dwt0wfZfXzdTWuPW8Yb+VJub26Byy3LKCuHO7KOVfm2+QiDNEqgLULfFPMbrZVTEUK7tsOAcAZnKkzBX2DVxOGyZxcaL650tS2cmBsa8vtlI0tX2gZXZkF/hSuHJrvmkbtopJOE5839CfzxZ1N5LbbV7LFxPQGc1UpTuUhSb9H5lQHgRSCNW8qssbvfWhSuR4mKNqoVwzQLZRs+WInFt7X+0uY7mpFx/rpYqgk5JPOLXwrsdTEkUwlbfHbeXgX+1AJz6zOKumxHLMOgMNpX9UAcJef9aa9aM/Bb+Gks2B9A+zHqsyOJaTanYpHeLrI3l+PTrgVPR+EOY0DdMqXWFisDfMegvRyJGKXGTt9RvxfANQ6u1VlAnfDpauK0UOID3V909XqETvp7zYjPE8/QepMNtu8qkZG0QdyooLDklqex5ZZ8QtsG2fGCE/ijZ2wklO2ZLVRAwUpjhhY3zegZ4y2ta84k4JUhBzRUSue626E/ytfqO7WyjwyjZnz6vGZCnAoyBL2MCXrFXoiBEnNmSEzN66RVd7/eeCk/vg/EsOWiRuZMHlQ1na20LYbzm7ANY8zNvGDP8dPe8ljcDFGQE54x2M4igDlJhtLnKts4KsdzDvWjHI8BzkBqCy829O19wrgHKG+N1XGAXg1riOfSwk2FH+4Zk5q7a8dAIQnetuZRzcy6NRNHmO3Ik7mq08QG8rQUXPMS+rlKVyg9HUPgJNK4cal8QW1UrCBEO//9cxjVSkAdCYDLBLw3LwjfqsA+LuGh72ttH/MdxwTDkSGxOmFguq/1RPW8j6BokQWbbAsJdLzIDQXEjR1khOuwTh/J3d6wx3F7CWx48nxXnuy7ac+aJBNzsxo8mewfeppAJsp4PzItfjNBf8AfpI6ryQyjfrv1yRTVAv2QgZxFKkwMIGaoTPxX/yOdGXMNe9UGXSvydL139fvPNza5xZiWWjqTVlsWU0lNEcUUsaIAz5k1eDEaUkwRdTz97wYrCNg+BhWhIjDc6xN4XX7pTVyoR0jxolPkE3IETZZJAdy3b5Wlmjt6VCNz45kKRURrzhjVBnSX8FCeA6gz2yoaFnXkcBu00yVzrcijKS9D7HM/CpZjEv/VE6DcKdJgOi8JX5tpj5UgY22zNP5PpQ1My5b2INf7pNfOULgrtVxNhhjB5Ytye0/ZyUYDlAoDeWPgj7JFtq236iP1USa9wzWPZr3/Cn1fBtGGK8tCXvyPqwznCtUlk/bBRaFFtk6ow4y3cJgtTXUxYXIe/MJ39D7nu3stqCSelZc+mK3ixD3X+yu2j7ssFxwds5E27E0a58wtX/0GWzBqE+v+6035NeCdh4sotZdVA0Y4dsWsdUC+f8TcZqZAGiTHbstaofsbjus9boNROmV9Hy7g2fRbuT1y8KXeNS0X3flahLyHfJhIAaOCbIqXHKQejCpHIQ53UizYz+ya7yyPieLShXEIYDiv8U684nbEiA/6vuqJrIMB7fXaaG2DQU6lka6/Y/Iz9KvUyteoQGoAWF6uOr4npJ28u2JmK2RyTFG3Bwed3klAa6JLm4b5brpUP68utU4v1UC1TekRf1jUUq052Obs0qPxy6yrq22Pb1upGf5aix7o+4IV1Mr8747Wh9CqLJrdKaTHvATjqtUUa9Abj6ewxiNG+Cm24z+wN58qTmGl4tip5/sqkBwnXd2mNBFRVCUltOJrse/Xzldj6oIm3g1ZigLmEdc58+0PMU4vT4qZY1OcbObNfenyB8ITwIHsCi0A0o1lUqF0ESlUS4cnJHcPTrIUD4HNF+5gpPrjIqsH1i0MjiT40+emPzyW1o/XtCrENZaU+ioNZJoxjsJ09o3XDv5MsOKNZeq/hbD7hemXiyQLPMwT0/Qd5uZJujREbHk+AKGOzA21XXSWtlQI2eI4jJYkiX06RO7hur/5r2uHH+3e/d02Ema65XKoEkIKN7VgPhTg0NM2TvTpoXxKwTpOAFwWwM6Dv5KLxb9UQDDIs7faD4aqF/DG1U2XDVYhOrjQ1M3C2b5pMeo3d5f5AnaGniit4bnvXml4hdaHpwOifhdadmt1XT5IOvtrCPdFn60SNdodNlqpi8K64bp9ER6ybBu4cE3WeRNvnqwnPlC8VTAdeNHyZUS7NzZC1icfY2wMHtIecHFFSxQ7x4lidY0v/DI0JL0TAisj3y10EijqNzAz2pbu3hDgK5/yqX/QAFGFcA51JnD7PaFsz3CWxQ0I9MVyD6OdKdvqYoUHfX9l2q8Lf1cwcMvjg04W5o8Aw8WjWqW89C5WMGwDACjOPTjXd3li0sUfPS0b9nxROi/jd3sZj3YFptXl0gmcK6rBJH9Ahc4P0BX6cIYoipLVPvHqptUru54+2cKeviPSfqduS+GV456BCyRrvg7+7ODaBNBUjuRKLl9eTz5IPzHU6g1Ax62iZYTH1WcOri0+/MS3fXGzwJHuUX2Ig29Cr2kN57XTHumf4K3zOf7kV7Jzh03ETOQBpRl7qlGsIx0L/vp3qVtxKIYSXT/NXQ3QWcoz9HZFVny5S7piULtp/gLgEkKSTWkf/JD5rP+RkOpHbzaOoQQAuf9Fj7A35e+go+2T0Ol0LP9MO4RVQqLznA3kUCK3PxfqlQvsab+kTr0fO1Z/94cHPAJPpl8RoGPxg2x52B9PFT5tlXP9/ygC3DBrFkZmkvtQUcB+UDH4UboEsX+GQxRQn95tG2RsTdQgUrBQVA0pPi/u8xWKl1dHz86NYhF5KYZGa2RD6V00loMr9URRVQEymBdwqMsO7toPzHptjKUKDdjpjaqqmxuUhvvFOnp7q8vZLwgwf3pyUQftJcTrG9X0+l6P9MK0N9xN9ejRMD2r6ZLZfSC5B0r90NlRQXlIG71dPNqKZp71WA3kSsR2M4GW+AB5hQTWUiddRWGgjUfxu5b7G6s9lm7fQzI08pC3hVvNsC2BUB6Fh/ET2Am6SFtZ2RI8Ne5b/KaHDhZbR2l+V1InhfbJcDc/efMEiI23PlV0ve9tSq1DVPEzF4iwYFYEoAd1nJxSB3QXMoDRmbzJXKKTzQORXDmJuXMR0lEAjS6E33WckiIjW4waNl2rzTsUNYx6TP36VUKzO1pKGxK2ZBUKVtSd4KAoZ0oUjlETktoXlawJhfLSAUpyYXFErhXHmFFey8p+tE2wMdbhBK74zfo3+Dn8R1E3t+pRQ28NGXWCm2ARoB74/9IVfSSk7mekltGSzYYRuFbzmVtrDT880c2Xaosw9nqSpefRa/nvxkO/CHzxgoPZLqsgKynVVX1w9K1uoaRR1Mpz54syX6WBm4tM9z3Mr4URfOc9ZcqiMadU9O4DpDYA6lZpezTjAwIBN9/nbyGh7+cEtA3fzPBN3l6vrkId+Wjos35XQG95gn6GyXbhg92KT+RV1gmovWYHSscRMikf3NZmkmZ0u8yyt6VbeOdFzYNGRDhke1YVBr9x35Dp522znTIxWqFRY5mbMAoujIATMv/JLb/cwq0Zr1SPriJQgiM+Rd9hO3RV+S8VXYDSWTMgWA+gjyuhxbtpLHYDD787yOMzDG6OAOCmHox6nLIEos1GdsI8OBP5YJii2m7ijr8HydbGg+0h/cwy9iHsqYUQh4Sed/XD1a57qcnl4eibrst2md/XojtksolfntIBMqIYdqdAVQcDDMo/Pe4YMyvnRk/7bj1ylVemDuRya81QMgWm7QksCtiERYLHfN92ri72rbqkiOl4b1wt5ei4vq6IcViqwPF0gHSkle8R7OiiPFmTLScWDlirVhQX3wrh9Dg/gAbLz8D+g8aDhwyp+Iy9yZJLTYA2cSNnOOzIyskLhbZb/VHncXjHFz3Sl1T65w1FeSdlIC7JoLd4tghkemAeupe7yH8UK3QAQmrdRyMPysW9NRxOywGSAEdtD4rL6ulcZ+TGtMQBS6fBXdExHH6bKWOpVT6RS1TzUOC4MK/xYr4H2CS2h97ybyQWhqYs/TfSrdFmZnZWV6qf+kgEO0fh2w9XmQmRVUO7ZXtjp4vmQ+4bGW0RoxOoNeRVhI1+mbiz3BRm5k08Q7MLD5pxybPZFJB1664vu2G5fzCXoPFr8jhFrmb3s7CQs1cV8BkONkPKS8zN8q0vdoZ/xzpoGwe6vKSu5EyA75FDwxtL8o6ne5kAtx0pzptsHG/pXn9thtXPV8qI8HKKHzDrY8FAPw6das8kGxXQ+s7k5KDQzbfJqVsdXrMbQFkYthb5kvb76/aqwhLa0AKn3LNkN+aQlKNkmJ7FW4cgPuUPrjTykXaY78fuHWdW69yDj3TX6zJoTwd/PEc4MawrswJEF2cnBA9ZuxEINbPAhD/TgAyslhayPz7IW8oc20ILasW9aE6KBbhCVD2gAIMrfHP7FCGe4hfSPBREHU347mU0HI3A1xOlq0kbvyT1tll/OiophUT11r++HbQ24ICCFsr6oufZTD8zF6Bj0fnB/GAgm4kmFH3tZPfvfl1aGH8Ui0bW+nDNHZdR0JaHNBD8u61uDDc90sn3IJS+O6HPMDqo5Yn8ofR0C7FLxUSqIAst52hOA5m7TdAz3VrVaA72wHNEA2dAowGNPsuz5gIAp5vUGLIbNHmK5Gno8g69eMXGMplFwPwnkAJP6ciLS4aKjmrse6CapxJjyg92xkTKRWRhTFy5XIM1tOpleoUGhTFRrzE4zjd2gQR9y6y5kn+jgXPfU7oWBA1n+7HjUXuj5WGLxcrABsrfWjP36inJiSSdh1gmFoibA/evoICI5povE4e4F2Ms3J/chEX4zBhYfoSXwx3saVDS/S6/96e4SjBToY2KQBFU86TU8PTOBgTwYUEqxCNADQwodnb1b0H/qhTptowOKHWXa1pgy2VMF0gKrvZujLD17GJGkCW9lpiKpVNN5GIimHjgAI8tghnbdFTJ1gxzLtfWYxN+kLBvhi0WJeFMNzzf3Hr9Ft3azBOPPV5Em+3P/IEG074qYW6ROQjsPQp1bbW9VVngm6wsz9tNwvyP9kiKiqbbOmiIcZhYKDnZZYxVfbUqM18zWGJD736QYpha688DhRIbKWXKuuSSPLwsUrckmwDbmUWuCeyRXqe8g71WVhYzPdA0d6p48nwxNfLvrVfmmdAOs6LTRIs20YLFxwWwvDkbFADvrN6+mIrgg3s4iDoncz+L3aADw0g7OHZmI/XUM5tBSa3gJYZB3p/Z5nIiR/YMgalE26QzvX/i23XukPcxb4MZQdZn89KKi0LMd21ll2sqGSlK64SjtnRYw185I/foqyHLcVcV38CUhwzqaJEoaEdgnBPgrsz7iRV9Zg/wXSWQJ2JknQxLdXyeoK9eG1tfcgqFgsuxLs/iXDJiDufAUvNfweTxImmookJ4YPL18YKKAnTU/pO1K5PsWMwlk6PJc0Vx9QQ0iHbwx5Id61Q1I/ddWg3Cr/PiagM3HZPzfciiBxOXGykNCH3Cjp7l1Rqfw54c4AkLsjT8tV21TBzIwLpuSxIA2EHhdUoXuQ4JFNSw16as9K/WJGGMsH20797FnHZbSuLtiJU2quQ0CnB3ANmhE2ciIot4JdOYrGSpmHLOYKLgODOmIdyWUErfA6rn6mCMK6pRvp6P8Ll+WsiLPDR5bso1v8BnqjV01CdthO2owmziomoGF8VSevP8Qfi/3Pxc/nK8WkBd4zFIczdmufGadkqKw0BinbVpFrJlCrZigmnb5P4hC07AoWj0YEaYy6S1ZMEXM6G+J2mLqm0rC68bNLlxizh4M7c6UoOHOI3jdKTbZMcWD4DvHqtIpK2NFt4nzBXnEGZQ7BryVJ6kSt92t314cDI9MhfH79FT+ZoPnaD4jDIHCUQo0RPekvmgZ6DNH2kWDSYkjgUvZvKpW5mV5lQQ/ZS6D6jYs5Uz5sYfKfH5KYsr2/V/FzGJ7L7HgOHYhwBxgTA3NzacWDGt/0UhBQj9wSBlkvdeMt1z93r0AJvfLLMdqUAjLRRP4j53qTyGZJf9RxkJJZhj2GdYRQnniXHZOSWIWJC0LUDp043lNIdj4lHJmJ//ZmQb6YM3KmivFeYuiUxqcvGwPTjFfTlagAfNu49WqlN9hjI1d3Z+JqygVPJjl0uk0WkJw+1XndDYB/yRqJlBTOVnyqbR9sSlihjlGnYhRLtCtM4WlU42jUIu6WesPCEpg6946FEKqFOye0BCIB8XrZma+ZW/E97ieru5Bw/3AG3eZ8tgpgUFHf1PWc2EQIsaARl1aK0X81X1HNXjGyg5HmIkh4KXgbEntKPSJeir6HO0uqKAfFMtiyPflhcwLIYUx9VQDfHBUS4wjcHrqYZctK+fLzo/ZxzJxSvnmcwpWKhbC+W53bwbjRFNRrfTlat7VqkkErhjWhxwrbZLU39sktMg2QdA53742ncJYLFbG+u000xqmexATYxJf+msyNuv/ZbNDGIqks+lrZrxb9CNnsSwTMWX/3CvWnLjWqtEOTTIyStsChiUdrDmrzqCA4rvbqd0bd0Ih94M2sfWrQfnqQocm2PNNS6fuUTzXKi00bfLGx3//NfVJHvrGbAiE0tPNlbCHIrg3sq16N5c9Vi0BECMhpmZjEfhTPJCom1S0NFuf6z9Gm/Gvlmmyfr2p2wv7/bXrORF7LASb12wE50G3hibFnzF1Q/7GJE72A3Gj8+LZdOpQEFt4c5YKcloW4p5ULsvygtrNpkhRyRHuFqmlY8SXLs69DmYbVJdD0HmR19pZo8UYBwwyg+8B9xHHx/ZVZXtC8o8lcLOnG5tT70iEnAj8digLIavZMx+lJNDut3447rYcNXFLDqEVk5WzkWfEty2BFSU+hdhfJeaR3PPp58u9kD8A8a3X2JQKX5Pj12ZIcM7AucagULRZmtIE9VEv+h22liYAcFREpxxL/H3vd2gZO8HPNP9e1SPn+uvwFX17fA7GnQ4XtDgThmu2C8r2rBKJN6vfRlu92//4iie6VBIIk6TkLfruTyFKqmcXahQnWFyI/aDG9sA06MoYNzTmxT0h8Sl4p9UU7NU4yCQbkcPFL9VPsmoeushAx56Qsk2kA32OqJk7CCEYMqwbOEhFQHHYq1QcOn8g+N9VcVEWdFuzrdraawYy5FpuQ1BHn/tloKWReGWvQZPq1HaFOhEtOGwXAhSzDMlIcGAPG3W+JQr76XvvrfAoIW68jCFJ/A75PNB1JuuOF2Mt0PK67bPwC4Sq3Czl+Zy1WhSxqkT1720cji9CT+zH25h1bsz+ywe5qetEUINzFtiXyzgiIJwKpzC1GXNcrG5i4STDznEbopy7TrmlYemqRHQDjYcAzi9D2u+rIg6HuQXWovIX8YLB4VtHSEHMOzStLKdZ0plIz3LC3ezK6oY6FDTEqj2KheEKEdDhVlHQ21SxC44ZRDjCWAetqV93KHnqTHpFQ0e04SWfFR5grxiShHp/gtwJgON72thgsH7GxDqBOAKon3O8HUB9s1e5yM5mpWjFiVMhbqcI7pUXZrAD1ix7vd3nzPa/BnJXE4p0U+hqlFt583UL5KkGcM0chu3Ghp3htZewD+rNVeL5nneqz1j1SwzonwCnjuirFNxACcDk7XAdRMBSAA19QEytujj1TFnZ1IMXguvtBEnJdDT5MIsg5FV5W/1xKp6wFxSqrlM9gg07bwghdn5NhKiQWQfA3bVEhFpqzEImwQw38Rq/p6hMj/O5v4ExzFC5bVIW5mH2yWVugZ4stC6FXMPBs3cuZ8y5nm3405QxV2LsERYYoJpp+IKXLqDSYOGnfrjAI/aXKSiqiYn9j4upId7UhArhLI+4hTAPR8q1/F4+pgrSLevxfqkzV32lLmPYYbbw9wcSLNaS9EZ94+rUY4sMHVKeVWQdWi5zjb3kuqYW0MTp8E+e9YrtoZk2IZ7JSYEJO3X/1jr43pTcmYetaQBiNTCqPgaql1ZZWqtls6MlB5agLIIc42Li4KCcS4WIwiEtr71fuTHfLNP/sAE+G/G7k1Cr974B50XLzbuNdJNq2U/RA9ThLPxdG/cyqFjbUgdN3kwoB+08h8zG71TiBfGYLflHw0zPMn/9wh/nlQFQW5beaxgcPDQfL+iEeXVPVuMV7Y6KRZhGeo3SF9smbmR9Nz7k98Z+B2FeivH/XDUfpa2yFQQOQP2MyadZlFNUbBk6HdGgBdcDQDnmMw6/UzfHlGOwOnrUWaVU49r+SNlhsAUJ7GxE5ND/bAclFg0n4qyDz7kZw3/e6ry0OL87vup2ernGlI7pLeawUc/3lkNC+CdMSuecveXq9YIyLCM3wJc/OhLMFFFCu4eAeERC6x0csDcX7hCxZR7cPeiJegikl822SWZxcRE0oy0ys0/7l+DZYe88SC5iXmK9L0vtypdVH2+Jj0nhm8yU3mDFrLDdTLlQOKQnESi+lQ+tdNzy1an4lwbVHwsciicMpzZI66Yt3EsequXRNq2MKasGuWuNeD2fVox6gfVJ8fuHs6wQXGPKnPdTz2As2lEXXFRJBKOBCEzApBzbL9aBOOEIGpIJZ93HzlAWR4ZPD3qWm3LsTBthdOj+11wyaNMXxjOqdq48hakxuAkTlEjyQIFbSofds185rlzM3hH2Pk9nmxlb074wUQGF9SzwBinuL+QtFKa0489wPtG/RmJXjsvcoVY6KbiqY+gw3zVzmY8nydte9ebQ0KO7kxUM0J2jpoGgJbNk1JTBAw35jlIHLe3KPjvwZVdkpdoYp4YE89PD25APTMvIL2kW+yv2gAPSDKt+rFH13S8WR9ydMz/3+6cgrnwkkgGbEy77XsDx4KzBSOxLdpLD//iGedkgP9WYnyXEwansnCSxx7i9jjJXakcHJbQgicLEL2wJBzVerkNIlPufOw1LWkB7FQmqcmS/pLNvXlUfG1k5isFQ/o+Z6X3hyLtSbaFnWAMp15Vbn2RaklZ97hgdeiTLNH7zWAO2c3gPhDe2X010P6+itOe4IbkEzq8FJUj8KFJxTYqxUew1vlfwgv2Oh4+QPRtfMDdfNtYaBwlK7gGVJc62RPRtJjN955Mkdw7z/+2dWMFPYYZdaxr8Lnjvb0s5WCVi8/XFZGPpOM3GyUUXFO+PyKmlUQWlCmsubDwc4bipJevGr1cZC5b1lLCib4cQj3h1eMSOHzpos2j5tWIkHeMZkFH+C49r2Nc/nQQhFiOME8mf+O8hSk6Axbep8UiO1OHrsQjCxMVPdpKI7wCnVBrJQmlfkZbwAoatmvg1EpMaUo9sskxBRKpku9HR0l0S+asJpFtCLE10MfLvFRC7ruTuQ4+9YLfAM+fWOy0dCUCJo0xRU2IfJSEiHv60qLUflUsy26pqLBnLzFxodeGbk7M22DboxFvl5yLLkLhTEptSeCzRqTTmubWLLFxfWVQTRMXQEY0IGWvcLq8FLhI7wE02ALroD0z6TGV73b2PDvzZCy3/0EQJSi/ykICwKja/oqRqgtKjnyFH2wUEaUU9ZzgCgxYzlCUl49U98RHa8lGE7FCI/8+lOHBUHWVuuR2zVysldSWVd/6LAZ/fPN8ZOVeAmblYLeEqhcB/1293tmff4xqXRPkdsY/jtn/moZLblhYCy0OhkIyM9eT2WBtk4b455Pt9EJYTyr7r1sZA65pd4bnS/x5BNyXxAL48AQXQeu9kkVE4by+G52kexNTPO34G9CkD0zF6B12VJbQOtNJMK0CoAqYPnNt76jogpyWQNBKdcnUG0Vz2HG8UakD4n34QnrJqxi6P3fvfjRZdoEDp8lIp0xE5zB7nWnSSZgpIJxrMQSLOtW0ZIPq1CvRbnjvE3wz1aWosez3m5b+nmpsOgnk4idWIdeeOBZrq2XLXf0AK/yemxwUktogZPGibxq4nawViJJV1nn30NIDZ9dtECMM9nIDXtQiFR08Zon9yjwQGKWWmuCuFuFjjnGm/+HoYnfCzVo1WpwY7sqIYId2aRCqPAJfg3ND+2ZFOroPHJPuBBaZkGoAnnOGq6ffHd91BX5P7axkr4PojVrWlON9K2DdJyOWlNv9sIEPlvXZaEzRpBqLUAKOlR2AbETUSWMlg1BJBhFuzBTs3lh2MZkY5noOI2yEJibKBRSulqjTt2KcZfPADAqun2L+GIzVQyTzBibeU7yBRxWZXbDgjTUDROtBmeAQoh09sWUVkPc1KasWsqPCvy5R+wnDysTxZ21wbsOwYWGHh6lAdr5tNp8ZdwuGb1diMVe0cc/eBay+3BEx0XpmDTKyElp2L2vPWtE6NUCqPUPQ3FLkV39FcA46svXrtyP0KZUG5QDs7ayWSpg8dWOXyJD17iv1fQYLO///AQU3NYOFiFXxPzijPkvgeor9x8DJbxavrhIRvSEt4E9R5pJl24DV+Q6jiR3//OJqAfRGz4hpL4jv3G5Z0FmBJadZ+uGdfQ2YYxh9+X3i4Dms7uztq4coie/Sy2GwB1/ZGvgiefikE+1Zn9gIety6EIOl02nVbKY+zgn3m6KzDfDrtHgN/sUGTPC0tTjepytNeCTGVsG5fYd0028r6aNn+WVGQ5W4KW/OgTr2iUPD4HPncRfakH/Zkt8xuHxTpkoc+aqBQWm0AqhvXTTpmqhVjzCLW/S/2kjYKU25NKchNAyfwoFhIkufORAWZhalFT3T+I6uI0rJUKCpZMs5ZkS8DAFEldZtlXuGZlBDMslEOnrEj+m/KCCtbUrJe2k/Ptcp6XMuNUaZdV19POQYZ6B08/ezHg8M5ZjoYPB8bvtecJZixpGgUUEgmMgGzkzN/99NTyXLb0D8yKypanOXG41tYhTRzs7z6jYHMq13vGZr5KQ7hb9rhg7xfPF0h8GbVZc+WYtPybNo0qAF2YhCMi4syT3ruE6hFa3fi9BkNFJzPV4DpZOnNdXgJRL3e8dUE6I0XCe8oLRtBuI5ei0B7a2N7zQuQVrYoImDoNpzsxMSdjQ0nXFAGHrT277CMqQ5LrIVj9lkgIk8vjjQh3ijXQ6mwXUh08L45zMTo6Ahu5DNKchOMTwpIlUsu/BXAsdSFnNpDA5zusJW61Gj3kW5ABiJ7TGykQu90rZUCIG4lR1mER3r0S9gMxnTbl6GeedJ9Pd60LYi2J4C4I9KuVjV+klslOKlwZp51wD29An9YzNKmb2pybkLK8j3tmVxYfhHa8jR2/BA/fN7QhgWjNpzIWuQckRtBEs47pila102QFIq6wjl+WsqFJHf+3vqavyhlCvePKPS7hhkXZZZh7SRJkFakUJCmPRMJKxyuoaiVs+h0Nh1xXyD2v8jc3A9ILf8aERomNjTqCab91qb+0f+utAuiv6JPioJlJAzA15h+hax6KICEXTQqzmKas0gigcOsNMyUaBTxxY/n7pmRC/SyoZj/FMDuOUA0jMpEqAGUEMKleVIa5biaM/MDDp/g55f/k2KhAwZ+Iwu37sB1rvrHO31zFf8p8saZ50E0xWCz5DMWS+IH0OyFN8QVA7Pz4V2OT22p6f5MyH+RuW/A5zbPsxf9DqRLAVJ1V1lGl75OrScE4ffV/qMpXzqfoyh42gyBXaQ2IaNlRKeRpHrK9w0HFrw3hMBR+Nlw7DY9Rbi5Z6NFUtc7daQNNDLxC2Zll+yL38icwMCxNc0G8xtqhzrO8I38gEdlroGdYNPV6EDf5HCei7agQnu7hurbkJA7OHazySRdVPkuOrG+Z4u5chE/o4yTy7NolwclQJ2pUDHlAbnABIcCBRntBV3lvfm9YrRVl8a0AcdQurUC+C40pPHEvKZPJY+D2OTyBQGXxuajAOXdE1tTA5drmQ2KAg89hH9fUmhgW0j6diof565PtYkPCbBGTiog+R/+zgbYKGO3smemaK3IvNwzp7yQxnAGqPOohnotrVBT8nL0K5I74JgycwqkEkqGO6Jm97KFVhugzXC/oQxdXDGDBxR4sWmB2F2OGO972ozvtJ12O6DyNpVWOKL/tZbXfn3APU/VHgtOg2D9Rou4PQoQIx9YRevcA145bYEcqQDiQxXDk+/BVZ1Yo0O9w48LgDAfXv8Z9EDMhMtkow7x1lIc7v7xoauLbSN/dpGR5ruXXQGhz1iSaWkkIESCMqnvuYQycHZzC7OzodiiOECX2Npj3sdr+DjoFs4tt3PEJLEfLxggmVfUygbm3THFfVRy4LOOR7psKw4c+WUqJkKkWEhpa9ZznqSJEd+gQtcnRrEo9zAeNnbEpv6MZmxthVijm32rwG4fqnH8QxUwIL+UUvJv963BixDByf4FVH2kkhGpsS7C1v+eDPS7AliMILHGIjbiz7K6MOYfNszJjzxf7dZoGYxldkExBjAHGgXduAZQ5qGCj9tGGvNAlP8tUmG8vlsSSApQRxPUojCJ0lEOQFHgsLCbM0/ClldH1DDwxbwb3YM3BAQeLAhllFYYzTPq+tfxGp5KjneCTy4GSwHe7pjkSrLcz5VsN7ogpnrNfuZTObb1HfiaKYM9vduLE6+u8mRJS6RtqwfXbp/hfSMabeDQGi/Uxqzok4JRDXEEB+6rIoOFpOTk9K9WnMhbh3By8mvJmsIvBJqyKTTIgvVCbILNY3C0zzgXzWZt6EVG5BOiheIR6RiFUhytnseTETpe2XAWofG36Y0zn3CMpD/gO7SUUO/6uchzBDQ0oAnlYDnRa2MVnHZxg3qMJkaigfHbpp5daNTROnkG7a4W/BOdzFTjfF+bYrMkqNqwKmqzGaDxPXik9r8uNV1wgs+K6yvnxDTMT5bGKGhUp+VmAen/laR8wL67cGiz5gq4pGc3s/ycW74z+B1/+zSi+REhg5tXFm+PcTXn6BdWyY0h/eo64zCv2ovm1tyUsSXTQSI3VcHxSJO/4mAzJIX6IoQpd7dGiTP3wLCpAyczibWFE8GWuLKyVamI7EBiF8JuG7nB2axdQwpje8CSWMQ42I2xQF+mlfdQJj7Uj7aRksSYKp/upCVeAwo4FKX8T3oJ92gW9zdQZlO7T42Wp45rjpyAYQ4f5H4FSLJcvdB5sYjzKw+ueSIKpkVgKBPtwgW5i9ua1oW1eZ0nwn7/oUeg3TceASOtxuFVHvvY9D7XehZbIn5ipU1bOhjHxoglSGs055x0Uvjr9C3X1G1ksNyLBYaqswUglki886TEwBsN3HPiV7ON2TOZMtQ+BkMNX/AKB0LgwiA/T+d+N9sn6bXhUzF8JSoiFQMmmPQea2G+dhzmWqculFAMPuSz6dJtBTHiHiFYF5585254RVbmdEzu7IUSV1NVtAzk4KtoApu7f/gLm3qsEY58z4qcRo2tvbXIsV0QLlrfcuIkk1dwf+0f6VVQR9h/nVzAspRlKxuzYz/mCm9lhaRRpkGInMkQE3DUasG15YFqLPI9ZLyjINw0S+ONj/n5PAzEt7YTTGnWpH7y/nxcfLooXyQu8ToN3RKhLXmmKbLm3ZYH2/udnKddP1NS2N/GVUrXO5ubqY1kkSOczaMnhf1iLwGTC65nFrn4E6YDyjcpjbJznizRZEH4sv6ZblSkDT325alFyvH53IqHWTAyCUx5gVrkbpzIP/XGzErxkA8+30gKepuLOKdhH69bOvA6zbhlXWvaDQcmhdcjxETqDs0XFSTwkahCuxGI8iu+T07o11EISpsTNUHU7GcmmM+kB15wy8nPY8V1DW3+inyi4cTwJLIGOvgtuRAYKdO+fQ/zUb+20EAAk93Tu7ad23hTGYVbvePfnhDE6Toj3RYoSu83cGYZX1QBcmcUja2wWt+dpXibeECLj2DzC2pr3PQ+H7HX25cUBRj3C0lxne0ki1PQnvGyTdginR9F3gpsTvuL9Jq5DkZX4LJofWfbIE/gtglZSUznAbeZqXRt6KJuKtmiGnNqtHaKHWr0q5niQEehNgvEzhC0ayzQXZev0uU8DL8466OZOn8vy3XlJePj+qFyLeppHx4+NmlrgQMHXKlJ3w9/5tSpt2WWGVrRcpFlxNPtFrNI2FoBA9ETWw8TLkbsQpc8SxYIvqGghFGY56yqDNJB+qCOok39qeceHHouAVMU+o4TjT0eiUHquNqfDYzvQFqV+hcQQSum0STtALPklRusxmSjCKTYoxr47qPXWZe5YOt/iP7/yt6MgA6tbVkaTxzbYcfATlRCNwfLohpFuAjnCuajuetAOuYO9+M+Xd+/xWoeMcpf7hyygoc7tMB8r7JCUfUAyWDaEU+R3r5OGG7KeL6sA3A/9cSz2NhIWWUI9mQM2I7V9ObbE/2/Bv+btuRp0QfX6iKVxeBfw+XLRIczsKUlcAsYjyuF7zv0j/gVcx2gUextTCksyhKoAbaum7vosofoPeKZKxiq1TZq7CmdUAcV2egvmZ3qc2sxl9ZqN/9WNn8brln6DUhYGwtB4+jEYQJQzazJD1lxeRUjHgY8FbjqOP5O2zgRRszdSW0P3sAiGOSAcgzS0VagbmKTQ5aPHI48TowbQteifMsmkVhSK4yu7ofs+Ve0GUh5BqjFm93qZYD8xbk5YQZmGORxdq68KDZJKO1cfQrU86fV6EeG8e5m2L8Xk36VNhVlvt0dd66I+UmaKEFmoooZEtWvxIeR4bt8L1ncT5qXhfeGpCbPfSctDjP1kKl+jSsAGpDBvr5Rm3xwMYdUsdQ5sHPIEE/7WS6gW6ECCDPDeUaqs2u+hydh/BmON/PiURD31kgCynjEgBfHC2vXhzqDaXeg5rwRPUbsXrUCx9OjMHBOziA11gUOQcvQK1DsJKLaMDZ2fZniKDEt7fGQDPwKDqj4yOebzw0vRZ9OyWMyidyggvgmk/H3ZrKEEogoFm1ydU8g9BsWnxDAjmjGqZF1J5lxbOBC3paQ66eR9//snfz1c6VdJUUdATq27VdIhROPHL791E/HOIxh9C3zH0VyCoLsmLc5fxJyidpX1i0cxVufG0Y9Ytf7254k18v3owpPkne/0lk5Oc+XMc3AouesHcG2vcnvBpeJNaqgnvQkLivbhfOBOLQL962LLmD4V6Zwgl1Y852vkmGoukEqljp4l9eseLGAwu8S5QErWXmepItQP5Pj7lmzJt2rSVRWqFaSWRJbGwfs5+j9AWjqSxBLrFD82X6ZWxiIhtunjHFAMyzFKeZUAtnv63nRFrT0ovDUicwHhOM/KPzPcrlsmQTlmHg/gAvL3YUizArbO3kDUTVln9INMdONAozXRECsEFfhFMMum1V+hCMsa5MOThWvRGDKjHy1OiU7tKUZd54wMV2klkCsggd8MEHovtf0qoVyZQ+GHNit3G/+3/+pDvRUCrKTsPT3JLMszRd4rvxBfcP+9OqldFR9mowYdToGyBHogM/l+zYggy2kNDqZBisQMSShC6saPCCYaaykeCuAQHTh9S9CP6cquI0OU3ogW0JgADSHheeDHXd1qck5UPElPzCSMpQS8VD134N8BcpUkdurS7BMbKRfGYy+TqgRiw9hL5+vA+UiMf4kNignSnaKIr3EBe0RT8PGe4LN1rS0DxpNIF/GBHIWviKcmUeM/bWybVB78JB/SIhDWgsiyfBb065yPJsDuUIAjxy1WwdakF7UkIeNrFOP6DEau5mGOx7T0ljK6ZpJK41N20FrzVmt1UuCgK7x6je+59H1IQv3B0kRchGcOrkc7FlAj6gdA1hDgMK4yxNjX/ImPezTc9yHrKlF1xp2d6b1OPF7K08kTyBiwKMBFHk7tABxGit6LDXT4B6A9niZTtCv3SFThUk8k7Nyw8uui1UW6r2HNHMuGRaz2qVllL98PSCyMlkjfNcqJYlHxQpxrVtgatsFDlGbbmVRa7DGayqgzDcvlZ0V6CtGPuiB6lhzc0kOSqwTp+kF8hd0L6ZMx205HGFa0o1GpzUUnXE2x58UxBLFZ1tOHm9QTn+H/DVhG//HILntaSmr8Z03zOjfTeE2+OY6HQg1i9NuGe5fUyF9hUzb1KV5CKftJxnRUVAEltiFn7/okhnOush3iE+QvRiTChl5lJ/4Xz8rn45b9c16/FzwFUkYzFYAtGrpgpVcfX7vpq0W58GeILGqK6ys+oEaS+1JdjBbHi/EckCGmDRsU/bAkfnTtHbbg1qCCQ7dN7ygsBW1ajqw/ol5+W6MMKfdpxBB6B6R5AfaNXgl/SSX6IUcW/3QLuIGOA52ZbOZ4qS8QViW05cxcJDeNpaIt3sAaI3A1971w4PhEbHOGHzD0A1xEXrJi3NBPAJDidfD9jsFCIL+cAvdYY+3YxYQvj1hN9fh5tBCpygDS5JwQMpBude2/43oPOQXvrjUwxpUbk/Fulcxh6SrBtk7PpSEVtdUPw0yVkRzs1j7jPHsVkNNlDuh+bN9hFMITBtvybyWvkxXmWALM1ixO38BwZIqeotTpMdTAUqyPzR2cxVPjtwIkHQ2syuGHEBkC7Q88qlBx/YYPK9GrEHOUHFQNwj+SuRFK72uQddjfRfdi/DFf37j3osG//Z4ghozWP7vUCKjit02FZIzhQ0u9r8LyYnwb2PYwVM5OAvqc2nlL826Y0UhTmItLlj9QpWBlKSdq8EQApcq1SelWlG1aZgHeTmygg16meuUPx/nMPcRxufAK9UNgWaGcTvvr6TIpHn1gcf3Va1otKsjC9bRsbiyrUdpGQ+f6nDPSXHTTiDXLJavNBLCrlIzD4Uc/lLvT9tESAAHeO5fBHGL6fedck+UkNul88z1wMBZBMAP/RFM3QGsAJHMA0pInEAqp/6rZy22aLwUoeHGUTWqOcTzg4CYvIzJGVaHJcWGjntumG7Qfw+/O2CZM4cL1JiILBp6hyWy7Vloqs+87FhliB+w5WRMWiuAnpQpDsKW+RUwfTnpQVJ+BoBM9sSmHjMeF+g8rP56l7DAKLPuJYReIW/9/xhpf+9t2Y4geKKio23EN+A7RdkEJl1a+EDum3b6VIJu/IHj3Zp6dJ7n1ptu1Tz+0peaiTCQgcBTTeXM+QxnM/6HsSF44NJbqglPLqAE5vpQkb1Ifuaq9+0t+GmFi2SshMvL0J7xoii1OgIjAUN6AqDn9kYPv2MIQq/Ha1DOrjotgCZTqhJYqxdxmH4abeCHoRyfRvuIGsUZJ7D/KqqLLh/JxiUWjCsL++8HFJ32ElMOUfStnn3LqdqrkVBQB3+JottOjrtYRgu8Cx8/YC33v1r5wut1NCnVBU1uYPE2c8j7CP14VndsldtesarZ1gCodbJ33bOTt+TCthZi3JuKVTvpzETtGJYwL4CP3jno/AuXmxrg2EQ6Xucy1zbL+0nCkAmNLkyNQNxHke+a6AmKyl/B8sq+RstMnOWADnk34KoauUx+AoUNftP3oeTUqVH2OoUI/WqUJPvq3pXqT+x4g4Ohq/M1wFQLjzoNsw3U/8ESrGJQlkXpi39oX3b1jgCG/0XVTAhqPFy2c/zEgSM4OGxh7NY3WqxWb9W3eoX5e6HXToZOWAEIlBiL2XzXJ0AxKuqjFQxxb7iefCq3IaSI21RO/TGzLPs8pm5k0TXvmVVx2c7rCzs8L75vABF/p+F0ZgFjAWz0KOW9xqLnD6WLalqxfwBSR8bfnd3ncSV4JKaZl/6eHeY6qPjW57dxF9CuFrMua6NJAq/JhllkyDtol6VrVYe2FXeC8kDQdo+W5ZNCZGk9uYuBr1SZS2u4C3d1fmHQMdGtpwjCFYpoGoD5PUhBwAWJtCzFDB4ghNs8QFPkT+yGUfityXNqEgfX3NENaB7sBL8rKw8+wrOWgYzvjhVwVS5/6y5M4eUw1LYbTIHCJwWP/X1TR5b1zfBZUAqrFWt2HG1c5afAKjld7SyyR1rYUqdEStL6kU0T0T4dqoODOu5Gei9ElPZrkswsg5uynapA1qp9vEK297BLqewrQMKt2yPrp9kB37pTymxagEc3WCMLvsCd/UnEB/OF9oNXAp2uFb64rgxGrKfXKNTX+SrT5KWQ5sDYDpjEJftw3+WhHnoiWGJ3zTdSdkJBgKhl4af+v3FiO6GgyEJcmMDmdJgWIe2Cn3IJ+fAXMlOLSzTPfmkJoljl5OMdg1q8crEkFh3LmNZeVV9MCtg0PiCfOD+nyrMRJ2MnitEMZuZm3Hy4XNgWdOLlbR2j58zA79IEnaGtb85JyVUslQbAW3qPr4NZq9MoSEX8L9YPmwWwuU3Qf6cEhkEiLraKEBBBhb+bGNjHOqFn6FQf/5EEk0FmGStT4AE4/9Uw0/8gWsc5gzd/QLaVf4j+5cEqPNDI6R8maBedNNGUJ27Owmz0DMkps0K5tWGrPds72J243UhvS6btBjYu+QEnRnJXXvX9n3VXYAL1d8KbKVwZkHHRPej9LQzkV8DlU0HCh/XGY3EpsnWTL1kKWOJKsUCCWJehz7LhXQQVv4Sokzn6ekT/UQa3hliBaiwssteo3CD9TDscHupckoYz5RisO+5kk19b5FZ+se8/fDA6JxyvI5y3LbnF9cQSfTA/27GxYknkuu+9NLoecLrPpeGUW+qjcmreEfmq7DvOskTjJ2mezVbtkgXHZiJQhkM/0Aig2zeDu9/dIuaZrvA/07diOGJ5dnD5G8uftlNcCh2rrjVaLdL4EIYt5FTERtTszgTo3bXiM0EQcLbPyOpUhHLQr6ym0M9YBDpVi/wR7ibkjvnGvc8PkRvUK5+pQkLxuyYgvQ0QMIRvqjLCeucQNqK7uH5pFunWoNDIOW8WDcMf1uZ9p+UDa3g/GW2Tx7+JY6KNNbZlkRO/ncriXCfh4TWIUkwGMey7zf0UffXCy5wUjIbOjyNWLcEacIkc3v8zZvqA2VNFDH23ICGeSTduY5cpUL8kjQxZemcl13R7pq+Ka6reJot6XCWjs7liqFsnscUAAA6b1TKUNYjs3fAozYMjPgXw4XNx9ZAx9QhzkYm23xQm4aIAIZPeEPn7GOjdO0VYk9Yj3Gxk0id5o/LRvYpP+zAnqMFNjl3KVxAMvFt4lUwcOSaH5qhhX/4Al6d49pOYBm+uu72QPHCLgz3tOSbJ4T5Iipbl23sAq6XhQABz5ZMRS8eFSYudDgYPzDfAWV8P+D75FWchZ93vyJkshyo7k8AnZgzqJ+jCv4KYcpolpMEe9A7xnnUTwpi7ooaUCArvpcCyEyI1HjV3wtFADXG70PrazeVkn4U++XnDlNKr+ffTygihtUTqP6aC46nma1jHX9xkpBsosIzCGyewOldeKhjFZ7L7xq1FTKSyPaofPGePXUN3URyx9wYvbp0rwmr/2BbfY6TyIrE/SFeIl75XlVZJxtuksTe2aR/A4QhV2n0REL7HrRK+ccdC/5mY4EL03Adw5pS37SHru37o3tYs+Xjj30KihrrY0fm1edbFA9N1bnEBabqL3cOPz9/lEDaKzZbM9MmHILDl5ILOCHqa7sDQlkeqFs4V5WHFVRNM6lT7/jOQgmF6gWI5xweYTg/irfP8iZQLSbdmN4jxSstIcDfYta+qkcl2m8pKtzoNMDtWRPknN6O3iKM00fIob0QlpHmufuFCajs2PW+Tlirs1MBm5EdorXMCAuil0LJsmX4o9KyFGJjrv8FtNxuRC71iI8QKUoigfK8g+Kxh2tWrP3MOzVAMMZNTb8BQPGUn9OGeyp0pBQKZa1tr8alnKoAbR3g3GD0q6R6t9X3hRW40dziTBcQldGchTwxg6VHa2nCEWAwxoAymmLjGoV5FBEL8zxVOVfA3Zc74D67DLKEBGqQvzdiHOiYqErfYWoD1sVzkHXwdsJwVGr8wQ1xYL6iP73DIP1Dk+K+XNa1Zg4dFMI7gKCGB8YzNXOgsjHNaYEBtXeN5af2BYbS2QqdiZ5IMiwC1asYs/Y93N3ZXkleRBePQ0zjI0SsX19f4FzsMtA/Zt+jzmExO07x0XLdT68gDzaGzlr5pUoHFDEKDGhbL+JGnK85IJv+Bq/VdtIi0YnLVpKCN34qv44okUm/LOHhvH2wRpjzrxgeRwPQ63X3y0DEQ+403OiA9nsaCvPpAM/llR+k+Ac0WUsBj+kEjZxoXOu6DAH4dHttqmd3YIsniU7UWxXyFr1GrQj8g8/oXjiRkkP49L6e6KWodgxwT1oV8eVvdNbVWxXLCMsPRzMKX+38K3j0VYuSPy2q6euyqqsLftZb35ce2ojwhxYmpfg9lk/0rTlKg+HZCGlDiPad7qIxUPZkDMiM8TYNIvrowMp5Up8ZnB3BWnE3jisTgh6iAMc3iIJ6M07yB5zKEFTGJupjSzhMvb/fWfaRaSZGuw1YPHAQPoiTOOgwNTPOLdeqtohl702KC1PbWtEVMwj5M2wWQCqE8E/25otTJ+73BV4MX8fDBrqGRZWsknrQP8vZvwE3vBPbBhpoMftWATf5QxMa0PM+oT/O0IvGWnbo3/MN6uvvdgNO8h2DewqrlJxhrkRqILk2xRU4rpcuC9jF0kSYownTBuz5kS8ZrtCfCmeIH76X9ZbTk7XKFrMDTABAefqDG5rlXej8K0Pb1L9Xv4LkzrvaoSE9o5DQMBpALkm32sUk8Gs34vEpk4gpD8yxi0RU18cFm6vszA2tEMhF+ySBuuFm64EgBBOxFA4UF4GMy6QC5ZogyL5AQJrbt/jf1M3ky2AJu1CPObtJD6AkWPNPMthNtvjXwFzLlI/nBARRftRTP7OHNJweG1QSxx0nME/gYYUwrPfazNOd1A95vOzUkH3OTIpL28MCGq9/sTq/KaH0T52rtwn03RfQC8D0txCgVBflYp3WNBQ+lc0p/EdEjVt/Mhi8C3bRdr4BhgVAndertRxzpAkGBB8TbkExpquxLBuJLykjUXHmtILRyVirCmRoUajHQ7ijAtrjlW8xAjwUmlDOlSFVJzifzUp/wSzjGjG7eA2Bg/7dIWQXf8u//pV5mBFhbcG677na7o73Kezv53omFmq3l5EwqUsAtvxaIRzUNm7RFTGtd0FrIqH57A3ANxyaMpQrZ9xQArCnkAvlJrcLjz73M+6yfWXa+SLwUhNY+FMbV4bYVcipmUTorMlbPUvs647cCPH6oUKvh/VifF6fI131Wln3Ur+Zb9LbKlhLrC/MOwGo704FuW3v52VIn51ojoN1amSy689AN/aVhID0+Kca/Ey+2OGvxva5VYpkuX6VWLzGOIkRbQV5t9hC6n8h5u5vqzKUAAMb5OKR9HXpjDHXtIdLV3l1hTrzWUBDjFHvb+RNM44xo7WykO70+7VG3B3cXFkylpbgaQnS1yytzYX6xvWybKI1ODLCAmV+jvgT3p6Y8vdiQa7VUNtx43BoNOPA6UEH+LWtt0wCo3Dqc/ZcWCQklrHv6jSDCQNTP+PKmmtBZWZWGH1gq2k2ArClOF/KdoJCrGADrFeFRgxr6XQRhWXIyzvTNYyEre39ZIX7R7bdq/gU27PbVjvAjJaq5MXh5/BGyaTJO/KSenrrZ7pJtB309BfH9x2cDvLx22JPbaw+5ozyq+1znZSOGxE4npEXW0m7bTRuCHhn6s8KjzpHKg9q+XUnI5ydHyWUaBL/nkwTm3x6VwSW414r+H7wDO3KDD72qqd8gXGrf+g3eMw7VaIHxmeHGHkkAlzKenbp9pO8+LgWjthPfFAHAv9+TgBrAbiQTsuu4uz1RcLOaBqbMUdcXRD5zbEVg+m2ixrZ0Gt6K0t+9D0Ca59WQQeXsc2XEhhge2DsV2dMrbHdHArPs5qThO31IcrHSq/AUbk1LV5dSLzUM0So4HTS/o+TGOQuXhi6paeYGqiFnbqvbRd+eCuSijhxguxgHvjX6NINrIupUrWkeeYBW0u0xMkN2+08UYsSW8M7BzGEFjMk+VmQLJgXbU7V05r4ABDROHeWQK0XYahSfR8JlwInsVms2+e28tEOGus2uKDaNdXVygskVeqTOUCEUfPu3qDkpkXIZXkmegh94LM0L+aHx0kWqws3OBgme9Xf0l6UpZZ6UDldi3bmPO4jHUtFb/qN89vUhtEZTJCT6FD2KEwRmmjzwO4t7HtefFY/363EUCDxeQQYsDmZFWK1SOLjKIL4wIPGxSaZ/ms3my1T2vdnFR6s2TDd3AxW/Yb7t4p2U8T6wWSe3HZo6RsleFQYajek2dImt2p7zL57zj5yDi+ZlmZzTasjDC2WUmvrzCNhm79P0/+bjK+3Gq92NsPh0/aOEu/lgczjL0G55olJ0KhYsnybnPdWSBB9EDKkGOb2ONUnup4ugDY+x5rZtOMd2ixPew2CiiVyXLSTDKKKS7OzClaZg8rP376RBGRBrAWA7A2UFhYCE6T4PTQ7ooL30CHzspG/pxbenINM7/QF3MlWUvC8DN8C1OK3FNlNT05a55idhH4HT3nG8VAz/bHffhCESijNO3lgGyTvFZGjfAWB0PbDPjqdPkms4vwjTtE/JmP0d+0wOxeNao+aRGqT4piQAnNSOjiUDY8ydfl/xrEhJhkRUbHCaM4cWTcBMJJUHIcZ2UAYBwpsZ9UAwZrmBe45yVNqY64z6cTW8lTh2OV2fs+aRupW2M36FUdPiKFVRwAzWnQX/vmgA91dB772A6yq1BAqTzYkoTrpkOnBi2habLmSPgj/ZBBhg0v5Qin4CMgFTJmRmqXJdJxr7gB+ntrWHUgZ9fC2fFU6+lris3072ix8rlKS08RQC4bdojag6zUGyNMqgWo5EQzKacTA9JmofpFGN72JKpm8f4QvvPy5qij3BCzEmn0A9NfYbdYxCbEob0T2o9afXfIt88Bhi9EQdJhtixR98rC0paLNgq+ps78CaKx3cLKgp9ZA5Ey/1tf3EUw0lC2Wi6emrnJU/7gmROgcw72n9Lgo5Eyv9g6MEtQ+FWclYREN/0maBVATip91Yc8wa3XL4p87JLqGhDzbT4Um2DWSXgbZf/GGwdtDdE1+BwUxz290lc6OteR0DT2yzPfZMflqnui5vEbdzs1B6SHmUpOr+HEgzy6lIaUUszVFqRkpvBvVDzfGmodZUzH1AWw4PHnmsYNPMWAfWnzK0S6ULLG1kmS8BvtlNRdVaQl210j3St9lhBJ9cZSPegUdcWn80UPNenlP+IqXa8h7uyZGU+jcoWeWCLx4qfqtV2VO9mGRABZfytSugdWAZ8zYoEvcqYl8I62cnaqPA1+8wlgT+ObHXh2i7h7RVDgqYjbIsTb2YIY88ia8I4VvzwUVgv2DAhUv8pibMPCXdsypjqB0fQt+bwEYfCaRycZH/ytsnL4+ZzrSMavJ/3xkLT0Foc2o8fjBfRqG7FTFl1I75C8YmjSMBuGOP+T4vF64Z/DnUbIbhYt0Y5bkeC8iQZPBQn6hCw26GAP8llPN/m9RiBuDvRkVKKrQF8yEN/JL9nB3ftUm7t5r8qLBoS1XJQrbukgYm0GwTUEdj5oAD1Y8pBv8d7ptXGru8969OeN1NeRV0SHWgpjK9PbYWTtM+/BYnWk+ru2KwAEYRrBMJ0HU6N/M+GKjQlvWMQC5QdziXBU+nq7vlA29rTmzbiAY4yYQc/hzDEL2Rwgd64CMMveFuwmz1Nu5gkPlVEbwTuiAx4s8azWKlaDxNmQaBhMynBPEf8N4+m+MskL59dwA6lIakYiuu6CWCCgt1xkn35pmZi6btBK9zoS6NrcEaG+rOQawO2Kc+RU5QTgTBuddIKYaXLkjeUEZ5qaYhLeiOgnosBMebM3PTxjkm7UF24J3FquwXTt8Bdm1Plbjv9m1E8VHmRTk9jPMtRZ325phy9FWPvbiZKxGRDnKKTBXNejvEStqH2ZjJK/GdOD1UgHzJAdXVKpImSTXgPzqTZogkkcOjGNDTqInxO35lgKjFjq6b/0VqufjwCmpnjWdYmYflCclwCR3bsv0Qkb7RJeujjIcaQkWD8JvJ4wL+ic2l3nUYAqXthj5I7e0JQaqGXliGrB5raWGCBTHCQ/6xGT6y6LJCJjjCvvqeKDAHm3b7oihx1idayNCQZYMUA+eYnmyVC4ua8NnEGvkntXNjNHEJIkP0r8PWxyU68/zx2GNZQJe/FRMl2kGaYT+Fg86tJ5Nq+i/fLmzNOITIpRDSPmvUov7CYNTM64ydg/AnuTioFYKZxodX31jcvNM1lTbAy5EAjpnQH+Y63pvus5QUHjkQ/2sqehv/m4AMjX/GQ++fVhL8aw7EAF/lq9XFEkyHGf+jAH7veM1w2oboRnRsLAax5sDP+OfLsfWBSQPUt4WKbu7BKAoIJP7as6GxAsBUOCJi9/Xhj0TLBmXav5Bk3uL8oB9djAlmCaoo1zdGka/2DVtK4GTPoi2gdhvhyULtV2UlEo0kTvNxufSMjfggfIvAatlDorLZMLX/Zd8hskKPENTXUZqLZcUALdKZMikOUCfE3HlRVhRxHoHqxlyQ6+8exz1il8V/m2V6i/1NC8+DVC7JLcIq+v9M62oPXGlGH7Zex1XEsxpKusSa2h1WZQDQa4pPzAoUiHy3QKCVbu8ZQma/754Fwies7228bwI33qUdbpqr8HaeIeYqnHquRJqNdVqMfV37Xympy/OBgP1Hx9DS6kBfvqIZjelywus8DJh1bxNHhUiCGdj2YJ16/BXBkU38WsHb67bAgYT84kST+S7+srRh7vFaj8cgiiGcBWUFVwKR0o7lXFB43sWUnlIfNnSGv9k7UjKUHwYB4FJ3yx3IhtX+mXyOAJwhNhkF8zSLBJnhFgzydlCbiYL9jfR0pYq47u2BULjh5w5TB6zNZtUQ/lZFlDvS2+XD1NngxzbLXCeNZkY/JPVSrlhFtJnkHI56a7dMDgGdNZZFDiLx3rVbWrlZOrAuCEFNMoVu7g7HK80SEftJw8ag6f8h6QaUFrp/JeF9rbi7FTSz0+zqM8nWXh7BtbZsaf4hVn6twtNpROV6or7KSapZCXSRJERJq89JNoT8x1BpKXuYGVILJJ855GDpk5m9H368WfvgRLx869e2AjcRBrQn+Vp9p+Vyl1+OT36fRxfDiomEFtUaxO4Owl6G5QYK2QKD13d2IV4gcE/UmsH9A5CWr1Gi9CKLI+V/ftkMFyxDgw/V53cXwIfLq4T6kmEzxd4WyCRQHPeqbtU12CCkHWYWB4d4zQnWo9ipZS6shwp5A6OUp3az6R6djq724Ik+8qAnrp3vLFtV5l8469yqtlUQXcvjPz9HKnD6g5PZhFXVSKZmmBF4SubdtDmlyq6T0ciT+gWPXF84rLOSELOwb9+faY1aUjFuqJAp02Ss3zTdTfPshscelSU/NS3fFbqvCwkj9/er1G7euzj6wktC6aCFAmlYKMkmXIlyVRmNhlkoCRJt0PbmvRqGHJhflhW8NDcfrcCeqpthxh9Wx1EHJF/oh23PBpeF4Y0J3uXvmmPxV77fp1FUIBcgSXj7igyGK9gvT4htJM15P+RY2iYVhOkfqy3tZFEDP0w5yY/B398e9x2+mInGxt7ybK1QqgNcJp1GRr1nNISq1Acu3b4RiEKXnvgkRao021rABX/TYrig7om7fV385SkKLgRFtGRgzcls5RnxZpZ6Phk/JomtUDiqExrXFFo1Yy28gqzdl7sEkPV7I7DLHhVnzpT6OmT9RD3cPQQxEhEau9amIWAghQG1iYUAPQ4ZGnMmcAEHQMqWxQs7rBWsJ8nd3aDArEnbei9x/5F0iMTHhVRdPiVkNVGYUWAmSGf3T7cGYV8E8nRIgHEURH9Y6WAqSvCf1a3Q2uqKaNDqFJaiuBpjuCPAKGUkQGH4dvQxciTKnhn9aMkOAwgtCuYL4M+j6OALx15oGUpZ2eqmsxIa4PJaDMw0IcsQ9NGgz9hggfpPfB47xZRyTxc02JzOARsqfyo/bkdc6flc91kuxUc8ABgSl02ltOqOKJPtKojaXSZgP10sITcLzud0howAqEFtEvxNea0cbUXUxER6KNIi8LBPjzCDSPhtwKgpT96uNShbF8acTRMdPs7w3Q4cv9wphJ4BGHDsfcPwBjBJg2dpAwaPRDky/UivfY98z6op8H6v0qlX2P3sNw+KrckPij1pDWpRJLb3MTIDjJnlqKlNp53S/6Ay9ZtilI54FQPjm3HkmNU9oVRl7Klm0cuMv2+CbuLowOeiK5CFJ0foFmRVMODa4st0yI1S69BXlHm6S6ACevdl/QwdQ70hVY5sM7YAd9smUA5Tw+mqRiHWTXlIKu8F2xYN0nyjMA45SVYPMUcNPW60t8PioKEiC66ZXc6oCLxMJYgQSmeKIt3Kj4wy1VKOPYTYRtQ1VGHAE1JpqENqcVI4A4CZzUvFazDNXIOI9RYRM6C+NFc5mPq8FOBan5qlALEXLkQoved0xyJAYoVPnugQBKGrbaUDOo0OHohbYKF4IatD0hOPQ58hiLatUwfzV9bdlpLAQ+wNsit5a1czU1fUeSjtVPo9/7qKxXibsKCQpYEad306+uwH5peQw8m6Rw9XDwrp83QRE8hER8ipTAhpdUjnY6OXleg49orhIW7LJpprdhMpLQahd4CiP+GaFCDUfnePVZCLgDgoirYAvAUSNYTos15UmPJJPpl46omoNztsI2p9vcAhWX2za3zPw10o+fk6IjaeZZ3QQwmCAyFgU5VZAROGBOTUnlaYq2UrvFvb+UxgG2prNc19H+WTo/5Oo0TyRHip6RgtB+p1YoedYc5AUp9uG1euzqH7F1OP1b5EO27PzkhtEdC8Pdn5nGa3dCMLReYET5Ev6K/h+pzEMWWGWSJX38VUcTc2i8o7QrcSWmxXCliuGanK3R7eA5bTvn6WJC8+ziVLxKaY/46N2169ob16/uG334+wjR1zS9mB0xTwqrKIOVXRxxa3FU/fwOebrTHXWefqPQe+IpzgYuE9Wx0QhcSdsmXg0VWKDmqt73l5zbteIiUHUDilcyuW7jSb+tuWW2g/0I6SjIAR8IrE2k/lQ9pUSA0LSHLHPCXeNPK3Ozvikv1/O5ZcKJABgZA3VYKs1EdfjcM83LpnbMFKTNaYlJEn7dLOyAFPHIphfMLFzet95K27rNp4QzZLmAErRfXCZNgUTp6YdZHGRltB6eUGGloS0iUYmaegQzQyO7jOlm6cIxg8Fh1x85QLsCbR58E1htagjQaWTpK1NCWxS8HO58tWhf+XoUmRy5490FJErt35L6y9yDtDBZwZc/rlrrFLWVVp72HOXwPfIaUbxoh3+7EkOqDaU1iHRXTqowSnxjp4hqgKBOzxkBvZByfTs1bTbgeQKUY6htuyKPFyqOI1p9TKk2PYy93wIZW4bS7p8AhnRXytW4g1dBne0kqTbtPFQ6BRgw7qivG+TmP/KK4u4bmqlywS5mJIuqDWLcqT+B8sHxomEhuewfYm1V+8F94s6EaDZ9I5PHaf7PXe9kudo5RS8bxcZDwNH0bHttB5mpDWDXbgH5Y8lOdwFq/sMCa+Pckj21GeDSHz/1MkF0K9EtBjb5Md2tkcRpKi1W66HJaB36I0QuPgKALWgC/lArzXAJ89DZIh7EU4zlPn6ijIc7t7V7K8vV1KNi95BLQnjhDDOZZHPzm7Agjkm2rhKSk4PZYlqwXWJGRveLE4yONXRUP0tqJkEfjjn/g6oFN7t1neywZMv7c22mDw24bvs441LVoE9O4fhhu6eFGmKtRnJXLxysPz2VP2XrcbGOUQ/lNzMoKJgeifz6OplzXMvddNT129lwTHPK+e86IoffZlTvzZIj5HqbTcrdQSeojmtMdL1lg2jGEsRsGD5aoUYNF1bzymB+rhZYDoUX1HdH/MyLyepq36pwCKXrUQ9iYW6Y0Z/rYHz0/9qbTkzOu7rxxY9+d4FJynpbN1EcEzBYGTP5mb+4ub67RKNES02Fm5+n6Sp7Zs1wweyBSGOv5Hc7wyM/OiWyse8mkmCXfOvrZ71SiI70LfuE54Ni92IFq/oXDCzHrEST3UK0OaM40/pHrSmNH0mBi73Q2qiZ9gjp660hykjW+GyVGtosJmL/Kds4PqcHUjHGWox69dXeqZGkEVz+fJJquBN/e7gGANyi+qEqYYsMCVQjpipjtZ7YsvxJe5cgDn1kaWu39hQ8LrUUkEPJRf5kviqxY6WSK/UEaMFdvQnYZSO1k0w/DLuvZuw7BbC1p11hPUcMBmNrv6JPYlfLwp1lFvzRYwP6cbbwwZl/ouL+/zGop0Q9QGOq4DJamg3bV3/en+jONqSGLWWBxReiQf2pqjrMbrIsaoXfF3HpMaKkRBJFW7bCudmHishE221vhg6HCadO+XlYwJBoMwJx742yHoAw1xEODE6NL9u+s4DCnlXJ1krCszN1tB+Oto89p+nimFA+dI2uGL3fsgO03OIIZFZ9zpIp1iC723uJ6bvMVFb1edjA4jiHAaYLv5YeSHIFf0lbZQ4dKC+ElwxnmGN6iOSZc5yyz7DjHFXBC47gBOO+gGIrEobAzLyApbCfeYKgbvKjN5WUnp+W7fLe3TFqyqRFFMaLCASRU//ZbwaxTWAOu0yE/DrbIxgM9eJN00m6EGeUvLQUzNjVmjS99VUqWiBWpM3+cD++w2TfwIS55KCeaNr83IhvzM82d/ewp+AV8MDlEowygBxX6RMwk/3SEXItsfGKtsxL16U3LMC4V+gQUUhVSoKIq21vTu6jOJ3bsy+6Lq9+n95PFn6DYNuGelcll7NmtdnOuOGXpvFsqACgLeKEvoDWviDIYk+b/smCxRMqdZDaKJSe+5oB8pCtHKIEhHa8SvLVMPJ84tEnapkRCidcdVVnNLgS7jJRuQwdDPm2q3TohZwuH1AeKszJrY7WQqJCZOfrdhagbyEQNwwBgAkk2icK+xSCV7HBVnZDXr6Kno77JEeGA1hEtTQ7PlF/L0RNFBOGxL7NW7nx5TzYqoYBdmS7DqFhdaU7lIdnCigPxGgMySZUVS4pf1bx3/ztqnMd5kYorHrfQavlb84k4Oupg0/+6CA98sTNf3iRTfRayr6qacI27PFqmxqptbjfOCsY79nDKsUyJew2Z3X3sZyLPRjtYoASkEvmShfvOvsa2/pvccyrl7keswRwEn9iwdjv2wcC5wZ0srZvjT3QaYH/Su1v3UPzYtOrW/lCNTgvtY5s683Wi6OLreoo521jzbssrnp3NMH5qkBSFAdILUupOwGUG6CPeGQC+hQyA5n36ukxNCDQSRumUdzZh137nn+H7utHN+SS8U6OIef7+uoBlNdNInT34MCdQTdWa/nYuQdL9b2VgAf75fSx3d4uxQo3FZpV5lVxxxKdP1LJGNc9EFkRyCXR7JbZ6wGVBF8XmdDwLDEkIBq5nM2Lm2imV1ho/bayhD11S9JIPTcEGXa2M6Wcjy97PvLivbBrMX2mWZaH+OQp5efRx20b1px7lZlfd8YSMAcggvmWshtul3njjSIlsI8HVAZSZPEopzpQjqPiXoAisjs8luMn7WPDt4MDVIs7brre00ejTXgYOuL9TJ+oOpXxaTpngJr5PjlJV20KZ/CStaC9nH1fu4AQRSgOthKxVJEIfk0VgKv6uxvgx7j6L/UQewJwYLd7oC3ZrX9yQ9cq+D7gdm9MPYdvjuL9pa2t3uxs+bZLbh28M9ht7fH5FManGsgGkXoJ/WbWavd86wpx7QQUnpXYL9Fv6ByCizYD2qGEUQ7nqAumjAbk0xlQGq6TxRtUh/sPRGt7JG7X+VmeYSTa9L5ddouHnyo0AH1q/IElWDyn5u93KbgANAw+diytiBR5mFjJzUVjtNJKP6lq8IqyY64IfOO6rv78hb95edqroijTAXuJFRxPdLwKxHf45Rlp4DYNeI7h3Hy+8TgROVn7fP+70T6ueiTBvasVpfgL7b6Zrm4nU6CVadyX9Q4fvkJnrGiRHwomuZjDk+FNEEIGLjt+i/ADGFmKhwC4OuuUJdcrnXNj9SfMTnzUayazCPGTV95AqTS4v0K54XaEtWTazGlVYG7zfG6Usrr2qkeG5UE6E8OhjiXDrQZtFfgvozbgFO6xN50xBIQbW0TUZgDqLkR8vtYW6DVjLyRoytGkKGbmk1e/IFcoyzwWDBoSpz0qtUJWTpF2Edm7m7/By+pU1u8QmXazkMqlWeZP8qM5VOtk3kSVNu6iq4D9sIb3+IJhLXM1BqzBWIsf9L3hl02c51Z4k+JxNh+PtDFcp5hLIFsvf2FKDOLLWa2NiBD4y9KOTWb8H1wQlL9srSjKQD9kg+kIZqjpbVM4S20+dX9cO3L9VsJ3W8Lq8hSKdczPSwpRdJYthcywAt7O3RPlXdia2B0qAXC+iFaSkXmNph++cG9bwH3KYUOHiW+dJDaoI8fTCL7wYS4BRuWBSRYQ+4zjJMxZt3PjY7UG/dVMHzFhF6LoOUnycsliJq1DJ02XHq7vjuxvEze3ra5SSRT5aQz3cWQSMEFQDTQ5GFjqGHelUkMxDkp/foykE6aHAfPXOg5h4bAD8a8xtuh3WGrHz/sl4mcFVNcmpDiMZN3il/Jr/yk0QoUIaKuCN9YoFnwi4nNNiqteed6QTIxsNRlHNcdPv69+TcQfr4UAdDEnbJSeA891fcYVLTw07KABsOSUAjDR7hPVo1AbKnyX+Fi9Qp3841Ujy3BdhUkDx/KX2xd30tPGQcnsw1N2Y0JaHIjYBvXuWBjDPtfeRc6aM5A160MKRe6TdZAz2DJHE2TWMil/eyDyyzcYKAH7DotXy72h4zMvoHBJiUNUDlOysJB0XVrZlJI4qcHHZxoRiSy+vU6hbc/drP4wzCKO3A535bI0CjnlIUYt4/lZzq0jTe+TH5FnIX/ONWM2IIHgT/FLUPm7AC5/Oosll8SzXg7CUBQ1YbqXb2iMVQ0PF1qQSbqDtiVz9UoQIIU+G+HD3H7/nXOmSws6lbkYADz5YMtbB1oOHFr8A/dS2UnK094YhJh9lxjgfKaOa28o8cpV0YI7bC39s30L/11qjSQBWX8p9eXstRWEMxbY20GQ/yPMYbi5vuOea9zSe6/oO7ltdzLwngZ4S4q8JT+vS+QM5KrkphHkURCPLm14JBAyB4ZtIkK/JQIdNP0smylv2RAZMiZVwfftbbiyZ2cnCsDgKaMUkdX1OG+b2tVHQIkNiqZbIxmB/slxigP1rs6aimn5lbVkQorq49O5ipeMH/Em0Qy3O/ZnDyRDlgVo4WkDZ6s7/SiB3XKhn+b4bLEjdKxdlD5mQIy/3YEp+/8592MhQr0KE9CP1xidTUXpZeLOuOG4LzJfTCyK5W9IsRcC9dRq0jYUEUi1o0lmZ//oOrA17f/3jXIJ+k0B346B1verN12Xepwxw09dT2B6A1ZwCuDUn8zXIqCPgcm6SggcpfjWho36pZfhOi+rhOP5LdxMo9XmzwX65dXLMvAlgPY51yZcdbnPj971dUjBLSrUN9gw9rx3TTTGP9BUsi0sgHez47TqthmAqtnpSbhfhiV4GK9j7h55Iz8tsL/Fkm/qqr30zvduIi+SYNSfZy/aupunRb09ce6t2R+sS5J48ADsUCCLHsbDdwGccTG29Fn1kDveGf945bMzotrejRCNLiJSufxJZkVreP7HGoPPSn9zfDWkgSftkYKFRza12ewW0XxlY/hMA76R/HZ2zeDizbHY420npsLHQdx8DcES/Lxvj7hm0zRwvakNrXEOnJBEE3TGh538juKeY29xaYbR1pzPwVJJgyviLfVPRmISOPkCd9NNfdHvLsoBFNYzC0yMKBIHNcOcITg0moZx5sK8yGaQpufFmrHWUUOj+i+fCRXEoZx4xGJqxHaYUG2iu/foEJ7jfx/rpD75IpI9INXuXOPwJ+eaIoXdVscJlEIXDhxryE1UmfulunLYqfgxQd/a/Zrz1BxrRJahmetBRcfm3ivxAwDZy7Rtw3ycNyp/mAbEu+PUeNNaVClS+AeDJ9T//7iDMy1ztpUv0xr0ji1Ey9o7Ch2RzLDsgCo7SCIRsUlkHSqGZFuLHq1SMtMZAW8o6SOR4ZoVqxui5XhR5c7IRpx9p3g9gjP49BGYDq4gA3D/JwUxjxLPtSNI64cF4MkB0lO8kEyL6mAwQ4CKlcl7nrJGERfOkIK5Zea2ILEebn9gplHGxACgFK9bjzBbm0/TDIrJZ7rrb/BB2kzeXOXHWUfhDrs+LQxfSMkFhtFXWaMvTsKbHxngsdlWjeMjBSTeHia/FwxsFEQCHjHqkxwqNjU5RKR92lRrl35MQUs4g5MoPpxMyUFw8g5MpygQ8lghTEnCEEngTAc5dJPWjuQmhRz5gShoIUKjdxwUIQ8TcskJ+2qFkWTIUopA/6YIw/ZwS2x7MNpf0KXZJ2HabjNbtnDxMC8KIZtkqD/O/JJtsHexJUN63wVnGtltdvnTt487+BekoVcy0EYtRjSMrAOJvqdBzdkXtXA/OzLovt/1252kgwpWyZZuhB2YQDNHxsiUmhZgekVDLEOD4OcFtflqRTu66CfPVwSZEf70qY6jX665Z+sXqT9grFg0mTMz1t8LvTixLmJW/OCczvi7u44WrtDfGrLu9YBQSsug1vR20mOGG8YIaEjmaAB2E0ByxsTEW4rFOrCqfoMsEhfIlPS+AWXE0M7LYDyXAydsrSiefqrBAcutC3Xm8YrZWQ6i0Fefp0blskotiT41o45URGirr6qbCagFzdRrdQMIbESnw/lSN2omuFxtE7Aw1I0xkOl33QAI9oGMMd77VE+PNUaLIwa0TuB5cZ/DJzcCHp9spajnUG4xZiV75j+G8Ql53s+ECkZxMIFsii2JFm9KP3eehPlCu6y2ULPW2xN1ML2QrkMQEdGIsEbU+egzTSw0ZJzoM41jCI8Bf7PPW2GM4DSJw2Fbs1QnqG4ofC5PPgjhA3s8Ggk6Ke596FbZdmEh/nxRKI6Bmr2V4CZ5eIo0TZpIGpUHAwc0acWcCi7e31lV0aY8OvDczD7S/+9FYh7Jx/1QG6Lpe207Uy1iH1sHiOwLDpYQ7Kg+nKv2zdCnHg874z7bNVc0J96JIomoPaYVeI9mrHt79f7o85fKFit7VBGbgWEDT8uIEFFWJU/6/EXwC23o7Pe6n88ADWl6wTRpjhROLpGZWqtwaxxQ9vWWNDDBmP5eMV8/cHEaOeOkj4Z+C/SW5XtO7wvMXiBo8wIbUTgV6kJGml/Waw12YuBuRiZLnRpQ3BBhxpCEVtvGbMJVaF2joBGIlOAaFcZfhBwP16XjF8xQlMM+NqwOp5i1o2ys9Ahe05hm+Ii0HXcPF0auk5pe5WaMa2S2z+5U92CbQ0sFg0Jid6+9IfouKpwYIdCyqFCDA8Khdj7IpJX5qcxJ4y938rh5DUSoOEsvd3Dg6mgwTozDAlgbRyCXmXsd586ZHinawqD/y+hTAatSj3h0Aci9QiaaGwd/3rOcZBsHKFQyAPX59rZadzlKWjfdu85xoLqaQo9MkYuSPw/32DgLIKfaDtFGqxS12tOfd68WTOGs7ErnlP9OhrR/Tr/3FDRWDJJFAdnuuQj9hjTDX/qq7ev5VD8HD48vGxWUeshnRWuckg10SRgke2o1bGok+z0j8ISSLrwGJRxm+Myp2+3WfLZqpRTbvOnjRLE3RgRvi6ZcZIBH6/YylyiWl81vEM9wS0s2NP2Z1NNON7Vv2CTvU6c8DT3HsgBNrA+fMAkSCXkgfKsnRkhHMDgawDIzHrcOJVQOlKR3UV6fVrSn3ti1Scc8dgYnh+pfjhG998TIBdGZ/4F51zXzQqCl3DkcAfAcbw2JAAfYhL/NvgTGgHf37BdoZKwlTvmAibOXNrs1IQPPbaT102uj+N17mRux29g+oiYZwxGfnaCE8uP8PC7OaKm6TFtDvDoZygvFuIimfta1R1LUn+EV+MjdZtMyGR9mPrg6/hbCHAEhM0EYDsQPkZ5AScD4pgxQjGd+DPThhVuWP9V/KH1wo/P7FcGSClAj7mfB5dcDbBy88uVDzsAVpswRkTcgKi/Wmd5kDltTIyePz1hOrdGsLk8fjZ/dTGZOzxI+9/vDAHBmXhMpLm0tDOTw5i6SnKyHCztOGmQKkZugpOTb/wy8hG1EVFJzey6iKiyGVYwh1/rL/rlu1GjCr9OuwcD12H4pMou5VPzMHDvj9+l8pnSR2thUu+025rUW7uZhQMY9pLAyiCxN/HpO+ubllgVeQsLCfgj3khWDvPhiEcvjKlybyzgBKieNShuQJO3xEd29JjeHs9fYYGB8BNpTkYdY7mwYfa18MWzAjq7+NbajcG3SMrt2Q8ynDKDxvbVMYnYvXpDZhldmCGjQUsvdC0tIJPshHGN14mK9POCeTESXX16K7QH/VCwY370NlsWxur7FivoWF35S8BKcx2OlpJQ5ijPQsPIAoZnkuUbUAOqg+78mcZCG3X9SANutDORmCzesK8lgi3QQoIymOd4nrvyKrRZ4f4hQz2v8qS23pIrOGRHaAxl5eth5A13FyczbC9dXlr2Cx92xOauVEwX4XsLb6XjOCVPLtIFQDo84a+8jVGmfUuZXyFddgKdOQAMs6yQQeOSjafxVseRlYMkKukajeioQIjeutmh9zGNmNP8PSUe0nMfN9qM4JXHLu7c1HV1hCrSe7bjYXxHRKHqxamKtmvKgbjs+2l5BxgWccZfiqbteHMpzoQ8xhMlyin/lN9kVo7tgPDZlym2X5++GwmY/2W+qYNTCj3HGq58aIDmayI4we4KbFmYl4RDbjp5kKpsI7mykVgJLMNCdgrx+UD90rhISFyZexu06S5tyf+91892Y3p/djhqPVHN2ybuvhANPgJsagcF26zH+ewINjEAGyA0xU6HwxrBv2HOwt08tbIbLiEf+4aunrd+SbqPVJnp+bdDGgR3qxaqQpoy+w8Q2rXSuvpjBds8RLguS8cL8Y2T9p8Wmf8VrbZzuEpQwkllvf1tmAtsCyP1uBLwOycf7iGJbBAhHGlFfN0BS5zY2ddvSMkiolktH6ZUM3Ed16p0EGi4guczLGpsXR1cJRJ0ddTmHA9bAY7MoFJKyZIuNa1thImN6ld1Sqd1fYuhurL9udx4I1gz1PnRgPtIJi1X9SA/CK6jKAEtJJ+YCU2Ja2iXFsBkh9QbKhnb2TMh0ZvQhD0oIE0GTNEA3JwWjlMK12Swzt7/VeAB4D38qDvjE8+sziTKjO13WINsDpixBzLZRW0gjcoGc1ZlFcpS98GF79UC/sajGKhc7KtYeTe9k4T5Hnig9KAJmFaeGdiouTFPxZy0hK3lS3U87K84ZMDO1SOdtaqWatA5AaHa7Id6i2We9Y58kWsgJYHH+v2vup72pqga2rnZy5y6wsV4wkHV+mlhfT2qFNn/N9LdpPfpjcK+y/fx66JKozQORyVj4Vxg2/aldA1DIL/ufnmtNpynv5+JNdhUNWxOrk2NsasIKz5Dv2MEhy0Lfjh0c4hF2stWq7mFR4lUrVJqMOQNyuXVSw03RvYf5wQPimF0bJzX6eyiLgPfdI8Tp+BD/GZxmO+RoijmTTOXvhKYptkcVWcFh9tG+HPN2LTZe2W82VcbroWjAWuLBVRz7CsiLwHZoBWwgpsMn02GJGqUzisk2eHEHY7efdwgFDRrT4gfOefSjzaD3AHLoRFm4IIvB9YugPh2Alx+xAlHMskctAJckKUYX21Nlnyl7CoUahgEEkZSfa/39w+nyn2umxXoUAccrc+b3VLZpJPQ6nlFZNqi9wdydQedVjucaGrRUUY1xW+rlxDxx/Ye5uYltdXjz/07rc7kRdU4EHbW11G2/PaLdzTn9fPi+97SqldW8p4UmB+xNsbTOlxt0xbtY5YAYoLCdbjuT5TWXFN8YK5yKG4Ea/upP2ERXzVQTc7Vd5fq1mSa2XEw0xz+2lYvgx8EYggMe3U6ski+Ucz7qphqzWNaaMjytsgwlngk3bNLsHImCBrXJn/++FYDDWulFsWMsClTREjTl15q5ImzBgED+2MRoqOoOyXKpew2HEYfErPBZ90ofnf69qT9ytAVfh1uo0BNACpFipzv/1n7+2Mc3zj0885LL8OQ4uFwm8N8/tMXvLJKXN62qhny+IRn1jq0dKhsTJ9zaV32WgjqQzBwsysYgs9+Ofhfsnfw9cRxXLEM/T5z+F/VYbiX01GsRsmiNk91SycJYx7zcMA8TlYEX7M0e+EiVpAbIqsm8kefnRm94a5HG7Z/dBFtnDp6kEXOuSrVzeIfldpUwk0/jBW5THKRNdtTsNmaFHWdVNFD0c+fjU1f4Lpks3UELCnjc6xYMWiJleUih8/hZ105nZJEOz2uUFFxVQR4SZ2OEev/9l6qpE3uFOgQnoLaCzyymkfBk0l7xb75C/0NF55IMF0b6ooXjOoejAZfBqRkd6xMctn8uwLsZchsZYKFc/yUrUGWdklfAX0Pb85CqhfXjhwhcdLMrFVQ9H93sy7kwtGPnVwF6Lo9h+8DMy80jIh3b8su0DCPcsL3Zqp9OCYvzUgEkIHRE/Qkc1LBn3HdzjotsJuz1H5FdBZKoWla+YYGEFCkDzksWr5ZGQ9nq+Raq5m+UN7/g8ospOMkf6DgZpSIA9WpaWHBYmGrvDpLfVX6kkjAfw1T6X5szdBVd2ORiCugg+QcQ0OY8o1muuKUgl3ObGzpCYjvlKNHgWML//I21bfM+eTHBZriBIBzLYohTzoUWN1jdJBa8HNgmFqkvzYBYopJgEYX8uNYyR3mhozKjKqx6yvU5NWShq9FHkDskDnVFA0ACpuDYKFLOmk4etpy1i0zk5s0tyNQHD5m8MDX7M98zyyhtqPW7v0YN1aW9sRp8SZ2mzKm+JHD2peS3y6XL8jR0098R8OR6HRLNYFmibmIJpPSpHFdo6FLOtK85aOSMvJknaBQN80u3B3czTkhQiwiMAuBTO5cJb+L+uRwvH3rfmoiJ7WU0Mtfc2jMQu7NbYwGCPUoPudyVsWTH3sQ8c9QFC9pYDJuZnZvhg5nOvkta4dZfPFRaxvX+Fsf0USNe6GoTn5kh5buHggw2MiHMsoAkQhtxmZybGwGob7mFQoedf9PklVrfkcf25AO3KMbihOlUxrzOg0GJIe4jXDW0zTSITcS88Ou6YWaOhzHvAWvYPFz9Xj711KOEN8Jzcq0GrDlzKJJag9WhFyao/IaOZfzBmqEig4nOsxQlq4N0wNDNcrVEDI/Dkg24Gzedz/5ZiNcSclVUqewKQ8tLjj38D7D9zhu3fRw4gVMCZ0+v7QtWVYLp4niL7ufAOvSi/7+SsdU7uy6qvO5gWSnt5o5gN2wiNO7UlIDP84ZP7RXo4/3yvONZrMeI2ewBu+ITWL2Nj7Qma8hr0enf1KwBHxnoBi4zHB86c77OcGi2Cc7ahYwqeTrhxPDJT7JtrzVGFQnpiClJID7WJbR187W5ruaXQViv+6nnXH/GRH4WXLX3xbY86nnYSOhHTzzb8DNxrtSzVbbNhiy4QeFXxAKtOtXtXwSSptAWGLfu04SVAHuIynwNW+1zUNQEv/Ge/BZ7Q8C75jm0HZl+m/VvgnOXtv9Tgm24L+lPg8HYagg7qevxLsxKqfj8JbQcY4MYad3dgAYJWOttwZWLRZu/VSBTaK+0z891h4DwBXJn2jtqrekKKnRZDznN+gX6zmP/34lMwKFjOhRfHGM2Rx/FBCemNTwqy92N8BsLUiTppYujDfWlQSfeO/F6I4rBm8q8TxIUHQBoo/kGxm3iXDi0tZDZSPDsMVFgH9yWg4Z3C308Iwmyib9CC3Zhwa7Gab+AUbHolB4+mqbakG0pLf0CRa6vKQAzcmJr92mjyCI9I5tR/oKh7/m79AsPLtfEWCSjhph7VIPzkRConMuOz/64HU+E+Abbkh6a9SOnq0WGa9ECSkz7f1eFkZHRh5eKOx5n3XQgXcnCHdtPCjQCbqu4CAh1hoP1vft4sPH8LNU5P/tT4zhNz0eplCPNVqGqYLkoopuASmtjDi9FauDb5qgfHwcDJbIGqlSC6qCYQS8LEcQSvzTLMKlIZ64xinfXYbiGhwRhdzZlPW4tNRWu5fV5Pe2UA6E1pSuzq7LRVPoTEZkftmUQWg2CKQ/p2nfRxzibKSSqRU7tDznED37+g3L8k4lRBQV872SnCgkFBnyigKhCmVxdgN6vqfld9EgrE/vC0XGbwBANnHW+ruCCgph5goVUsvRhtWd7LDwgpEAgBxajlBLtrEOcTaOSvV4Yin8js6cH6WPt0SXagMx9DstMFOVx+WJUFR2SBq0aFG8jng85QM/uogdlJYCH4D0j2dMbbRhRR+sLFS7piCKnKvbm+EBCZEzZQO+cIxLWmDkRlgLwS/47k9qi6wL6VDjbuTBnpA/OugMAJwDWjvhkLwhs25XpMkx1PMNk01gonkF2b8JDgB74iWegOsbqiYWXIQDfgE5rOH+d3Ok6oYrHeLk1xXyfOdUUXx94I15x7Qk81kB2zkWVdkFMsjWuH/5rOOtuGg2IB87ghKGJmC/V2Y7onBcssTNVGY7OFix46TcehVk4H6jIUJ/jHA40pdOp3VukWP+76Zkh0UuWVbTmSI6P9uOgk9YibSUVwpr0JqEyQ2IdwEWvaY9F2qY3L+tBWpbWqyUlfULX3UFVyOLRag8oQJCi7m6fXvomMRc3A3HoO9PPBA2R4Njv7OXy8a/tkEt1AWjLYc34n4Sqdr76VxSXf61+NRzYd5vOZ6xUxTW/89v8hLe9Mr2ORzcgFz2NphR2nwdFTXqI8Xzjad1tYfeXQ3oaOLwqXKVPfdz45tYqgK46MuBdDfDLr4WbrNAPNO7fAqlXPAeK+LE4AUbjphLEL0l6WeWkkAoDlov78NMOTTMazlDiWQm5DMr3Di9zx4dpmRlF6DwXt9zgO+d3eE3THZMk6hgYr7m0y4PhD+Q2AqLBQcHybUpnDvUj0jSoQEUAwElmMk9/Su5wjcikgo+kMROHay8tNa4esZHmlRcws85f0iBD3V7qpl0wJePVB51aYyszJJF3N27bMYAmpYmVzthml/8Bd+/WuhAIEB6cIXmPxN4GzoTM26WpdQVAoVO2djcgRflgSxqIQgVlr5E4lYt70rFd2kdL44MNsjFDCh8mC8YbkIevrSh7eP7ognxk2lsTvk4C7uO/M0vLYk3pO5uBcq+34SuLBpadqhnZdK7hE3Z8oVpwkpbbvkXAv03mPDL395j1DnOwz00Dt377Bo+TZ3Rmitl7VTTQ+Ym15Af9yUt42nzU36XjeUlw62GA3Mb05qBvDP90NpVAuskgYsMBXfFAH9uwF/P8lW7Suin5PM2RrtbFNxqg+NYuNaGwUXqTz3Vbvz9/UkQomN8TS63ic83kFzQT3nm4rznxKbnRlH541kJUcEc1jXKeLi48tcxUfdPnVhxLzc1uxCzZb1a2yEVFdIVnFijdfTKO4ReEgQzt1ZHEn1pNInfzfDLVJluPsyCVjwYO4A63MRpfpjTzrAeV7Qa8peEJG92TjMOzlbOLocV86yib2Ng9WVeFFuVQ0PiR+bhcB5vh7n0kRPNxzAH5unHEo91ZTNsnpLWcgUIxvnBEixEKj/1dsLUlW+G20iXmHqhlcPiiTOLeWT049mwl0OjpA8HhuX5xcW2Pdiy/hgJlEkFKCJ92cismNICCjctBIUsX1UQnhSowFraO/mWUMKRA1k4DokTD61+rJaICYDu/rCQO7QKvger1aTDUrFHE0/QkGdXqckTyLKzmesxeNAwBk0mNuxubCDlB6heZaJni7kvSYK7qn53fPtdQRz0aE4Mn2b0O87h/zVI5s9fkWvfzQSqBwAN07jyD8VmPC57GdokQprf9MJF5tm1i43+t4zEqPkhlXsVXJHrXbN9akxvCJL2XLSbgm7X2/WTzuKhTq07QP9e+LhFCGpxs+7ZS8wm+cf0EJOk36ZRg+/pwdk5pU61fYD7hI7kvyeaUomxSJ12242OFWVMqIxD1pWgcpxULNdcuN3rjJvK8UUh9h05WBJC8/Z5/H9iOG78aYTKljO1SfXnCU+23KvIBhX+h8h82XA9ICLo4IvqGQ9gOOAeLkqN0aqm2ZRBSrjMnC2uM/puEIAgK89m/qupC0z42AkkbJKbwzeUkK5IhxBomf8GFM+FnX3NNPDoO2jz8TX9+3fsQk7E4EcDIersPGi5qcmBuGPI9mwX/wLX//P9vqS9Bd0zK62IeiUyaQlWak6S+6PN9FZd3H4hIDSefRxWpbnEdTwO/99YW0joT4g7eH88Bm9ThEWtMUECy2LcAjff59DinmEEwZ6K9hjYyxjzw8DqFw9Vm0P6kC0ifW9rK8oWGLnLhM4bD7PPcc5Wup2lTdwYBPySoMWraMTil3grLYgTyd60K1I60CdKpX5S5cme58T7LHJvmSAxzcYSshVia0SLuJlV2HOLsr90biy6VcpkrmyXifrsKd4PY2GHDCJhvCbiDUchMWRDpH44Ql4rqbh8vDdYqWup/3685eASR0zDd6e0Yx6oRNrOhpHin4IfjvZR+zvQsP27j9otR4M8NScYjulOt5/IP46I/6guRYJqPijfmTpdESssZEAlD87W0DfQB8/ShpXBtbfwJeMEBtD+DLBLYVghdDHTJ04hJV9jdvqmXqL7flGrf+6LJOM2+CWJBZIDi/w6hTAYhHINnY/iYnbduh7VwaGv0L+uQY4gxX7RvQsOdSofsUeNWtHMW7lfEBtTN7G1uCbQPrqqZZa/dc2b6DXuBTcvXaGwsQUyTQXNdeDnME9y1j41cIRMYrhCOg5OuPKeiVmHOLQJfHod3LeyJ+2VhqEQUwrH7sTIo1XdL6QcuT3XVLK4wnZNy0pmP8ubklTZ4GPB3te+FcF8D198XE79xKIQULnvdlzK2JcaoAuZ9969fLP++zg9VvJdeD+FhuEf3CyVHX8cOYbewoDbS2S6W6WmQKMTbj1h/hw1eSPKkP7djTD45TUQsA6JJ+RYKTByoyu+zqrFT9HFZMwaqsoQhzcJujuVvxIot5R3zz3/VeeXmbH27w/i858eCyeRjpJER7amvHX+0csLGJQRr/x567nZHrSgVVXJOO+AhHG9Wma+oIiWxoTBXE2KMTFWDlC8S9OgJJnUACqIYSH+hkKSml8RSGbWBP684bnaNHgo9BfV0jhBDzNPzpLioHbUmsl0UZJ/zsbIshxqRUU3HNDM+sP4QpmSlGZjsssafBdqV+V93zGFUg53hHJYT+2pWIzCxZTPmzhNs79j+j+Gz0tD7QQsYOCfe7Mg1KXeNzGfkmZTBKo2zmJmAhwVJVwE0B5Q6HDCQlTe5R8KA/kxqXIkJSgQq1sqx9UWnxzqkSi/P5kIx0yMLz93NZXb2+uzXqwYKirz9DnrFacLdfROPkvWMfmvg4vFD9Txf/FNrKBXjI0/DOG/wIb6n7DYZZyTEAV9L0wKmuw6ZdrLhABXTvmWXdcwkVjYUpe+T56qV5tCp0BPSIQDZ7moPcIL25gC/u1/Vb/FYo0/q/mZUg9KxUBUU7VyrJSiidm1SrbXirpLb06kxqFvbgWL1g1OdzjoJSg/KNMGHCXL6COQ2Vxk3NBgnTe+u3J0kv0H5r25EoTRJK1kO5ZvpYpk7T4VnHbZP0BWzlDiNYSYENkQR1kgs1++2HJ+Ff7qU0rJANTjbVMJP0xUBkUJxPrw0MHy8uzzEjHAcbbpAuTWLdGsFh+7SCTuxkwbqDR7Z1eGr8s4mY9bWohTIO8e4133QRwqiQ1khZiblw80DE+WxsfxctdxsQnRWOq3ZpQObemFWqNeiPW7KHSSU2mxMauXl6xIiyv513/3bFW64ceJWGh5rPETETaj0zuCcy72JkZQsjSe4+eWenuhEpo6GqIcigqjGYZNCkc0xEqdII9cja3VW5OZLNi1MjQjK2llIxezgvUZ4Pkvizcbpzn6jaAAxv7pPQCM/iLYy2CXcQ4GpgUW1zYEaD7++LfyRM4ago5WGPueXp6uYiblqZ/Jh5r0pMF9LwTbJFFMwZ6aRHilc5l/NSs835n6IT+RiPkfrkY8wCERY6PIylzjaQOlwIORxhvLNrEP/vmPxzyxA6LpSAnniTYEQn2TKw0JngNZbWSUTuEhi+wVB0wD8GgdZ5o59FEzx9GBtEbbOuK3nwO6B22vkj9iyjXDOSzLhh1UxhwjZVfa7BOf62bwlg9GrC8ciSPdJS5AubV6gdqtL5vyJfTsrQpSVWHMuCpQieqLX3DQpT60xtUjDZJG5oInU5WsOMNQC7W2UQAffcXheCLKoVsiHQlr8rRPfPnpnHtkQ0Oaip2JFQnhyb0LjkplLcurD32uOVY75XMfrnZsqiOV8/fs+zsoglBBS13TYWmUX2i8YxdQVZVjV09rtOPhv1cSAPMi/GWnA2fqMCDGPwxdVzW0LGUgi2r2diC7BMi2B5SDjidH6mGS6lAvwfxxcqimE+cNoHpebppuyj7PtQZu0WaDzZ92PFRqgUFGqN7Kk1k/2Z/GjdediO1+Ed8giGXsy8IPsAPp2WNsXvcB988lMYqh41Q8dWjojt2XRyyDZEF6pnf98xL3MvVn7D1DNpsG5qb4Fr87WN1/K1hTy8gdLY4brks9P3GcTlxB+rwRrLAuTi8+OnigWYBTxWX3v6CiGleisGt8ArdwwAu2y57BXne4dqomp9RycBj7jrSikcrSj6vU7djEqYiDzqKWA/0l8LnATr0GdnV2hfDzxOc2oYydNssFHXkijD0v6QmBjZfhx0z7+re+qO+0WEMjuTxes7h65xN120JSFTZ4gKoM9TTLwJ9GSRgcN1YWNWjZ7HvPIPhKc6D+2uBagWNoTI0IbzNv0vUs2R/FUEAaGpQNPUE9Y4RXdD0tMW7Pj2cNx5vnPbX1kpFCRrzisjeHC3ScMsboFXRYQbmImkWhpEicgEo5m+4To2TSiAzExTXMqc+zE057lSyOZo5lZneGNaeS7xNBMzshCjpo3TegynJoreJNis4hV47SvX53IHgau/qySAhPqy9mPPSvA6d/djBqY8zfv1IVD4zTHKukToSPuta1F6Xokl8u+U4SpJ+mfRs5Dl3kjG6p9cZ1hIjqbxTACfs9RTArGFKnQqgfRjCye4/yqeYLWktb2M+sPupiHWtKu7DosrQ3D93PW4RO3CdbZunsZC21D0UVwquekWdFW70sDOI6/iMoy0Tn6VT4X77XLQt2RIruGIw1/1nq5r9M/EB24AZx+r2BkBdrOM81RgPfvtEGGdzTTneQvc9ry15nZ1DWf0WFMNy3INW8sqAxFgKrqCm8NBsamSzrSkP8seQAX8C2/awpTsHPwxSuVrK8JNjJGmLuhPxL4su2PWRs5DrGQwzWjAKAdwX9V0vqj+yewqpRe64gtIYr43bIxLCK/cycFbY8HBfSQ/L8VW1Ls08qGeSV8KeI9/V544Bnfwvi9tkAeO78ckIr3jrLnKxZtkl78EIRyahAsjJTqjjEDUemChBxsbxO6Dc/BNsCIbIvLbkgZYELwYBCiN6NlrjMtj7HiZMuhEskoeVEZ3k56TsbN9eYXlWjpwLRW3SO39ZLxE3ARHzDEB+u3hO8kCTDlSv5v3S0Lcjd15LD6IsUVDUlLegJP3fJQilw+Xl4kOKfT5eg8qN1xy/T3R2WIO8tsXQW7Ob7HDvmw7dw9k+7utxeg7+FJ3I2SD+JhV3lUnUHBO7V3H7udn5dBtRtkxwt9CeYRF6Jl9pYhjPPKpNvUBQx6vWsbVXZsvGhKvBxdm7uUfDcLcFWnSqSw0ZNRfg+FurYAL2XUOZtpCrye4iohsTjSDnnzZrQQUZg4o1HedZ3rLp8vbwajJBUEYdQ3fU4EbXvFPD+P/JGs3eRfqZbbWJmHj+cewy3B/tK0MOyY62fJAkSP3ToXIpRkkPYMO36PJxSDkdD0gfS/5s39aMMSD3umccqn9jXUK9KE1b+cjq9sr6KPhmyBwh7X/MdPWljGDP8Cx95gq+veziK98thnihpIDtRG1dgWbqKcCLgTLEp0mHwp6UiNQ84lgU5Ku9pE0fgeUAaSdRWi7wNz7er7kUA8lQpx4uaP4J1JFgbO3RrF3qLWVA6N33BzKeAHHmuK3dcaMoWnR5/1kObOgMaXMrrIElRAiR5N2xq1lWYRiv0OSEAkd0m8FzirPRZgMzKKzvkFR8R32IHSfnpXrrlZQMToZVhjLk3k2cK+oU+4B9gHfkAu6WOj9JDGjJk5NrKV9z3OuMrANG1G3zwRQO6MHRqNpO86HrA9nq4jiKvrieU8LNHQ3apvwQDpfe7em94fJp3r3oeSok8lgUaZg6TFdfstFgzQL5UoJ+Qedg1ZiVQCOmow9awOX8FWMY9HHifb61DJCkMGmjiOKXlBDjyi0N9RVPKr2GBSTMxZINrnVkZYQpK2DtSebjt6AQh709CdJSwZFYkLpADA6MhOfaA/oQ88vXl8RH/zB9mzcZAskEPF1Yvm7ta/1ixrRDk8j0p7Q45v5holdILjTwazUbM25DZe+NepvN2ZnCmCDXhV9ntrvcfxvfrmZu+0fKsXhGEptqx++L7H/VkrC3L4CeYjDD58c41YyR3sdzSEbOBwilROIYRJfwSPAmlMUbmUMXo+wXwCWggXDnWa0cF6qdWTY0QMqXkDONNNM2cQgbk5xTp9oiDHdxiTC3+USDYG4NDNmSccFMD6AsEmkxP7Ib60pZ774j2M72lgHlHemYZb9ySBqqXrxcLG8KSPy+P8NRrwTIslKqGBbjGwc9JIxCPQ27LW/nxUi9Ex5a+swdUdpc2QptMkdAlmyHzenqkQMgoo+SmoSnlssz+JxM/Z9HqxD5J+6JoAUuQnkZR6xJm+KtqQMbVwNXN/3yAfvZgmSVG61Z0DeJ+Xdnzzil5YnHM6Ap1ySihroCWeyO9KH9RQojbx/MQiLePZc7ebFugNelbr7axKhl7aRHaliS8uxfx7Zo6xQVNe8qc0cmdVQV6JDYLIQLF7pKYafDPs826CZ15PyiBgpgdawWJm5mXJ/H9jovXqRPTzkOlwfJLHGze87JStJ2cUXiynEBlaueLt49wiZdzhmlRKhzGZsQH0iWs9yDyekrLBVtH7Xl5Acgu1meJaLxJQH++FEv2I5MBBsbh6ErIebHp10gdBsi1uUQ9iri6NRuzggHU/wMo1NqU78NDaapPKz7VlD1HAT0cQpGReo85eLnG4E9Ca846+rT9DMllvX4vh4WiA41k/IVitDM+1S13gUJekvCnnwSdCe3TzAJwVXHP86whZ/hV7IrGYRQ/Apts7cdAECFQcvCbbipAqDKkdbLO3be45oZJ/cw3Jy6TbCBjJ2XKpbEOSxcsDNg9/dfISpZAFUxp14ksWLDkTijvM62ASF2nCFLA1ktWNq6TrxlyER6PLjtKbBH6eq4/IZw58CGdoG7jDpHYMt/JPvKT8waA6MSx4IypxHBZd+DK7EC5xUhrJOfOKgq0zzBo75e+uFrVx5Rro9vwudILLCpZiWVyMYHYvqRPpfi0tvLHcH2BUJR6U+fQ1VUdOY9MJm7NjjqSxRooK90O2WUpYyMXbc0ddg+DBQNRXKSa/UDr2OJNRuMwsblGETXa5zWujAG8xkkSzW+8SmUxGOkCHf12APVKj0lj2A9yeVOt8FEyafLAYd/K8PpF/39nOfb5Zs7JuO0Hh7lx9ciAQN/jzUUm4x3BYAFbgMtdQGY2+0yqMshdTrWbkSklhl9sA1sqMsf8q1hHRZFBwHaYm/gwMJHY2xwdOpoNSmhFmABG+qzR5BeuzGOAtrEiG5xJHI2WWo35p/Ye15q9nzThqTJj+EjHYjLbvBAUvK7nnnB0tSj3EyeCCbPP1b+frQTiOawNiCs5htg/jx0s2JdiuwcPBsM6600lhXBtJate9ukZ7916C+DSt9mYwBprhC5HUF3ak0huDtheFAwthztLcQtDxD5Q7Qo/PFlmbUwRCCnJ8k8N2zqGofKDB30tapwk/G60Q1HvnUHHjIVrQYnNmnRC1jF8FAWv20dZ+ElV3YMvt/fNhQwiW1cXT9h+zjXsEeOZHbUhgYwTgG6tx1Y/LBo5pqTuIuBw3iAv/OWEmDolDbh36hYwino0h5Mj3DSVaKZ+Z6xJbTjpSMYP/tN40akL+G9ib63QrgqfrTXs9Zyqd9WUB4dkzp1Bwp7uAEBPR7hsl52+PHYRvKGm4ZI/oSX5GGBYTxDVne4n9j8Hs2XHaBygQ/qGt7xCLHK9X0GSH/8ZQlF3lewMQVct16Xp/k4No9m6ZMzOzVwa/W7NPp+EPSKyu7kI0EkJA1z+9FN8OUaAW48YE/00InBO3J+fGpZfRwBXCGTQmPEK9zeuVEdSQG8bFZbDnPN4Z4OpRNUwqZD8rbTKzdSBPacvrq7AU6nLIBylJ3Hbyu/CISq7HVnoNVyAW3ozhZDTERPVTuIO67zhpd4WHymPVhtzpy+QxgS977HNmc78EJHgmfKbyAJzkXg20c0XGP/DDH5Aa6iIULmUwwgWlmgyHZ9KnEgA7Tixitve3c4HFMbvO00f0lVD/i7hCEjsCPSc4WY3D0iS5NfzMPwV8o4Aq+2nWgV3qi3+oE3HQ0yd/T9fFaQmDEBrk51LJCEhBx0y1iabIpeEW+w/yZ6NwYDfHpvSfYmxpIc6Od1YLaarnWzYWtHU5q/D0j3PbzdkQWtzrEAh0AV0JBYyGzZ0+a3kL7ckuP7V/YzZGgoRODmTLqEKcS7t6AinluUmxyxKCCPtfs/9Uo6zyqLwDLn3qWfSrmDOo1GeZ4nwllJbW0aCV6KuZ6wgn+I/gO9bgdNleO8nBRWYSI4eImLiCI2DGQHq+PnqJoFG4z0t2WLoMbJ9DA50V2msxG0C45DDlzStRZRMlu0wCl9+kjt2CRYHxGGNSt9wLwUpDZqmbg0a8PpVUHPt1+2F9OaD3awsurNE3MG1yGoEMdZdw+7rDcp5E4+rjiXha4CGzg+J4kIMmx9UCiaJibgmwkcBYgUv08ejaCTzilOgCjI7rgRyKFmwehfrynOLHZk3oZwpcptqQpEywXRd+HOgh63xBbkyiP+5uQvzDcgda04HlqvGJnxLt1iFJPTFJ8UFG8HM6fym7V4BgOi/EwuGbdnNMqDYFxAhxrpJZgnFFwkOTAqZdaOEql+UrxTW8yGpGhd3Z7xub/W/JMEJ+5D43v4Yu6Wv4AIvmsQTfih9Zr3b+f946bw/F+K3V+VD2kjxVlf9jcd3TLUVAN8VESkrhm4lXG9cF7HIylTt5irEAOOYpyO6r6rlAcnoG0dHsq9BcaZuOkN3AUbMvw29oJyQEfN/jslqWaXyQhU3oJ2sTN1B0ecGYZZB30HVXCrOpAoMk2BGkoAslP3w7xtWPRkfk6oZ8TnU2qs0abEV/LwdVn7KFRPhC1A81wgnoKuabZIzHgxrkeLtbnXTZou6pv3eyBbNcbdIOPflyD4y4lZsNweoW+ik518XsqfUuG/Xi3wR5DJOdyTVKnDx509bfLTzvFq+znnbBqhiJlwPeqLTOIcQV3DE+vPuY/jL3y2/0xfpiK2TOkh1ISOfaleMZ9+phM8CRF7kH3ZYt7b5oHLXpgPD2Jfhmie4F7jfRRSY9olISiMrQRH8WLrpNkYSFnqRfaET9dYl7pFZP2Z75RobjvPL9dqix6EhZLGaBS6xvN3mxckMLvXiucbwhul9LutNUD/QoW89eoo1+JU5zSmPOcTnL7akKOTdPl3Ehl1Tb/nIHnGl5bP/aPubSqrcTW2QCv0nj96dVIb6I8pBjglPXdPB92XRy742nTXA/IJos7ftcECAsCdOeELN7mjgU5/n4FU+GBPWxD2NzeG9K2fl9iP06C/+bjzlUngZMC5QIeyqwp4iVzWnJaSNcSALwx5t9tce/pXY5s1qOC6a0o+6ucUPxv2sUsMmHIQB4yDcFO5UKTzGTr8PSNMrXZdZlATtA+WjJ074exbZwlmBbtJmeGjyzP0CSr+I37r1MgJosQ0IvaIwdWyBA3rgQc9XFPeliAhfMuBiJiiX09VWHTx1aBQZzGV7wVBz93oXHPZ6OR8QNWGVGafnb5Exq/6tmI6ecY9xcrkPs05PnKvgKeZsNOOAV7Xa++m1i9FAbT12j+v4Ciqxx7sZ4DwU93ckA3d/N5hy1aYyBSIg1pSHtlSWMr3O2bk/WqerRc4XOSXfNyz3S57r5FEUOagFrK6UAaq+fIJnkXvILp3sQvOkTXJeKzNyKfNKuLdEtZEQg3IEiI5hVnHb6ZO4IacGg1VgfUkJHAWcxBxbvxjM7LlrBWQ5v9xKxi0QiJlNNTh/L5GZUzgkHCil9yd6CWoClFnE7I8+A8ji+xJVKT810dixrhMk3ZuVtJ1iul4Ta5/gLpKCgdiEdXxI55k9dsQWBX+4iF967BoBOEYUjPn7JyZ3SwaAYAX6E4zlD69XOKvJmJuTg+5tNaMMt9IuRXma+texhLfFVFt2tcZtHBiVeAp6VF2TddFGLlIo4vqVs5KQbMEN37t0AbJw+5ORindFr3ZBxHjcqu2xZpKK8byr2MycerxGBI3CPvBc6kSObQOGLlrH4Fm4mHIgdMzKm7folg8sNFbeKyeFGws1HhnypXmAhCFkcO1dL79uCFytAly+vOn5miEnvI0RHbfQluz8hmlG9iKh6iOLOKg7eCw+CVqw06KPRYd86oAR3mdGvDVcv4TgLFNoyriDw4vP4cLuNj4ORi0a682TiLgQBroRdZ4WfLPmxweWOcXnfKg5OqJQdVVKgjUawqPZYH3CmTnqJ0qxYqfoiZ7wliew7UqfINUdSOEAVXRKzsOhkiHQ7uDGjBwN532jiDsabuvxLuNH0dtKin9Ot21vVXReBEQuq/xmjkrVnQuyvZ9ix/73A3y1bu8/ESrWhYmG4G1OXYxtDMcVPDAlt0x44pdQLA1MQzSPcuYacg1CkAK8RSz6AkDTsBzkIv8yQIUPfCX/uGAQQaZLPMeXMuWgGeLgOBqTXmWX7R7WakWLCLO2/wI1IsPWZkvmreZqooAAyahsNYbOwKJTGfqdVl0eP5lyviigBm0sV01hYEh1p/DE3HQAHEzV7TBNRUs10uQXSql7J1a7flOGhWlw8q7M2radPckjbwCTHbLMl3DWRfTFoTKzTlezL0UVPW+HO0o88d5J4T7HSkvc919PdzV7N9hELnrAE1n6iCU11GIMdriJCmprwmUDwybuNUCw56PXoAYbNwtn7VetImI8ZBjWGGO0WcSeXfZ9eYkwYPXP/SvTjWlR1M9et2Augf3hNSC9wOwdLccNIGiV4nmyxjlfGSdhnVWbf8PMySlQtxW1Ktzd9QsjkgC3YBm/YAcJUsfpvVzv2wdq1piJrf0OVP9cG4ZyMmm8GmHDIxEHfamSMlMHcBP1TarARcI8muWMT0lAC0V2nV1cFEkwW+Sth3k4lZGBq8tOcJ0L1NRxKjJs1NFbEVV4VMTZs4MFW05Ai3xbLQrvkcC7SyD3oA0ZzfMPfbnZTcC9i2WibakqUkz60l99OQjB1XVM/NURv98kaQJY2YfGGnfbMZO1E2gXx33ux+4VaGWoWnxEHtcBiw27EYGXUV/B1k7XiWvbUcTJo0hT3MPqM98wcfa9hPNNN2eXY050ABTcycV6TiZZiqqpbQlbLZg6WcmheuPCvJ39euapHXos8bkD8zx6CNhKLrrJ4gvqstPpDm7ICVdpbBX5+TCb5nfa/AKkB12YoO1Gp+xa2ZLqVl4+WVFsqBv9DM7k799FkVqk86BWnjs6/dmX9dznPEKDW+ofwblO09j4HS4Dyp2PWb4fiknMp2XWS/eFR9VvYVW+AnXnrZmZKm3yudmXwKUDjZl101M0f0AQOYglgJ8Mq36tYpOKcCQ3tlZ2WDqliyXHHqL9bBud5A3vEP6YlH37EKooox+syXvvBsIZZK9HNivS8gIzL8xrh2Qp+D6Z5HJNMH9KennhFngwHh9Mt9DXr1IsTINawD/HQ4PjDlUQRa7psbVbJZ/sIIC13JSGM027CgHd5+w1o2BKch5im8FnfoSfNiTjdvqPOphqeXX0wRxKCAWctAm+7uF0xGejw492tBLcxl3of3hmbQEpd/whLLukwkmPLp37WwANSU1mc+Nv4PGKv0r6zkNAjxucQOccaLP0uZ002pppz0njPA2Eol7vlaV8VX60HX8tX7tyLzx3F6u9e7Jmfsj1JC4fNWyXB89LVlSeMZiRvlPf7N4phL4iF9Mf/lxyMGil7r70DCR96DGVz/tz2qhsLsD9YY+dWiEA4Cl3mGOaQmc0VN7uVFIsX4/QLGu0LTmHMp/Jk6StLSj2jewABSR5BKF5YKuMSmW4vUSNOWLSDoeh74Xkzd4COfsgs/tD+yF1FUSWtlmX6/kSHscyNny+kLj+I7dNelfNQDdUa26qCwUEOyuxfn+f1eiqI3jsYzY9sJ1xAqZg3xqiKM1wyk7tSnH/VWB3owXLFvI/nv+K8ohLNqpE1RITeByn/Bwr+u8YPtIVU9HRs6lXzSBl7LgUPxJsh/UTAVTzKi3weHMvOanR2ZIRG8DyDNKLfYIDh/Og6XeTmphMJ808t4+oLQDASL2QICrq/PeRo+uQojAbxvgzJTXxXesCcbjoSjSDxDztTwfmCyLhkMILFsYR8fKuZlNHUcVAHddAAfbRoFtml6Vfr//yCj0+ATsy4Si2RGfdmSEG9YaxYuk2MUVDWSsVAKmRCBXfycCfv6Pf5JMr8EtWje9r3VZstiNWXlX7CjvI0p4idkNL/n1f7P8qTzx5C5XgG3u2jVyPh9Z07S6z8YZsbWFO5FPiCJmeX2a9t8BHL+1z1C67nBmxDxEOiqJnm/mhdElgiweqEcsKpTFSkJwt9tOeVEInX7Y/MBE3VIU11f8nB3lkxN4MaJTDLL69Wy9J1TNlNw8Jz283RxusnOPGsSzbVVXs8llHZZXzwqGSP7uWPY/V6M24FCmI2cENpjrMme6+1olGWYOE09T4z+xRg8yNFLILxyZY1sKkpVsUcm22+6/ogmDDI66fnojIc7dk51lZjbPQpGgYvBy+KwSSHDbj0r7SwVJuCyNrEbnJ6x7k898rAeq2Tx59nwGCmnkA5ulMWs0HwFvwvfM8YVjcQW28WNRh57eeqww8RTos8m/XgGJqpcEdL245PQny4VR8oUEyr+0kwK+wREW8ThXLdhTwh6znQJOA2CLG4eNcMnTAFJB5ih8gu0sJIueVv4RrmqLiuEsKW0OYZYVbEjHcd5Ou49odUkeJ9nZM5ev6qa2XzOtmpDoi4I6CqjK0p7W9FHMgIg2gXRH154VeqoOgEj3UT0PJBG4GFNHLP1QC5IR8+2RiPSModpJZXtRpMf7igj8ZVrXyW4SpcjpsRo5qfXkrImd/ImuLMd2ZJOwlhm2NKHVhr09mGdSrvUZibag8VTKpbU2UQ7KLPezBXB8Ud9yczQEcX+IlDwmR/WhehOk3yo+Baa/FLraAmLK4pd+BS9UGA3HonZwFSXAoEaGGqTVBcN/R/rsXVW8cPsoeHTtHT2aqu/msADbw3iw93RGYiZvwuLfk3u2GPw+kmDcS0MIDb3YU8eXc7VhKieoawwW4EBv1VKEyWLjtwlXs2fQw+giFNKUGm43D3qzquc61G0Y/5aL+ijSg4hAnQWhNmM3BkIu0/uPmDoCZTuRgll76FYCNOFy3FTLtynhONKT/KIKp5q7XZQ/PwloZPutbH9SddgRRavwSrkW+bsv6FndNq2tk4ERr6SyhBRLHrRsttRvv9h4b7j5Tky03xoHxvvwkwOFmbWn9LU4VJWsHckElJNY3O0pVU1qU6Vk4UPU3NYqqIK5/Xrs/iKAUZ+vR6YC6i1yZx9GQaMk2dhkrhp0WsJRv6zaYpnpzPWQxinelvK3eBx59j3b/m+JybWghJzVSnd58lK3TAO6zQg0Imfw1CzrGX14xCZCQZVA9Fxw9lmAzdRaZXRvCPL4sWFvSJj6y/daQtn57SiUVH2JIWbRMhuD8Sh3gWCVSyDGIowDEsNvptL1rProH6AVR4yr7PzgdkpWwLbgtl89xb8pnRMX6LD4ay6+MfeMd+WK97mW+h5V3jY4vDLJ1MlyNzamw3gQjQlwMApSuk2cgCjNN43G97x4yLhKMqGP/BtCsiqBNYsqvJ2FxEHGynP1tgC/FAF3s+6iEMXtthV/iNBC6vs6Tp0OXFhkcUalWkRrtXUcXwHAtn73LSwgfe/tHCg9/V+XGVFZLroNtsslVW9dRKPYDktZYoZIe90HAi6FwbF2SIoXHu9itNd4/8x6XVruTid4SG4h+YfRfJjXLiQN7YBUKZw3vFrFEWPrYLlgHfjLTVcBO3WNp82+QYBqA5pIobUf9P5884A/t1DZh/7LHj2DcT1jDHzuu19hGeD/XCiTcqsIxS5I/vKKCSVzZYj4T2PinwJrdhb+3TMj0aTFLm3qBIfUysoBLb1iuCn4iR1m1qocsMK3a6yJE9VqzQgswhB4gRvVtL6gFUSwywBvY2lRTe7FdVOWmppsnCW3MZavl0C++aPsX7RrmcpfRSQBGwtncE5xzYVj4h2ESUidUT8NAAgBkQBdhB7LxKz3WSU5frFFBPg0vHOIj/LixPRK1Se+xjnAYJylAYeb4vAk66BYMuuV9o9Z46dkYSkzAbvAOCJhD+kA5LwsdhOEs0wdYLKXNF4cNnTf8U30z4O8b9avU7mZELg9iHVzdvgajp0gmnNhh59rwkJOyizclHGqxUrqHYBSQE7UT0cPM8jYCGEb2dvObuh9h2Aqspgo3AT5Q0OGRLgfxHBO/Ogrh1m8OqT+1sFi3/elQdmc2hMe2vk5g4aJ4kvkbgtVNE24/OyN1wAvVMDMJYKHlQebThyD1zpcJpVc9aMsN8m/1s/LYeIelheIEGmcrx+THhim5hm1ahlZJax7ClfTgwZGPv/s2ooHP/QsjQg89RQV79qIhigMulU8zNl3OtsG7KCDifAhu1Av2NQMMFMAjTXSM5L+34J4UT6yO6OrY72y96fe7A8VBJxGwCw2wAtjhak8ndX2Jq6WcNcr9ubKy1+wZgdqwd2qfQ/sDHouvSX1gkJmj4H8tqhl0y3XdC6uCzjEkpeR1rnfTUPb9t3yNc4/BRJZ78lSwsCvsli81Bi/dUtH/Yu//9uMRyS5iYqinYeq5145GD0iEQIdCBCbo01kKW1iM9N6fqk6e95SGH4krw20drEtUnFd6h4M/4cNI7Y6CwwlwptsRgmk1KwcypWHlIGdXmuhhu+tFLlAOu5zQ87kJVn0Tx8TUwjIIDCpt9V+GQdNuZYnRrwkw6ghwGVAb1+gMupABQRy6K6llA79ZHmlEkPOoWDp7hL112Kpkfyq495K/3s0Thbzcj7/YVyMRZn2pZrzT67VwitAvHwAy6khC4XTwpOEoppujVE7eC8GEi7Cdd4F0+2GWCpos4hevXojtdaKMBYTTFMtUIVihcTrOYp4qBGFnjlJwOEYuOPeqwidU8Zk5V9eDNt60UUxnj9/ze1mdE+GdpAuZ3LMqrI5HenxdbrXD3RzR+/94bVhCSTFG/V4+HDOjFctBgDYh8OLegj6eXsQJEmkO/WGToYXxmn0CQV6nTZjJ/U2UN3l9TfbZ8udRW6iuy3aRMghctFQETf2fq3+WRj5tQmj50aN+VwLXVj1nBAKIRb/Ubu+L6FeQDkSDIQGuaS/lou85pVgWe5smOU5iTcaCJ/M2mLeyqE7zVNI+XDwFtwscqmEMgyD/rn9RyAdhjsua1AwP33FQzcr1sEll7CQsKDkqxudZxnARD1N4fANw8jl9B3rRUrtXHztqCvu0O5Nve+SPbjtuA6fhn3PvO1GDLLUZ1rtaOMuFpcyfMdLSAUBDr2VJ2LfxO9LASKOZBcHS/bTY+j4x3jJSqJLmnq3SGND39zJlVvWmUJ1BdVIITc41OPPO7DHpM4GDo5r0vFaFDtcatjf8p2ccLb1GKeOiXb+3dytvD9prxMnxH+3ZMCmwQqimIsoIZVgz5Cd2JrJLeMjus6Na/K+C+ZmMlvz8HVuITPDX3bULzmXGEirBc5MbO2/RC52qBrvcubCFehtX2ohOExQr5mY/OBLoEZCsuxvUnDhauhsm+RJXkDC8g3n3mp7+fPViKcMRjzB8SYZQPuocu63VK8uZ9ItgjXAW+sZt4ck87gglvFUjMilxjxPPqhXiMwhYM9QIWy3+Gj5vzgM0lK3QR/zjhpzDQHc7+CZbrz0hvOTo9sr6m7GwRPaVuT1cOnH7x6UzuzpnfioF+6BcgY3AEXC4hG8VkcuVS+YUvE7+V9eqIbMlqRc/JilkfjFPEAxco8MRq0ZTA34NPR7rPFPFp/PkVmRqUx+ACIQougSbEhaKGZmdcBGNyBFETTYKHoXw3mNfmRYarKD5xqCHR43WN1D7X/yaD6BxEIHKmuXKe7F0wWRzZN/R6x22BJieIJ0kMAAjQmJvuv6Fv7/M09FAefWDDPdEQxnSiWAs/909JdmVISUDLfPO7O677uz9fKaC1Wp4zgo08lRBVsf7vzroNMsgUqDf5WNBDEu5n7FivvEsKmfgHf7kxd0C3r3SvvUCymcrF0J8SW+0Gk1TjzECjXKOWzD7kghvEdZvaa6jXRHhaMQCSXHh87YGoayr+NoUnBDFJKkUk/5mD3ZGbQsg8ZH28Sej0MBu/euxu8uO6RUlUEywXSLAtbWfky4vjR4c9s5sKUs4B5vS7R7w5Q1Dw4xek0PL2laQfTRmUOVfECs2cFZ39G1hdh+G4Hk7SIcyszYCutJN8qVMmzZbi4oPqWp/Mw59GI21DE/xTJa8aqh+vz5Rqua/0PVlOlUv2H4VoOXV1Q/Th7XdIrLKrXvVIoG/Kcmhlikwd6slivL31Mmy1NN4n14SfHRIjWhm7n8KiJ1YKyc5Wxyc+V30RmAbYq/AnITz4BU9vMTXWBuKT9ozGCdVMjvMrGelW7uG9rdAM023x+cutxGcAdUZO/STZxQimXqdS4z2GZwjfHpABRFru7jcebAYJyWiOzBLYJaHuDGTpL4f7ty1hrKBJoVaGs8pihwe+OO8SfqPbm5G5I7swezlknyITkv59bBwNLjZtQCOBDJP1xqFhElX6xLlbyfy6Ez4nI9LM1LlyM6vffElRotMEJKDoL0BL1WcbffA0M3/CSEsTXH/TUc+fz6CRHwY/VHRc2oiZlh1VruhaN8wVz9ezKDgg6nxZbLYNTMTM0Ig0BaMLBRVc3SPIPuz3vgSrPFB6nMkmrVOVKonRk4g1JEDjwOm4CpcnaXUx3BOJ3CumOxjtwx6o3DzL2LjW88BW/s7SyktYvoMDWH9GAfJzWxGl3rXgj2oSLmiHJKmyDOAaqOsElWqBHwqOa/nKnwsgItN0u21xtDW3PfRH06TP0TQhqPmpjIkuyimkka2aV+RsG4mapWGN2Kwb4i6wg096B31kWU4PjUm1F03JBoWzB3/e48yZhidJ/+3IgvBn84fT2jifu1uSXWhRWt7q/4GqOVr5PUdMhWf8O+7Uor31cRQHGjW6D1fVjobsf1jRWpwl93DjlxiSlATMDUbF9cq3IxczCJoZDWIersFxU6/11LwGmW50pZb4UYOdCD3GY+o5Yk02CBAnXFfHyBLCaoywjqlFObBjhSVqh4mni0OrHD1dVg3vnk2iOUwIQoC5Dm7E7Sb6e9XTaUSKYfk6p0jC8pwD1bCNMOdXKYn8aG9h5DvQTTSSCNVNB+lEb9nxemrRamBNhDhWwS71yGmCMj7ZofmoA1H9IKC4zySX7gdaZb42fnxuT8mPeMJZ2dJRYAutnfDBJdGy3bjzJL7Ioi+z1wXsU4WfHMBrcPRKwk1XY9UC8EvtTn7YFdTWS9U7HWdIL+LvrdpaHDvzD4krg1YprJtwCJram7P3f93zAq8OG4a9J7HYRLTfwgBG+6qLZwb0qagbVun/YYZ1qrTeqLxPACwdzy1HcYbFd4g6Kvm8He/JKQbA9P8M2Jgh/gZgFQkkKATKur0UCPHMR7dpY00c1Yi6x1OUvOCj5OT1cfynxzEXGXyIHwj3cjP1yylGArw/C0WcCzhPpq7hEO/PnUOIFbVmVRy1EMBP6KLzKXkcgHW+JWcDbvflqSYynkCUvthPBlJV+aEGN51kAixddasg519OuZb86JDwrK7ZQGCcSfTsyzrGQRx7akQeyX/dLF4PNLWLNMhKoNZ+7krCYpxfgaUiBw2n+f4eo+HYkAMLoEhWkueGS5u+bygzYNKnb9XdgRTFxK1/qXm6vuu9lglDpmFjLNeI5Njx99nzlEnDlqlnmKxUCIVCpifFMW+JrtfvYncHwkRtSYwr2QLxa4AX619oODbwRo2pEZXa6rofA2GjxWX0CaHyo5JWeOjSxFOOe4GcSVYXs+107JVdafcmUpEvImMbREEd2/JnqOtpI5YbtNec/HyJ3E/us5fQfBpJyF/1Y261/tyWe+fT12/6535FlAk9CXZLAS3SPFI7FbVPSSsm0gNeXdC0jXKe70jnC3dkSPaO+bHouuXA6kwBhmmX4vxhkfFWnRZmNGiJdnDY74/udoJjYiFnB4SpcMtr6WvwwUXJhI2srPbZX1MPAwPf5vfGDqjshOYgiX7em4r7BZI4x+GlvPVs45VjHsZqQ8CG0GrlJQpm7Pptk3okh342dr+5uBEN6Ifi/fnOWNwMYLDtX0NCfuQgNKPlTEbx5XE65Yg0NNk2dWicaADURQQvHeKi8JCTxd7J0849x4NBozpeB4piCdou4/2S3fb3bDoDrXscPW8VaZs0ddzAuV/+aChKO+KqEPBgCNaxKyxYb2xWI78Ar46flqRy/Bf83KqKqFA0fkmAZLXMhZoHim5HA4T7kQuhiX8KyUg5cWBn1m4JCzd22iQ2WNrxZqDpqAJwy+37UZSc9Uwy14QiB2LNFDaM/LxZ+E0g0YCpsdUO5jvGdOH3rvu21xMK/4jaceE+vr+bdi5DtgmsqtwgOoMgW1LpQJrUUGe4W25fKn1Peepxc1v2hRBxLBhuH5tpTATEpPwomF9lEp4NEyct4ax51h8Mfj5FUmRXs/Pq09hPYnlbsWedaHs5fveK68tBoYXAaxpBRm6G0SKvKG04evbk9d143efIleTYt9e2wJN8rLoP3eOp5r8iqGzn8SU7RfliewgaViwO0nPyp8mLQ/6jMrYI2ydo1JxXRU2y+6tJWsP3OVzFS3Gqt8NtNoauh4Py1JjTMyJtj7bf9Jfm7HFO+7lcNTBEotiysri1Xnfl91MJ+fFSeiNUIE4gqLxtd+bWwTuvlt51pRPC62+7XyNFu8r9iDqER1XbSJLLMkseOBf7Habj2bcGLPd+mFgGdkCshaY9X9Eda1ijFt9ubvj5AbgPTDOwky3eqz/3lwXrdl7XTP85My/wuJvMNyM84UdaZjxGJMObVZYStreFHkifL5pGFGfFRQjvGSP2+UJTtqyPLpeUaOGY2rNd321vJtXP727Yd+TzorfoVqvMgEuXtAmX6QWmGVIM6XZojruDReyhmozP8JaumKGF9FQOwFAnNLkXeBPZIAWLV7KFtZp9S0RjQ/QX8zfwh+U+QSoYPiMAfB8WMvjexHMHCicl3G40p59uZBkprtzG8C6tF0DLPm7tIMH1StZBSohgLLUXbXscNgEFFwn5BEPiz/5vjZa1Y/sZKqCw82oHWJHh8kfscFqRaQokp04d0BAF5Dn/OZBXILOvcNGv5jnxKL3xz6z6T1/Hcjco9so06Ck7Z6zGiHMEVhWoEu+JTVipVUdUNHpQ2QZOqePGYNVfmXozKkLMsc8LUmnnTpx1JPIBbRava9tHn+Z7PNPgq1W/PU1vWI+OdpSZabQUTIte5Hg/ZjBWVRtuTGKsH4DyTVz6Yv89sM3LahfuzEzOUergTltiMeZLcCrf8oEtrYQCtnRveLOdLgSiCy9ZWX+Rhvo8RGyW5WjOrhguVnUzAIM7VEihvNZKuokc8XaaLn6UXV9j0CwycuOjEUW/FoQLNXqCz0QLfJY08Ms4qAF5dOYHk33P+lNxJ40qV4Jv20gIYLGb9XrjjPlphfP366g6+NtgmJ5KDNMF0YU4lQSuNjFV5ZQLd6n1eGqp73KLCv+fjiFi7mlEjmSC9qFNB3ZfJkeiekEGWdJ0mH0eKdFkoePbC6HVZfPDy+WMN0Bb8jEEVadj3AZ+qLb9oJT8YmeFw/VJXIbQG6rxZVSX0PQqNBkEEnsuwooQMUSW7l8kOPkytaaz4NECy6mPfzDCut8wHwE+2c1jc+QSksXxEmJu+kaSscwnJbeadgSpLIDkhj0C/iZiD+2qyGbk8o+9Vc2IFkAFD5G3sTeyfsd2tzwKWhVksFRt9rGgAROpJOn+ZQGBVrjMX9WIgdnKa9CN1V53QW93epYw5fShqpGLjAkmjSHrTOy4Grer1nOcr43DLiavhZfPFe1Fys1SxGN7Y/tDxYe5rWRJBbm4IRMJM9llfXEs8ViWmnncgISLPb9UMU3Fxi5VWp413zJ2p3OSBJS5VN+U1MMg5rDZ7O9vCb090x+cvKewK5AKxq2+1qBcX25s/DDWLuXnmRTznqDAMzT7EE9iT4SxX2BVYQVraLeFQCdES/n99znD5d2eRY3h73tWXPqjijcoATn8qn5OtnInUAFs8lv42SEho8S91aLdKUUxzHWtUwyR7ag+8JrXPQgRqqYZ28duFb9aa9w27kFZv67/ROhFG/9pq72Eq9PzmQe1p6Ge0IIGLQB9BH2j6gu0OVvECYAzya/v4VmLW4hmx6RHob5zC6L2qfI2MzbU9oB22a6Zzxy2S5D06NNvOsTmT1M0EJUIbROMqQ7GSeBzsvv/9kePWnRneOiT2fR1OsUMg8jdfv6lfvnvPBOYYjziazU6+k4TEnLjB6IARe3hrgfjv1UnMPP71ld/BpQV13rAlFDD3bymeQD2P6MJ/BsCsiPpZLimOtgRTbEAeB6TX5gmibiaufAdewHgQxxB3e6ptmapJVyLPofpiXNCuuCpmv4ELCZanRNzScOkQHyED1vvnEkca4CVia4+t3nlRqkWhSehJgODndX36bmz6Pf4QRtxZCbEoHoljDsiu/wVbe1ayX4T3KjdcYP8ggcVL1WOcg56vDi3+WMPfbbVlyoLoDV/28Jbp764CBcsRCBAqTiX28tWEXFpCS5rrRAy9NXdjRvLcfOX4n1YdD+bwgofBynvnHqNbwVzDiYDD8PjIznAyFhVt/sh2zo85MBWllxnZUGo3q+xecHphQPFdO8Nx0CeJGYahXk7G4WK2C7hDexAcdggFdkSZvRJK2sptbgcdi/WsV//rCwiNtKdYszZqjy5E3IqYFU8KYUxhQXBgsSaLHwQb0ZHoEqtG5sjPinAexQgIyOaWaR1SRLizVg/sNcQr1wjS0ycpSh6+/1/1m/PBOs98WxEh+8D+53nYI15SHfX7CyEquYoQ/4QQsnvCY3UQzDqo4DOplOSOBvaLqqUjAxsuUqb5Oavch2W5Yc5JXC/Qc23DDoUfl5oO+N2w+GHkn5W7sJ7WPdGMy4cOxiU0i3gY/ODBz5ujpYt0NbtDD1fgpplKiuBvfvRqTCzotcKRnrtGyU7MX+uYib0D90HZxwIo0NiIKb7FnYswBRlSfN/DlaJWDKc86YSqs+CRBNRo2v8rUZzNScBxs0s8Mj77bGowXn+ccBaTcTx1LBBncTcpAXG26aYTp88iOjfrmDp61ZFFiUI3QDDYvcmqfoIPYR2yGdTTNyAA0wk+w29wQWEWGpJKxhiGS7M4o9csJGRjTL4Girj6TcFAWoxmmRQltsQM209xGk02wBu0+L3nywTLScSyezs/PJkBuDOFU4QsuslqMGUmsTx+70d3laAMKvJjxyllUEqKml6rwdg2efkh5FjKiVfkutVaer5tWNxIGVkk5LYl9l0X4EA+lefdxzqig+BP5Z6YZ+JQ9DqvVmjJtADBqXr5VpBdDbUalQRuL1DvyYwC4yv7R0p7a5h8ysnh/QAkkxuP92STbMJgJ0OtFjKn8PPq7gLkojaU9cYxB/rI/5ztKVvulE0AgLLF6xy0XhWP7AUrusXEx7WAqifQkXPNVWiVrie1fja1xwRnABLzACaBReH4Y7mPpbVNcQOroAwEFc8U50OxWtevT5Cbq28gbrTzuOMkFPHDTx0td6T0VP0IKpidfAmUUa/1aZYRrepxvof+FHTCk4hVb2HhYnVhw4fq8Dkktfu8pW+2wR/hURQx4ZOUBBf+lpggAKRLL+gPDNmcH/etTwN4PSN5A8UPvEEDP3ntmNLeU1mqkNBUrf09spJAld+96j09U08jdysri/TSeUKQpBPFoZ4PnM6XekS3uYzE4Y2LF8yXV511A3edNRK6KTw0/cJW0huB4MxXSwFyROtV63r7XvWe4+BBpdatomUyfOVnutlZVVJY4ECsKXlsJdlygHi+KPb/vlLgCdkWOCTk7lkOD00ySWbo89cssKbe0zB0lKjyRzPFatW/ahSKIQmBrceMfUIZ6ryg1QLmXi1z6EUQ4dNvAWQItkxJBFE61bJLdzIAR+ouOe4dYNXQDjEk87dJDeXK0VSl01PRSgwp/H93xZMIwP8kE1ymjmJIvgDhKlYg4IMc8ruxNIbfgz7CiNONkaxaC+lYKCELI45Oz3AUqZa4I8p/U9wtuKMrUVuCdM36RChPRgMfIGUtSQKQNLE56B7D/U11OOHhoOFPPpYFOKBXGZHKIi9y0lfYXTRy4dp8zy+etgF6NBViSdi5ojIV7j8/AUiXdzXzLagP6ZMAM7wXNDYrZ/lADsNHgcroKQy1KruOyPlL12b6hidoq0uMKxOOcFS/jCM28/jmt1umS9JdEeDdl4URraEKocYg2NSWvDSM8p6i50g3606rSJDDl5PWTLS80vSpCOtApgNd1pAlj/q6i6dmgU56QUZiTDKxPzDkOh3lP33aQ0zJw9jIZGesL3/IARcFv9UxXk/GimQD4uXbj5yIL931yzt9wO9WUo8UHAptnr0740qsbVMgJdV0FCupwwMGwRl79cAymB0pq9ag4uBjSwkD04ACTwKh+78OptQ686TMnzrEYHnI4qn14JcjpJp+uhdfAuhlOY/kx2fyKMomOVPtj6LlNWx8YfnIxr+N05wxHbpJUjLddGHm9FfIuo8ytCQjdYyGENOLq23HjlQ7GAxUgpu7DzqhuLKyeBiQD4YbtohN6QmEsceR3hB8XQcZ09GutaJRB3MRdGuChEirkkfgJQaRP3W7t2nOSt6b4yZOgLci5yZHk5Vd32ZeKkt8ypGLu2FnGzR9TOF61cUtrkvGHie9T2DV/Tj8w9Bbv6TDs64QX69SxpPyso92jSp3/hDi7/wB/8SxxyGyP/ZpsVtuPokJkmce0onO1jD4CXxU7Co6LzePpVnkeE+QNnKjDUyY9mH2zq+IQi03/sX9ix7CUh12iCi89xsItm8AFAEgiDlXoferiEA9Exg4FHIf8zOw8qPF4NqIDGiiNkPJ3R2zgYAf5dDgAtCImHe6LuRWQoWevjpf5MwrHERencI/BeL3wg7IjLYiSEVjGgtYPoEp1eBbBjEIsZ8T+X4IX0pu3mITEq5/oUjwXxYBnJuu9seGdDHejhQKxIYHwpKAX31VCSe0LOC15JQz/XEvuzSmTdjC3YFR5ttVt+XQCNeQtuxb2hyE9ZxVEJDHXg6jh/LC0i3yhCOPJwIg6PsEl7FUv8AEAgHG1CnyA+MOWNcLe+6Jy8MXjkqyeQG8AziDTp1HQq2mNFGY2AaWBk61rM0x5cLJuY/S+4ZihLJ+AbAWGuNvVjLwkbffNtHQJJ84UKtRx4naWbGIEZEws7MU6DsGFT9Pz5Yu7nF7iMCtX9YXhj2qB/t7vOF5O4/rx3ZgMVxs3PgmmPbTGoIKcoZb7/rnTnHHDsoeNoaMr7YpOKWRneQlUIURoaCkPehzkBbnL6bY162aCasiFpCg+Zeq65AQfFH1elxHgFiD4R5sAqpL/nNXkcgobU6MgFYm7z6P2hbC/6hxII3GMC6BCu46Fi+ktryvBz3c+2Cc0h/biOiPYCxs4f8SNgXX/ySWyqxFoHc4wpTO3KMnzpHXC7DFBsBI21SMMx2rNC2O454oKM1ZshlAzEOVmq4+K6mHiX8DwlvplXRlTayD1CS6fCgG7PiYzV/W/Tv6LyVVBeM+j6QFrNMvVOiCQNeLFfUU/Y9q0q94hd5a68NlXIITPGoMzNyJFYL8V/5UPQMXFT2EjW43AfEjXdXBUPL7vOU6L2mmKEPPaxwRFaS1pFtCz1uHJOdFRKGSuSJD+Q/F+HjOyM0wnz5ayusdAfl2SBLlFXiKcKTNx//40PXm31KBDkcvDlxXNca1KdXvEVYv+/Xbpf46OcJV69J5RjXLJzP15uOreScjrZhGq28aGYoAseYOS8p1nNOARilF/OOyn+lR61ZWmQ7eMLNwytj5OIHIEFkVhTZrd816zuW1sDhzC4W5heZPH0UxjuGc/H6XGuDdflT1ZUUXhTRkQK/m6daxhqH5nQ9fOFTRCHqONb2tDqzQjpnxVT9GfpEYhcAdIipJWFa4GaGtm3/y8lV42/pRSf7Xio22EfOwwTDONZn5bbxKv8uzFCRP33l7/lcH7ifehP0Kz3HvknV8KoC9qbg6757V3iTpwPLHQrbtAN4gz1aiyBS6Qr17ncfl4F2k+n1WyAX+itBnJnw6kHZKvUT+BRM1bsN2UEAr2Ze5t1RT90YowOAHSaXQLvaO89DOMWeIO4odQn9bEAjrV2OAGvklkiu4Z29sJhEinkgVc7g28kS0RLzD2byirnuvm2jsXi8qXsgPZrjoDUDILSI3swSS+Wi2xup3YQgIO2isX8KSK3A4stTxWMXPNwIj1GX/XFOJWqKM9jVpL5dwyJbjReO1walQSY4Y28RX7TO1kpqaA8syauucW03gOYNBy6NYEw5HO1flT56TJH+quTAlIlIr16ANeZ5Th6kEt4+NdPLtv5hmMMkXq4nuCPh1u+NabKqVrxHhPABcklKq/rfXAsoS3UKmyLyLWjUcYciYAaUBPIypFjT9gGhhr7bcaSckgJs9YYXqCZmtDVOYWEjhkrFS15OdUiCMFCs8E9vG14JJ6gIY1BJjeyAG+QkCl7KY3syvQQWdRlqnSqa+9aVce6s1jDloXsfJPvZVrwxTzOdMvYXXIeUMTAV/hOCU0fUVNtmAFWSsBAl9xiynYTGdOvSt3TcMjjhzY8AqUAU7x+lYOEQOK5IQq2hDk64vJl+YmmZyebAw0bUiQgW4i3CmpDI6waK5uq6R6UeY9yzNhF5oqZ1QIvrWaIbbQcYBkkotbU8y04/6ouztTmKPILbU+YpxbJzP5jp4EV1VNDdXVtm7+qqKm/yw/g1T+dv53HzTWHK+TDw/V6GbNIG+bN8xFH9xTBGhLirCLE8R4gGyYRJdmwRt0eERXnJcsPbgHUcrkDuNcX5uty2KtV1RHnPcQGQQef8XpmtVIina9M9PkC7suSIowCd+xoNGjhlcuB2SZPwhaJA9eBU8jdYQTHctxjYslb7ioc0M9wg2FlJ1naGyJOlkj6EcAUCJw2rFYOxa5/TBDJi48helELTfgQWuDIRaZdwItTMLJqCqgmQZAwihi+SDT+mxmwhfXKpDFJZYFfc4up351XYpP56cvsXtqkqDhz8Y4QEWRSrmPT5NgUYNzZZ2H1Egsts/TuAQv9NnhyvQX3xvpoGZwo8sTUdlZ5qMzvUZKyQFvspFfyIccrkHlTqr2lHy8VTtvACzWuGJaPkNl+J4A0egERAhJfMAwudR3rr9+qswvyQw/yrb5bIOMlAGmKRIV+/x9ptdq9HuXzrcqODKtDrT+bu2bXhEMK2CgJsgpID2vd+SHKdi/mNjOEOdznfBn9xvFRNZdoxHeRbEf4mbgMBiF8FGcWimTHuKTXvE6W9UKJ9c82u3Uyl1mjbXPrCP55PB+1PQfnnCT2OeS4IIfA3mTVnplPX/SuCOzWJZGilmHLh/rRsK7Gwz4nvkWzD6wF3a4R43a6usV+5vplRFiiAvdHfhmJnzYV1btk31NRKNMpbQkrHEpaqGdh6iD+OadezOaOEi0cBv4QlFZ5IP20DpGLw7/0SD9k7rDBPDu3aF6bLA/CIHloWII3jGoiOhzRk7qTY32Js8VZYanxMAXiSEYZd1b61X1HpuyYThKLyKiAp9GRcn5CEnt53WojYRxO2bGkjRP0bh8DAtmsIum1arNbPsoBovkDg6XyMJC8yYuAxi2zxD+w+H28R/Rn/UdGf6JLnQna9SKFnHrGjaiUqvis4LKGCVlYpCChEOgEo5O5x5eJHuv5w0KLjFsKHimm5xQUmsRmKJ62+zMfotl24YGpEWpvjEKaYS1iyp5kQiQOXJi5j0NPGjXAzpImg1k07YZoJz6zZUrJ4Po+6LITLE8rx7QE7Kh6glpmkZS7AsbIwVPGqfiUlElbknRkLUKByyLOprKCytXUG+qC/0sxGPQglSNVRIaBAvaxBOnLf05vd+oQ1yedLnuMzsiZbb3tdQhi30OYYnuAt25Bk3yxqqQoupVRWdi0tEc2B/QhPN7/76GtZrfddntGGb/uTDCbG3mcePIA8M0hzz6fwDH64aiZpdGbO48A15B06TZ6vxudAr5Pdb2thsZeqwUFqwhrioLnrs2QUOHkz4jORXeS1+iqAY3pzmYbyNbuGI/QJXU8cFIIKexyCEN3j+zOXs+OusHoHM8BjwvHyuHwa/SaRMua9pZujqp5VCAx/5OXMpu46JbAqRavMOFuyJGqtdyEOw+wQW3E5hKEzejzgSILGXEg5uqqZf1cPs2QnceRilNLgrSpVtzOjcRThl1w0eDGUTbRS1A14vP1nl5bGJvzYK+wwMHVe5aruy3dJ28HWpF8qLSrW9JL5PL9vxHxoVo4VRUUMfx/6uYZX/Jn5P0EYDhkbnFemZYolTYv36zHICgTxKfpKiOmBUrZ5JYHBUjoOT2jaJWFeMowQdsKWWWWEsx2yVrqeaIfl7DfE0G08WqLKF35BlOLPbZM5eJ7ZS9KGilnFLfgUV2nk3rfJ2CpjCQCVYyhnLkNsL8iA2zQXDsg8/l4woU4PdpZ8KsJGUjixFhdiuxp7SW5sXadBfpb98wta9EtAlFjvLI3wUe+DR67VY0kTxoCuXtNkpduHSMPyAcfHHZGLS1Xu4fHXUp6ab1pZGDHErCAXDKTAm413Sl/26W0kiYIUczsTqmu59BEUuCzTAp4d3TGbnkz+ITNzkOJPRfqukMrUA4TmQTUn9hVw/3Rf4IUVlnX8iMYUc1/qVrPelBaFCYqNW1FCjG8Po6l4HGlpxSm33bL/6eJGAG7Sk+evXy+T486EJIaXriz0WMEPH8L3tRdZGf+4uhaEoZONa19lMvOhQ1cHoxAtvcz0+xkCNNFQj3DamfiMHEOy81Lzc7mWLgV8egxvdnl9asnKduRiGCB9iqh+l80jSZdih1vey9BKwNLSis8u+njGfjz5Lr9OHXCZ6CSAEChnSidorXcfkfwxii7mITKCQXC7bcqhHvOGJXMuyLeGlC/eNINTVLvx5OhwxXpObc+bW3sqCWhCsYlvmdMbG1VMAfHZ/Y8jSTu8lMv2by/N9yAaMiNhNRU+Nj0BkDKXFNLE5XD+S1NPYld67OIBXsNDBrtDMNkNkGLX9V1lxNFzEBX4nff+f3jDf/YWS3CRVNbcYNj6Pc/Al3unxZAXqwu+mncJin4pJOxE3Xqzp3XgIbuW3d13dN3xCbceG1fNZ6G5Y10ZuTJSAAR25xWN7oh7j52o4+Fr/9yR8IoGtc/TZn4QvBp0Y+p/pZivZv9bhmFGT7vpqxlwOXjUEZAEFEPpUF5KWPAoPpG2hyEUa7ZyOKqeveyXWwFNk84AWOsd2tbBgvX+YpY0LWOEKigNps6YiteyuhtwwCN2pWCAELmqezU+LTeDtrXpVSXbPapq9Kya05qMxE4Uniy1nCL8VPYiZO/7eIPWtCgTddeGbVYqLQSF2Gjhg0tz4z+OEa+EwzwfjJSf43WwhN9AyL5ulhuaW2QBzSXZU9Hx3Lyt/cOizE7I+sbWJ/OlsDbJbpTxqDojYLR5hmXE8pCjOZnbthJDJZ4jU+xaOjjLQ0JjnRZW5+f/YPAoozpToG/ebKSU5YghQugrQPCjFXydYnsgnd1Yh4gdcSvJX4W0Pi+GWu+J+ZmAwEvFBfuLkPQeRuKJi9g+9Q+VEovjwxgOySyui+GscYzL0qPA6Fr4aE6eP0gjr6aZzZYmIbknZrzNIuNPcyuH1jqXhR8wUWAJ2tR+1EPLEkkeXdlFo1cX+WRN0gx1ZRLAl5+XUeT2ZxxvcK7XkHILMxhtDg957wm2oDdURtsc526mEJsrt8iPpToHoPeqCQd/o4BBAIyC7ojHwsmj6Dq9jACm91Zq576xxFMYfp0n2xM9mgKRxVd7YJPwN6a9f7mi1/HWOzyAegsVhSTPjLDGT54cAhFsgm9Qpf39VG2l60Wf9aiLDR4DftsA/UXdihG3/xae8tf4voG+uHMYtDBvIK6Zs7wDruco76a7Cjo64Zp6vflwvns5LcVEEGWAq0+LTXhvXtJ+xffx13+TMdLv1zm0M9EMaE5uKNr8LsVyPyWdS62oXLZUC7wIweGL/ZiXqF2S8tP1DHUV6sPQYmcC4gIgGekrjo1jVtnSlYEMG6qC/KyTKUaMLJk+a0cdSmII0Vn9W5tQvvD5QKSfD5dq/YdNvjsPcdKn8CgPmu37HV9WhsrlPkvARQQlrDiygHrCdzoDWZs/GZXWZqs69IQxXhBTOA9FnTWIFTjPAbPZNHFkjt20ZApCvJuFSWv2H6ARZhfFJEGjpd5C7b//DcUjv3k9cogHTgv2Bxezh6mYfxJsGJBpyO2nQpRBHjRlBJSzDUqVbBl+uWys7MUuIS7P8EiHs3QBQV+NHSwObkXacvlvRmq5UNQyxVHBv4kw5FnqzECoSJarkGddGJPrv1Nca10Wi1m+CHhi0fBU9e/S0aY5DMKskVfb3t6+6N9nD9Lwar/lC7pm9D5JoTa+F7IBwsU68NufKFL4vEhYjUMbTxQZn2L/Jh7t1zMVbvKj6+1iFDys1rYoccjS/Vqumzu92ZG5aPjH+xt/kk8c2okGy41IMSgUKxE8SxMEk+BCj5r3lZpdujZFciJIMZ9Dhzf8YSLsA6r+XC+bQ4sRK+N9/nCwonnXjhdkMqGVI7h0yXrkM6bpDDenllHzVLBvIbKqWbkZ6GwxsAE7FCa3SNdiMk50ThJCzItT78/00GZH8ocf5K1TiBnTyB6J3ool7DXGs1edScKCxNjzB8Vjh++059ZhcrDJV7CxAqrxRudcwSDErK5zyUBbCOkuSMi2zby7MS09sw0iUXPdFyKUMrf8iGDq3JpAIkUyKwV5pi0zP40WXo4JZWgOkYYx7Sp5Y0hPo0zOWb4xAkeXPXE+bNLgekE7E8eBx9spAmkD+f/sopH1E1kjBxH1AWA4DuArdZ7G9tN91i6i/4JAJPikV23Xg6OdyCIo1JY8j9o+MvngFu6feMraDw92bwXTZiGBd8KbkpqSga0WHJCSVhq5t2+mO+mFDBKPHJeERWbiIq4Xspk/2u/z+QELrxwy1IyiJ6+NCGa3pjngjQAg87JgJ25X0uwnoULN0Yep4YG/QdeDV+wpQu4d16d2TcADtCaARLQtZJLMPsE6l1PhbpaWD+Pm3h/+u47ZkjvyPd6mIevvip6fjr8dcVKbxFbKnAHGOnMjcVLl8F+g+gvuXCp3joJ25yY21omYc6nEtCZXd0+NfHSeQaXueAbSMZ7bo369iNJcRUaRN+DXWKQs52njun1wi8aZtAHKpuS0PK0QfZEwmqOgGP7HhsMZg86ALdb68VkMknJ536crGuf08dXvTVD3DUCZgUDrDv0uxUqWbJOBwfQeeOTD/BhxzauCdJOlHEt3rhw3mDJFRHyhX/mW4Adj/vbmguzNi8WHcB7qM8efOiArRwHpo29Vpbs8pXGfu+5Pp7f2Q9dIICpVYhnwAT76w5LF24Wdj7ePmrKbds7Cy4cZErVPJPrnYlB7aDiEh7aHfh45ZFNKAdlgC9s1nZ2dGqkRize5/DTfsPSq7qLnHprggxPF2XralD63UhT4Ktrx+kOM6iJRJPsCh3+wvmeRrcAnq7v2AZxke4v96luEjsTuzrl74+Grgf1wlSf3LvxeDT6tIvWe3EhAmbP9/tc3TO9sN/xbDoNgFyUWrq8LXCQveKj54O0H0/MVphEla1BwylPthMGaWxdhOfGrH0Tg2TlfmRLjts578dp7tu8ASKsNUJPFTv6XTJrZGDeFHWYYy1BcBP0CyDAof2c4UmiovsZ31nos8HNJ8ZR1OHoKEEn/vW+CalIS0bn/b5Tuukun5WLqpExlY/06lgn09qlfi2dlLy5rzTSp79MKKeDrjdYjftUKMhaiX2hQiWWjEQG1vy5YeTCjSkecl8AJ6TbfChUECPC6avJCkHD2I1L52zAzJvjUbSNYLG/AN/8wxJ7R2xjeHlr3etl9gzR1t/RGCVBc2UvN3pgCZQtgl7feDoB+05CcUeP3KJr40FYyPviLiVXiTZz/3FEpsF7+JU+bQ2MA79WP9QgIEb+dOAz/zwLDKs1oE0EZOuRHuqKqjpVdMCbU+mNiyEnoldQFLny80KT+ZRHDHFF6XeNrhS45jZGw2QGRvm3prXi1JWHQ/koQUW9rzcpj8lis/cNMLOMLXW1wlnt4LMX6yhDk/V7JkZXCX8wj7QovOCx5dXzwLPcANnHc7EB9rtH3yRofdU2Z1zqP1SX2y/gwaMpVaVPlXdbcgvNI1QXTNjeM9GUP7ifiIaR9ZyGYh5MvQqQGEYtAIElEJjXUGVxsKWZaUw0wYFvvZ1WCOuPuxw63oTREcpyMc88TRbZT5JE/ytCrp0ZyJ3qO7YT+vT79btcKZqqUjd9wmKBfz1M43ekW2Glh1fqwUV5Fvt2ViGj0O+/QliKfvVAZ6DZsBd0l8bof0wSMcFn8gWuoV94v+M1V/l8sHrf2ur5pGwTMofl+BYK4a/9JWOZrteFgYlg3i+IFCFP5366Dy/Vufo2ANunLQfpir31ljJSsA6Cap9F6BgS5/GFu6CkOwMKbkGj3QT4cn+KG7uQwGNfdj4LE8DjKV5CCU4TTxMhj8DXdRA6Q6lRCA5qkwP621bmkXT2i3gMFl27MTnIhNhr+iI1wDBWkGOgmhKQg9/abixiJLVEXqTbWtwuiyrXT7I7t9U36ZAEp6kxe0Q9uAoskmiFgqSKqJh3ALIzs+UvNoPVl+GE9BuixxE+COBx0T3ZKhZ7ZTiWq2QMlSqURjQC0mvvJ+M6KtatnBbi+Bcl3tSWZ+ljYp2dnpNQqDLsmlPkFEENlYqSi6bkWxU1jzR6dM9pJwuRewMfnOWhBBOrBx0CmCreVHXmLMPGPiqP5VPSweR0axr4fKqPnAubZBuEIFERwCJlWpK0WnqqlPWHELsicE1U5XpCL8PFvQ89tj+peJsYuX2fOMV0503e5TcJBZLAuM/pTS4AdIgfer1ceEovPISif71fWd/rDbsaIjMQcP41aScS3DNEm5lSRQdQuOgY446Us4z8ZPgqZTqlGKgzzgeV0Wn5B6WQXU0r0YPMf7QisC/sVwlXu+JcPAzwXXcQVplzJ09Jqi1+yEQtpbaKXoJ+umcmtB4zAuG+Bf6eKxg35GLFCPeBbxpkHqUyy9Ez3GsP314fG/LEhnLw0T2s9ogL1dgn0+MCHByI3ZGbvOHyg0Sm3EU5CASOjoCArEzAFQj/ldCHSAKePtPuo6NobNeOT2RZg0KuRs6OQJb84MHi5Ex1b4TiegOwdS0bVDUQ/tCSkPBAPHslQPLBF/+QA4txrOaqBbUnLOToTIrjaQxVILz9UqJydPzaZytYQEe1TZJqmv7uVf7NOLrzEF0V9WEHTQptZCUGLv8fzbxKqEjIEJDWtbiaMeqVABW466nT2ed9zQ6VjeXYyq47qQwmRZR4BfW3xkgSorFh74wEsQrlWFWHg9/lG9fL3t12VIxfSGupLJoMsxsyUu1BkZ+m9vdsp6r2MUfRgYJoKGt9gIAjqLVTxE28Y9GSE0NrWRR4JHyUxUgQ91qVQvLpjPgxwvASpYrM2wkeRhCJdBTMjFrT+W9YGrISLM9i6/aRwfVQWbr9El6+uw1JwLfcmrcRU5sXi7+ds/xNVZx1NmFSAMK6GYw0QfYSofe/OIe4bNUvTl/XXQre92FJvaLpJT04JgBRCnkVWvoo0h1IuHNPJUhzbfbZVtx5dCx5BhybG1ilTvP9u5IlugH6W7be5KfvvarWEe1ILZD//BrG9c92m3PriCjFnuwV/0YrS5s3+M2+EpgRtd2vhT3NxJ236jRC3rOHpTkxMXKjUaiTDS4c0nqhFPmMqSarXhv8FhiDmBmvwG8bDjE4OpLRrgQpsR9Ncv8DWZBdDgxRSncd3EivGwJ/RgrmIGQStt6XzqycG2NWMC5GaEWq3wR+Y2TiulkKkkXP7qjF49J++8VGl7gKXrNO4CQxbUVXV4s68Bra9Q4F8Zje2nL1C5Y07CabnrICjjsVuYwOaLFRh0qiIS92YW1z6nocJyq695ZhneaAOG1c2oVZp6HHkmCUOfH4BfF39xfREPduKFE3zWetn0ZgT+eAK58j1MMrQfeI/RS1qD0gmXnr/WjKm7WZ63KKwomxxb7fozAw4Hj8ZORgfvXv63kqGIn9VCxaKnGkBT6gxdhZaw/HzViQztKKFWYJZjq8vxCVcWGOHn5qUtoExO/w8UdbN+LnIX/qvEKYU1XMGa5E+fhIlDiZ+f74uTjmFkVzY6UwZW29QMhiGrkYCzmPBT+qoRZtGOulBMZHyk1iEogBL1L6i08ngRWGXp0GbShHMLvhS8+waxOJx16Yupyi90B16fdNK4vDavlCNvPoyqAdI1I3JWtUrCl1vWi4qi7Mb43VP4KnMond4QFlGmu39HqQcFd1B2sX+oaVVK8Ix2e0Ib0K6iX6pOb9rceYRXwGliBuTPzCybOFL+VaXanW6FbL4eSsOEWMbn1vqoymz9KJHL1C0Ov3gcp4rhgcsB7bQHCu/KSXZdxyowE5KWEGkJYbFMVJ3huNSRdTgGXr8GQJZgMJtw3Ho9M8cbNcKqRcx4gJ/7/rh289jNVqSmEgmcwHjvZ/oS/UeVnTV3HVnwzn60pXVGZ1K18k6E+yCcqTdWY9Sd8kYCj4TTGCNhc27A6ZwVbvlpXGaXYc0Wl+arkGnxt9L0BwlNP+YKmDipHKGwUtz/AX1gHSQQ74RisCMjyID853J2AsgnfRrF50gUpjc6tWDHb6/w3vRJLhLqwligUXiwfkuWUJb3xuD2Ml9aDk59Fs7KKs7mllcMLZD9L/Zdx6ZFwqXfDbSGHkIHZ6Z9tHpCZtr6svme/9upxUBZWMNXWs+qBrVjOQ8Top4xXlXSXsLFsCfJy7n++PLpzZ7iVIXtKsmAwm23Nua/uTNPaBsxW9bzSsF6YGYzd+B24vGJ2qriu4sr0yfNSKs7gR89WIr77niYmIe342WC/f+AtazBN0DPC3YhxeSG6jxAdMeroxhosn0rdNsj1mPjj6E/vIKuKnOt7uQmfqhKL22ecsSStAomKhN3/4zX6Vq0Km/GmBUUwYC2/fLON4JLCdBa8cF4dwtqFsB+SLi3H+Ej1Cb5yNmmJDhCdZSl2tuUzRrE7OjDK/qJ1bKoeVRu9gm8LN9vL+v2YsYdHWqT47l2EUzut8qLVj7mFCcU/xcV3MyCSjEaSDDuz9ZkXtKwdy/EktdwS0Z0L0adPIlStfpIqJ2i13FHDPgxCH8uxbltAJANWPvZ5gLoJry/Pg5sU3wT7i/Fyj1+yPBvTtratM2F3eZA0K8rxH6Mz0WDULzhB9edGD2sv7wfALWqCJvF+rWC0ztUvptgvHg3mh27saDEQ60I1usC78NgNRR8uSutyvpjpWn6Lg+NL9m4JyWpSsGECnerCilQOQ9lPWhOYHHjEUIMVn1Z1efU9MdX87Hbbumf6nJxRj5tp9RGucAQyfE9LTXcFpht4wiB5PRFEXjJQFssD3rLZg1Qw9V2OSHxxnAnmIr352CBuQVs7eZij6urZu3LoFYVBZNe25b1W+ggkH685FPfsnxf39CcbGEd0yOy4oI2FB4L82j71wFbayiN82yTVNjGngz0n/SXqN5uMA+DXlb08mo9SFY9F5/LuAHABPHx5xDffMuf+lq7SmDVXL9CrgZyJLfxajPtMfFBnKoF1ix1KO64vRPav/QFHvj8D7LIqJlmNW1+kxaJa0CaG4pRZJjkLn/fKBSvh0kp2xZY6lhridkyXhHg+UDTeisA7G6ujGRF90zYW++uTcnJbIWOIfT0vA17wmhOu7D3ROKBnmUTEuKkYs4Jgta+voNvb8vMypZwhIvm7YDrV6VkiZtFmHppBTwAt0MvLJa/Uq6gngwBpljSoOr5MjdpCPx3WQJ2+Ol93k2ubHCKgetB/c1q/ZKJ+sMwkJ2j1WV+mOqNrT19s6dh1e4GIu6yAbXqjyNeNSlGZzA7zZ7Fnb+YbJfnIC9pTEJjglsbwadeCYCG5dJh0VZePNeTXkoxisDG7Nn+INZkHo/lx1GM1KzvEKYbhTi84NdyZeeAzqEGaA0uxPAHrLbUh0ow+LsKSr/Tm2Sd03Ha7EH1X/DXI1De8XBZGOG1gxGjNZXgLNn6uOff945WPR9pawiV3l1HVYxU59kktcaydOCEegvNTI0+81b26ObgFSGVfZEmXXA6bKYQ24HimbpvVBJ2RJne7jPZt0kmPHtUFceP7D2RV22E5YLMhsPvfI+CdXtsjTBdLiwyCRuhv6Uwkn9m5mNoBwl0yew4wllg/0S2gy8GB9q8aVBakkOISXb9lLNZGIkiOeGZRLP/JCc1WLUP/c4+cl4FvqhP6Q95Djv0i/DXV3PoliyFUNA9ZZCYn0fqmqKWLtMMja5aPtGoslDVwgQekkIhy2MCsFj0rRl/1/GcC93iZWINvvqZn6qwo3j1BNvYPJGFHcJ3CcOQdJCg3Rspq730ue+7SR70deinafP7dvpdOG5uZ1UGphl2iRWl1wfnQ6hvuETknj2ibaVCwtANW8POGrIzpF6bLg7XuQPqzl/2ATBnR573b8PLmwwXP8+3LBGGiFUkx17BS0TDyENDijCil2aOrvEVmqxJkd6NTQk/hi4iHmW9/LtpTQkeKU1Vn4w302rLZwFPq94tgH8ZzjXU37Hzof/sWnehgwHPIeH8vMvpDyoKFujpUigsnO/+hwwwi9cNszCty5xLRZq0BNCrwUw4/sPXFux4AClKRYcOHmtEkXVgAjxdrJ9rwaRL0MzlXv6a+zwqtPq/oaB+bsjzSMYDJnmkmW9NHoGF2NJNOPjNuD+jLM4toOZrGSwIqrtZQ77eSZDB+7NiB9jd6ezMLYbkSmOiHR1nt9H42BeZl4zlG0YQQHpgriHfsCW5WpNAQL7nkuIMf5qI5+3k4CQarrlBu+MIkP91VlGXlnASbxQlKu4F30KzBq3u0e3CnqQhuCmN323/7So6ELvRpXhBu356he6iJH+p5/M1kmfZXUPvJs3TOXFmnK3M86x46O1hhWnyUuPfhysX4jQkXCCUQ9RpLsZ6/0Fh18HHsWDW2DgFBuO9353Z2rGWR9IYWoer0vMu7Vl1AryqhO6yYapTcjPZgoQoizDtCU9dE348CVNW+49dHGoxyg34lUiUuiUAXOfKk3+prufaUM547SJu/XWYKrF3ZBD2iSWEUGhnW+3rDiFBYAbFa3H8sJW2pzjRC0JTVNq73HcD05WvtEWmQM6/ydIZcsn0uPRs6zfwMu/hro6igXtWeUxpzPDB7KYJbAu7P2a1FxGaLqMFG/pmp/f1htAw2K7XxeT1/4YhLKipjGnD7egEjRDQLbx92WzMObFb0k5Ep8+AslVWrCDJ3zs6C85RLoV5YcddaruRGTcj5IyRSlCmTVuwIkFanI75zMOk+PGIOgpaIEI6O7AOLgvCslkHn+XNqdkfgu/mkzpQGjy7Fi39VCWYRukv3C9pDLCUzV1WmVV6qqPZheIRGjo0Lz3oB2NqC2z2mLE/nofQ9H4C/Qsh8mK8/vqakuv4rtBD0287uzvEEAEMMuGlIrdMc3hkjIMD5H7E5bTStdf7iISqaDqs12t+F1PRKOeUKYRrlUiYhlSZsPS2LwdI9sLEV6mIYbqf1LUFp9IgH6/SIbZdorPPiUTPnQb2wMOUXj2e5E5qsM0kZAWUKCh8I9bnD4CcKYF6+UMKRyXU72UjjuQw725CBrV32swWqLDWwZild2x23CS3/OUK35lXBEJ4RHu1L+4v7F7xUOjVCDi3J0SWZFshQREEYghmdlFaWVwY7hHA5hatXUCGPYaCFK5q9wA1L+dPHxEATwHzzTyxcQosCs18jKgn1vcfh9mWUt+L8VYSULPoo2R1C1r7heA9f4WzAiEsDM+Lb8E6+dpAPcSssR8Tm0nfrS7+vAfb9M4Mxrzac/bmBLk1CXQ/c5IE1q+KCe8K1Fi5t25naN9GVdZzmwBah8t+uS92dVBKlzqwLPOF2pK73X7Ftt5hxXbHKzheNJQCOmXQaIWcpZrr/oyiLXiBCMJpir6NGnw1bwB0Kdg5djnJKoEGba4SV5ZArKoggMzu6rrzuZGTFzmpEUewW9VC5o4omv30ST45brWfy2IBwJJ/LAAbQ1EIoMn93KYdArgStLmlWdG8lIIqICOmR273RcbsJzwcyE4F2wkI57MjUU9W9tMkvXGWP6jdvsiZc7FZIO6e43qGI+Tca2zmeKn9LpSb0Xh8ibU3l86ntQaEDiUrJc+SmwmYm9ati4gbFfcYw0di/xP197eQy7XaHKgU8oGETXppHba+JgXFxdtHIeVd4c2qA8et0WZHZtQxhyQALAsMJlVUbV9UvxDcj5LGGZKtv++xRJMj5WHZ4AfyPcttJqeCxSHNaNbKRHBHhA1Id4TracRsQH5SNxwZqrfBldzpA35ndwqLFovV2U+IhVE/lGvsK1ugKBSR71JZiv1jxG3BoDiJaxqf9iS7mnz55LfjpnA6LfMeU6oq36kME0bGwRBTMbOoUFhpANBdLyJ80nDce4mvzNvNu7c7ohugktTFVM9YOEtWKgNyRVVTyYNXz1bKCJzE3UiKFMPDlZSqE75hhqIan3Vt8xWRwvaYI+cuedWoQRnm+Ac5Q/EjdzMu5ZFC18H7krAhYYzeFwZZnlEzKR8VyxOCa7OBjpIt7Dmo0vxUvimFnc8MpRgjYRtGZ2dhy0A3lojnakJvHshxVXjgyF/yabdI90Mun9ABeBEvYXwmPQe1e4uk4ys9oBs5zck5vjdTKcn6LFHtUXoy4pMbrDjwxQfEsWCKsm83d/IOqD4vLNAFYIvqRIfSZKGgvaFs0Ik9/6Ui0mCHwNLj6RA/HkrKv+wDMIfhq8odNdWUpJ3KecgGRH56EYbBglPy8Rw10BOwNju9p6N39kUwplExUVr93vmy03v4AxFnWtt0mouO4oaCZbBMMk46SXfuzDc0ph4hrzLkfzMFkUQBC3d0tw3yFYnJuxmqTjXMqxRjN/VmBD+GQs64PfWU8A579qclJ+BFu09u+1Pid1A/aM7UYRSFZYGRtY0RoXO2Vfi1KG+mtujHYsarHMbBKdM48cGgLLv8zyGVJCVdNUgHUb9WVyG9R4xWv5RZ0a2/xfpdciWtxcxdPIfA5hqhVcY59LAImUbZtuzvS6JNn5hCN5041xnpmRIn+38uV59P6ODz/d21koBWwKlFrTyGUStCPMrypP4sgS/uryvuyTiOADv9bmlYTmw2awda1DiM1PlcdEIRn/DJJHK8l+6h+5na6nM1eD1iAFhgX1ymSsabnARu6aW3MV8hHJBuZGQEqQ3LHQqLrcctsEp/m+Hi3HhBe+IjlXZszdWfMu/FtO4UbmRAuX8zaodD/Qvwo2GllBECdjqAsU8lJToWUaxWGVY3DPBfgJxQN2K8Y+zoEloxNQ4UqICLTMI7lq+qDh7Gr8ot6uInfUhqXjW6eLh/ByD03J9s5X/4jczkUzFXdpTWpUGDGuYDYIfirUNMhPUOHbNhpFn+2I49t6/RDXXKX7DVFxzNcrT289zZHDk4O9G4wz1iDkKk3Qn9RdA3pSp0DOxCM+Sug0OB2w45Vuh82SAAIZM9jDRDngCcJSl0JX8qG5wQq6iWZbJef2BdKX22nJB2J3kDRjy0BjdhUKee3j/j/8DQlkLdWB5UNY6tN9aBB6PBaCcL4R6b9f5jfNfOzIfNU+9gswYZS1YfVznTjR7almT5qxgEYaK3NXWcQa/mpdy5pXQR57d36Mpqnbs2SxksjpBIfZg4R7hQHduYT5/9RVVOdcgH48fMZ3AbBuDHbShh/01GzdnxCqWS92zjkOarCd8v7p3+KI7svaay0nhnDg+6Osy5stc9S45lbmqVrXrydULNaDYGtb96+SY7Y1+lG6wBScHc4qY257BIBeczzQxQTeWp2UL3kN/4309YHsOfeNRwJ0HDrP91rstFOsSHHbegJFaICp+VIrnHbhBpR+VLS46lFVtxFEHdd+URamiBtghxA3zSSWFIEg0Rdb3uqyAVqqGGde+lJB7rzD3gS4I3Ec/ptDq919mhk+OHffT34zvWv6AwTxSWH1tywFTJcQwX3w4NmdgC5iqzmjwVbPQasZpDOdHDjDey+rOHyOwvhTrJ1mujNPz+xdEbQ0hHymdo4u+Cu/N8XJLJq9oTFPVx+VFprXL23R+qwivNEp4quM+ePOr6f66e7dhYu4ONXZGqW/ZjhRb5hg71yoVO8uzxJOQxKSUqigm+T9f+DouCsuVFvazmtxcGOWFM8eU08/l/RMcZuJLtWssDNrVQFbkYVDC5O0n9T0DvpjWHCSjpuRpsq6I5wLMSpyrPPFhjn4ENA0DovsYjl8qfhh3QYXMIXagziJNgB8jJV2OqzqT7DBZz9ii8DMmKy7gSmR/NptxqWfh8QGoz3N01k2fMP9ZyWRiomp92WLJf5bk1h9z/a7qtH0ljGDYaRMI55Kj1o3e+lQIVhyhC3UaHZMCFby9cpmCBqMamnvk5Uqf44rmNaDHbqt2pIUnPwftA7lHMu1bWd7tWoovsMhV9T+TxaAepj2Y/neui8L3e5sRhs4rJyfpsvENp2OSk/ZzfHfZmlUS66gVNhE3sH+O5qHXLgRNyAsf1RAM9SrDyAY3g9Z+GO/gFYVlirkoHBs3vibzn59pXuNhh8ykgBVgDBT9CTh7Zm+McUggxwE/SWYbVJg4PTKFigt4sulcstAWOkhVymCWMDVdbFqtBzwXKv/BMcvIhQpZU4Ha7fxw01KJ4CgDJRv9+06EUEPZGbCkHO6NwuMByhEFBv7QNPwp5m/zh8XqXrE95I8ctL/rh06tllW+mkgeduFT1M8kVmWEpN897UoeT21b7fjM4terjq6xLfgpBrT1UrtSbyoe2OD8t0CBXEDgUqcsSXsFvy2uuvb1jLHkr9MUtI02GGcPSEEb+RRNYhpCvoecV/HxvyCIQLO10mjAarpNzJz7Whll2vsJcFWcZdQVDU8FL9UGK7kGiVTwmlOfncBobf/CCi57s4z76JfhVasrWxMTgxhpahMhmyt7gp0reRbTXUbEKSd+vIGgaeEmOTIbDuo6b6EareIo6K9xFPsPFOptv+RhNY8/D5rGrZaFQKIHP4YFHgTQUEeRqc1vAAmbFYDLogUaU51f/Y0O4V4Ac1UmwsRHcqvLt6LNKn0KPAiuF3Jy3Kk5VOVkPmUkwfOH1wC0BibzGISeE89FIvtjDl4YztCL6ys28KOxOZb3UGhzNvJEZH8yvATQ1AcHJ4uWGOssweltTk7vDqzEqhNV6afAiqmjdt9+kWnhi9i0EGyTHzEH5A4mIOuMeRkXED8yz/9twmB7f8COJbczibx+7pQck1YowLqKiPDPpSYttPizX3o9gaxw4iwjIPilUIXOD+mQcwdjFDLpCl8WHoF5kIyFkUP3vlX5Qns+mPsiY2Z51MdWGiIajLj02QKV4p2UVOv0PFzKshOhCM+EV6Sxr+SrS5fVlWeKZptqCui4SldLx4GGmboHRHTjdfCyTvBRQWxbs63+ketM0lBP5toRXYKNnIV+XxbOayHoNdblnPYrCbStialmqSP5yY+ZmStuLs836Vi3k1LcyaIW+pFyi7EbwA6x9vMjNkOutGjASumVE/08VxM3k/m/bkJ3XhuG/nNMPSig0H+h1ezTAb5h3+nHnPtFrHWDXyvQE8oDepXnjV5BQKpczznoUgzP63uxlh7vYcRtypKGAsrgDREENrmkedDs3g19BvT0Mz3Am1LdxwnKTp7RqkuCg4jWshaBGDxxHI5Nj8lFT4vApoIvce09wXnqlUel89ZsAyJZbXZtgN2Eh0nztaJjVf4ahMBLZz2TZIlwz9d6eFZ5JN/ndkc+Yc3Mk8SxtRXynxEPskXatqbiaWjdVcWo6Wr9XMglV8Oln/1652uNFoPlbLHXYfMLyj2v7j40zgVBdb4fW1r4Gb+INSgySViuhfzlsu+a3qG4M6pVgyDu0WM4xDGpzAezh/8P2PfrD95PviLg6vo8i1v3A549tpwiRZW5A+aM+5sJNY7dqMqWAhXQg4VadYz1dzT7ukWoHJwH88dn/uvWnXoTXNVCyZ9mHxhn2L/422bmF/g8q4fpQt6TpB3GYgMF4P4ovX82RJHNgjFPW6nIFAmaIvWHmIYAURHzj37jVNefajb13FtzRdrmmbfmmPETHs1EwgMnlVCUSqTmHZuSZkyE1SNPbJLcoKO2r5QmroGTeUh4gaUmDJYuAPIDUBkW7ha+cw9P6j2/qzPfZq7CJ5B1XNxOQKhfPQ5+b1S8t99ZoRRZwLRy8XJmNlUrjk8OkgtKTf0a8H2WruJ7i8oKSQXtEmEahSeRMsxh+328m7os75dwGk4McjXqlRoFHebBUoQLjL6f8dSNG254B2GxR/coiPy5JOeLH5h/Y55LYFT+4iVwgFYBRgy+UabsmkUjvdRi6RNl5J2/klTM8Nqor9zf8sqK2aNp01U6cOZ3mFVNxajAsiz+4oLYwt9PiMpz6y+2cnHDXg196RFRsZgnhQsa++EpWC31F1DwM22zXG81MLvKeenald2IcLBgQ38QiqsFcM0aAK4T1qJ+oklNNGvO3iDkDVnM+chMPPWeDMk4tu750nmHx4LjPnH+3a58sN0ZbNrNq005Lme84KoyYVO2uRc7SFpVCY3cchA9tJyCByUIwfuCNpaZg12DBBS7Y0H4+KAOTs2/SACjcTLQomSJMARUJAh7vIoEaF8/iyHPOag104HFlJcxpOf8hqkqXipSAixbG/02AeFSzT+UyI/O76p71DW+mAXOlnLE7N0zf0WqxjQJTYkSf9LkaLCFTqsGC7mxq7m2cb0v/FqUf6MtqcrPXsljV1ctzM4Laf6VjNLeZBgIykDH636IAR5OnTXuAVteBGRtzUjMQbJFkKh+XPzlM9AYp9sbLSUMbc7kZb+uFB9rmzUst8co7MELIoDh0krwQGVbXhhK0nfGcDHPw2Z5YJwk+V69eMfeVz0eK7CcJzk8CwkVW5t9qSl6n/y6kBoSEOqNH+r7LX87Fx8h923JM4om7AWzm1z7OmX+6APiLKjT51e/7USdvFrtBZWkxQBP2Tg76/+AZHEy2Ge3+H47KWDPtg6zTANGuzeHW1SgQoKNHk+UfWu3xw0qAJadetV7KYSn/mByOvtUQFkv4qN0VzYgxgOgQkNBNtQBNimhKSfHWOnA7spZfENdptnjQiLQw5Gt+a0H+6dKHiGR8mVULcyPZRvAaGolOc+Bs75ygiN5laWjpr+aZ4aDyjD2Kk+IECvb2b61ZqZwxZ8gEWGsMnHVTz1HVWowzskl4zo/h1p1f5dZ2deTwmwKdBTiJmxnSI+XspJF6BCJqtbXz2eAV6IWlO4i0CBRZd+49uXcnoHKB0idPBP+ktT+6t96SM0OTWx7mGx/wB+hh3t/xn2xaYNk6eMQ4L9Ruaev4HXDQnjOcw31cSOKUm8MQC7Jm3w9KjYujjmac8ywnvIcPlu6M2QJnIgfO1Zq27bioy1B6rLJoZDCcZ1o7JvArI1de9tBJ5zMt7buhuu7Zw9TYYw/jrW1rAS2Mvgr/B2TyoGOxxfhUnvIQxcJDr1MBBwcojmMXzNAyss6y3HQ6pA1ch0ec5zvLGs3FU9pC4n+wrVo4sVFqiKXr4SpuAD8Gpr6u04r47eYbClYdR1Gr84ECwsso2u6XaZrkYA99Xsx1QnTREiVDw0u7Pqyv4w0qboYhO6GIvW0E8GdovFJn5X+OP2bmG+GP8du8Jb5obRx8WNcbJAKDhuTuI6S/m7AJoE2TilZzjnwPoqDzdqDSBd9pvlW1b6uaLfpAE6U3QP2Qq68aKFRblG/8V+eLJwV0bXuurbMkRs1a5zIvucutHAzmIXkPV1EA8n3lmlHKeWp7reFgbFMNpsqOqop1d01jrHe6CIRlnE5m/4SoZkEaymnUmw47bARbYfyV7kCtn7nY7JQ2ZSSDMcAXt4b4baJio20dI72Q2eEU+rrh2VHhbF9gAytb68VoXeOTWeifpJ2fKc9xjCiqL4cGIF5CI79rTDmiWy5VDRDXcbBlgTNNCdzGZbNo1MUYJLESt6qxkOSgCkXM6E6bHOUolf/5ycCx1pjXMvdsKJg2IjUmDW2vLxQS7dxPBn8avZ7yiUJ8mmaU7Lx5kLApsuDF1Z17kdK983A5+BOJTj/ZDFOXmudiUYHREQyZeQY3oamtUDoot+J312+MMtBGrrLsUACnKli2bf75FKttxx9NsG538tx/qv9jgimkrJTV7OxWVQE/4k2EnZ+LskHnmUbFrI/FHXjlzooWu9hK0HVDjVTTfhu5J8dly4ij+mwWKSTi3yI9q/Lt7QsdeLHLSsvPhY3eKC4g36L7oGF/gDlInZVdF/oB7X0BPwR675PVKaHPTSnb4Lbu/S+MYN139mrL/la8QWk+EJyTy5o4rvAUEUy+7M0A0VQInwMC3PaFXiQge3jL8eXUz/LSf2z8UZL6JpbjARv1sjxKbqirQ4aMT4M5gVtXt6lonwAkkig1ol54ifPECkp7xm3Pf9BPVn7/KC/6VZGSVwLvFeZ48p16D9Tx6sshcv5dMtHu1BzqBtUQmv1F8NVWzUifvVsijy5yF4wEU3q8Nzc4ESbqa3xr0rZ4UzerRXXf2fWB0CKEPH2u1nIJaf1FGUO4lZMSe3ONIrXO/Jb7qVCqSEzuFLxEWPOg+zcanlvkITN5iLOZ9rs7DZxN2dmqAcErvtRrF37X9vnt8Bzf+zp3ek3gdczbGuZ3wvgavR/02hjAT5bCZ5u7ZICBCll7DGVT7AfLhQIfgGu8z5ZWH4Yb+LNJaJ+uOzlmvKW72Ouw/HfG969qOh1U+l0eLY5b45jf6HtXaSvU/ZfnNLAMy2XGiFXHs4oulde6UI4jxmtEBGQcIgVwEF/j6HDXEPO65Fk9qlrVWYNvFQOaqY/Bdgy0SucRE+j/nOAQuJRsgVKjh55ai+bnwvf1dG7gtsjTR0ktABXj1gT5+jw6YrIjvuVM8rsMq6fro8s8m1I+Dn/nQhaSJLTSCCrMZ5gxX7logmqnaq6HWYIa+XQ87hMDT/KFoLH8yF2euwWePHftNM3eUjefRdZKpo+GarmTnVm3AMrqQUSSA7MB1cfuue91/qMmZFaEQz3uUM7Q4NQiSuo6hafBQlfP5cA4e7nimMHnYGHmj4QGdi3aQ+I8y3WRy+Mw5qezHN4HDDmDKTH+QICkuvVt12c0b3L9wQ54RIjrxtujeGBPS7qIjJuWYFyy5ZcWsL09Hs4UBLoRY0lM09wq2Ya/vPIwqjWQWE/elItK37EsC99BDEsYzio8IWOIpjCw3OjceiqZNbiS7wlIwsk//G9LGtCSGMNZ24ycoA8cbKW6St0nQ4zhcsUqvlJWk1dEDI6ky4ABQgxNEEReCSjIZgL/1ckCuWiq0fmGfWRE3fp5oS1UDNI+mEJsCzMz2JA8ycW/2fZiIZ+KR7c6gwnI4imla++zm27zjwiafWba6BI/F0Vt3Hn2N+wsdcTHglCa0TMwN+dYH7WPzgso01SNHFJP2YpXHG82NM9/zxYdbq3f0ZwlIvQZw0YRzgtuiucTiS9oMGyYTVtxW9P301CTk/Q9ROkepkpcxFXhDf4AYPfxev3kegelHudl5rNhbwTUHd4wC8gz6STYuA+8yAque+1t7SKvYvFC1IrOguuejwfWJMMm18Csh6HrR3EzV/cFVKYMTr7xnLRHPW+sHxk2oy4pcI1O1Fo63HOXyDQ+msPmmIcUSO1McVU896oTJSCZu57WJ9HgojXFtBph0cOip8un4MBN0ujIrYOay/MP7t9O7wh4WbZdd2z1z5FwNwQsnn/0FgWozovhRHv8GYOryvNFDU+U75/5RjD/6/dkZGgPeKEwIcJqCwuWysNVZPLw0V6BNOQPTZ2+6VztYGk+3z2m7xs8NE6fY+CWwgl0RFX1yvDY9AcQJHvXX3jdTT/hs/JAQimRDe1z1js+BL8xD4i5JUpjkrmaCnnCrAtdi/TxsVcC8NHDtTnOJBIoQQRfVD7Vj8qza7+f7NGhAb9BWQ+W2iQDjHbUI+CTgyE5sTGVPMoqHBY6/xBQosUQYQCUhSlxaJa59YHwPODkFCve08DMnbkVokC+FfjDPk4mPeBpKDmafQa1hGcyad13eCBi7mrGotozcR9FRsvH2OXumFnsqYB1jmaRIeHbChrKKEr4PhlCxJ4+PJkDNH07UwvnxjsKiIFO/EhtgHSmjJduw7S54/Z7jvhomxJfYmTWeMiGwz/jZjaA4xrFgn4xNHyr2J3+tVYsahYOTVt3ud3+E2m6LSY3WOt0at9WXsakx6lyIz+hkNhCljwr2e8ehXImh4ibbFg0EW4NQZZmmGJvobiwdo86qwKxSkLrfnrxU9InKwQzVcr6xg3GnvCtY1p7fzy4pP/BC/kJNoiTsFNvQb0KhJMFiEj8r8YZ0uPU5i/2smKf34zx6yOObUM6a0lMjn+2ApBsnd0ZHiGS6aXx+jaHAaMfwD5rT/Ehl2P5J1t62GX7GQ7JAiqGpy1lx0qNaj3uN9818vi0xYWIYbG9u0VWBdiF4HVs2dvpd4HlLYiSb4bnLKgwzw+iKBP7aGt3UDAYLwzB3ecqVKj6VHtps3qm8vC47DfAeRIJEwctzGeBERoPmnhZbWbU/262sDqcc9Yd1h/RurFFkNhvq6bh7KzYbGZwFa8Rj7SOVYMzu/Ysqzxi/3g7S6vzknCRTsPSLubo0N0sESQ8aNqHbA0HypD7XxtowdzVg14ZX4Xz0MkCB0h/VUVjyCNS8sE82UG40cceR8mSasyU72CYIeCT/WjoJ2rw2Cm685SGi6cai2cVavMMUApry47BC3XThPOM59E1dejQOg4ChHbJvfW3GMJJxV3fh/1KLE9RP8YgFyg2+WH8gpDWb/AYCjNt75Y8g0P39biEv7H3SyP4K6BsZXPgmys0zaBpZU+BQmC7LlqbZOceklJqo+0xCbRWdVQFvOsAxMjG2rHEPIq46Cqhqop36hCZf0fqkHlXuTerK5cVMXBv/JBzuOG+KGsVz44/9N+MquZG3Gzq9yKREtxTrCVxzQivzxuwZsdNv9TpNHEAPf2OxgpAMpgDMxPEKb/rhSuKRVqKdMu5ZT0AmLoknheSAHdJHS16XX47KIDDeD2Ld5WbWYaDvLvkw//zCHY3V8SsVV/QamaH/3g3ENTueLmYrNPsBY5RX6g8dSpyIYmt94fX+aPXLMcK0h6gxBcOwklMK4F7fUoWyL/6572i6A78edSHFtVAtdDKRVa/PruzCaJ4Rr3nd9dKzx2IXnSDMKis0EgZYEjocj9jFqWA2ffUoN3gRLNJfLEekFVQyoaqthTb7TltSE/LhxRjUWxrcPZwA2EqRiIaTnrXqS4m3cDGZf5PmsZkmdFkWnEISK8Mwtx6XrBmVQBC0r0CJHdKqpzQjkHDJNNAhDVGLNR/BtZCBO+D1qetFariMsidQjX83ApOL3D0ObuMyvwllh+R9e3J6T45FZ2OmYTyPjItfDI3dZroitls0fs5oJYUshbd6fVfMQRfYtDmADrKgxedegA30YbSw9tdm4WVsKZ7Coe17vCHU5PsYpMCWIvP+5Upz9/o5CB2NQOalsZsGc4HgfXvnTgCYemGmH6y+5SCOnrpfYYqrg6mQOf/11pmP/kxjmH5wl3DLEPh5zwjsYaBABNQImwwmvv7HTkZ1C6AU/7ziL6qvIbz5xfusA/nlbwyIKCwpI2D9eV8/jPIg4yVzz6RmUBcZK62T2A12OfLgZwEatiJxBwUi/ZhoEj/4bHfEWZw/ghneot+tSlSBASGX3JsmZSKzwMjwCpmvSk8Z/FV9OdbyDFr5d+MN3LH5zIwoNsWTcoTqbfnlhp8KyYmPrOjaaT7rr2f1YBrxMgcBwxCfWCpbkktZ6K1sTNfTu+UJuEh8gC/U8++gyiJxuoMIaFtkOc555L9QZWd/dV9ybFZ/UUbbdFrYt3eQFxn0YQu5ckOP3lcEd9bXHJDyMbW5xkPcPV7VhfKSO4b+EmY1A82spblHyiYQDQ5oJAxR7kkLhiumh5Xh+60hbUUH3bkx1fp3j2TCtzluWQ0Fy+pZEn1T9jU2dXeYqhyhqilI/XpOBCE2W5W3+zeHEkdJ6Yz04xG2j+Bqa2DShFC8dI+BzjAmheEUyI+yT6chLc4tkzzDhnq0IPiWiwevT3HzemEJKEWiXnz4hNOy9lAFs+QJ4XtlDJyO5z8rcHrRpJ4zMBtbhC/SAjJhCQrw7n8IsTHfDDQluQq3rHKkU1XUpevKoJ0nGNB9MC20jH/2HsMEx/7U63BYwudqYqfeWd/vCPcYFZniF89VoEDQQuNdW8mzJYgBn/6PdybRME7UdbY19NeoW58uzWTbORFo/6bmVLE6Z918oBPM4NBylX7WDLY1sBaZxWgsRdz+/imV++dMPmuOdrxhfzbQxyZmc5Sb61IJitazT45pq4rAmdGvz8ebI5Q30c19Benx0W6nA62HqNXSH7FLGHkWX2/dwtdgpzlueTb/FqXhEZ55nUwR74F2je+ZnXnUE3rkeyC/zwbdSCHVpGoHynZKqPBLwRVpgattE99hBSRAPy9OgSCRro4fWSdpjcafoKQcqeDpBM/5zdlwzICHwW2NNyU68Vvzs0dkG7kk6HncT/uWSwVSrSuaESOOd+a8Sr9mhl1OWcnrP7IhphXH17Ruy6QBBwg9xuGzsDYvVJN8r/I4yhgHedMXimZQBGVrMQuqI3k4REuCrdkjqMS5uP5W4+ufsgur+EwfLrdIY4L87FPCEO1cEM8mb+CQ4YPKypa6SI0N4yQNlBwsjeGR/8DS3I2H+GK8E8zqdYbB3S14JyTwWGSC2LhcX2GDVPIdezTVw0hqc+UyuD4oYPfw5sXAs6I++ZTVyqfYC2D/vzFLWgF149sYBC+/fb2nhAn41yAGZu9f7+3742MEYu0covGyF7SvsMggmPmGs3eGcAQeM2OW4g+0oqbo2NMdveQvwSZls7c4h5R6AE4BU8XsiPbYcKEEBsIbggWjqjXzT2Jg/+O0slFblWmoYm5ve6iT3TJ6TNzEEdNMcUdCXdgyAZktVx4IcgAR68JcIRBqZd0c82inpChg3yj/qg8ohQsxJSQXUG4e+XbdnBQuO8O6izr3mV87zxBnXyVo9SjzxZHCyNEB4xkUx/YDK9a6cVsFfwqb3Hx4NCn5ALz5kEZglO0DK3vHswaU7qkqXIZ1/KqP69FrbamcBNK+9hOi3t30T/IwS7bT9L1++YhTnnwJPGHiUneu5FJfPU3Yw7Uu+anfOhdtr7/ZYcJSL51jXYn25RGehd9XjU+7jArrE4bumCldxe+V4Ckds7jhLjcxn+ii+QRMcGgT4Ax1BflQoeL5TWXjZlYHFgH0mEetSdSPsgrKmnZ/ehd/tFm/XVH/O+qfAUN5ea7GP937uQTwVb0fGb84SveLDHkJgjDyOlx2FcNkkrPeEj8RjPZUqWQ0t9ofaoR96tZzO+zsp3W++SlzsTMVa1bJG7NuLRpPypTPIoYEyrP+9sg4qdPqeCSb6bZDhHUuYRjuFiABBRIJ/ftAQ4t4R2osFY003oGTPZKLI3dRVJYWgj4AWZOsApujKKS4W1b8M7NLmprph5iCqsnW1dsD0wSSxTNw3jkP3R8AkyrvfOP9oKLRyEnMufNQnCqeh2OK6HGppdhH6Rm+BPRW/wTwM6vLBN5bly+SI0ZmdLelTmok6nBI/Ae96A98W4Un5xX2EkApAZMWCOFfm0LW3nUvzkXconJBnSav8nbV8rxLXHl8sVDwh3T7uW0V8E04Gf6FJIMDilLxUs5kbw5c6mgGrzs/dZb91P1GDSiFQSOrR2Iim8RwCuBPRM1IGVIGRNwdWogh0NAibf6EW/+c/hHqTVOsrmaseE384ND6CQrfjif1hRUD3EG7mW6afS8hF7NW25J+RZMNjboI0fsxDdXx48T1sYyqQclnWSFHg+LKbelVprzYCH7YyJy3I4ArY8uYtAMrYpx3+/CnGCOs4Ly6AE3c7IqFtTYePNDRI5JVUMC7P0M3anugoKq0/yOJ2e+cq8/2A1+U4P7RdbtCnwFEYdMggxL6OoWmdToePd5daqoOGUbdlbgUMdGDgP3zhPq86HM+vLznnOzXEFJpHgHxjbd0Taoj714lQoRvhKKTlf7R3LxY3nNcXC4Auig4c3z5AIJ3bNKCi23A7ufdApncNU0/MapS9xuEb0GEKbdN/1rEC1oq+VPynwGoGybUatOHFuUc0oLtujsmb84thcTFeO/lCJY96txvxC2F7VaxxB9MYQK+No5IQF202lQUhq7TtBpKeEBHEfH61AiHmJIjXFiZvGCQsPI66eos/j8kTe/1Ets7EtezhC8JuO+aO2aHTPOXnxxLw9F5yUmjJSMEztWB3oDXJeN5/qHE0bau300t4D/tN342jgVJoAgbXwENqaIwqhq+UldKTNE+RMJ9EXwuDZ0VGf8u4LqewgVjJY2r3orNdWzWMUvaMLDptd4zxeg4Dgja2zUPvFfNNKwvpMw6rlO/EK+bn13kPrj02ovn36xN5SSiUd9F9VhBbTPtfMvGH3M+QrgQbuCG0G/Rv1E7h1wLgvY5iD2N0f/PG4AkLfPX2KwBqToPRIcf3yBtea3wYooVXtgZijltGltOre1ymz/JY71LqXIuCFDAI6uCqk1XSk22DuGhebVjAT54kPP67s8EQB//iXZ5HtsaTZsXwpWZZzCMoJpp378d2k6vXIQxrYKlSbt5axbO9OFrAikWcCaGNzKWF/mgmtttvjtN47LYewTFbA7BuJiPnZ+TBb0ONtqIR9GsFopg3tIzaDpvEYTJjZB7WRmp664yrcsSBEhVA3pHHTWCMRitmBQWd3aJQ9S0Ea36xW4TF/nUasNXRvWu/M7P6lfRiAil9tes7eY22l/ucekyvyR/F+dDHmCaRYQrVJ74SSASf+qyvg3lZcsxmBDaIC3pSV9MclDUJhvDN/ADf7/Z7LzvnggCf1X5931bN9KQAjStl6+NpjD378BfZR8XCN3haODjX7GUookO/UZ+RwsXDuge9Yk4eZM4GzwrjlGCNDZhVL3jV7XtGHerV8NVKVRumnNtCxTloMYy86dhcEcnOVXqYvogO2hXumAJSEhmuBDq+6N15frUmyLTiApQhdtFTsvV72dsKhMu0zD7uqXJ1itEnXkyKSpvc3YwpHDKc6m23E8kICRRdE4jmKsxe5NgeBDKh+eglPJ1I2mY2hRnhcsWjiMGKx6GbqILySbNjnYKfeRguzyL9Zz31gDCa9Mv525d/gp6OOscGNdhD7Uj9NNeBWDQy7me0pvODstG9kCBeLywThfXBtdp3x2czcvBPJtIjfdGU5RJxvn6j+wr4hJ7wrXGAkQBw+8qvap6nPVbVRZt6gE5/0rL5lwL9jQ5sZeV4qW+63+U46vsLEKfgede8sTtCIH+JS78wREAb6YyKdSUgv7AuEAwp2iZ6rOXLyrIe1SzFD0em5HyvJYM/L76B0B3G4Wrmu+26TmbVpuTMihOPjsub86W6b1ndvFJpflTsuQcHGgS5Pb0TCjE8mz7Q/mZypEOq94xI6JFaW/Y3ue3IjcIHpJdgSnZvMdm1db2JIdhAQku+K8s51vgXac4oJKqs1dz+UVDtiFu6PlM4jqC8IJf8pMFYFuXSIOCMzULTMWbCaWQq3JXjoPet88x6IS2AwDVudyqal1Mrmi2J1uCp5A4yXKskjBRwTyykbr3N8SbPhDTFGTqK4Y2IORLxfjt1vbAdREMNw829+imfU+6HTV6x6pTodzY61ciItliTIrfqYrLpSQro/yMglJL+CQ43EY4RfLcWiYiAd6xCQvuhiFUjvf0HpxGcoCsHgBS8zNSgbhnrBJVH2JY0t9Y4Ivtxt6hRMsLzBD4tkwgzkO3xQrqf/5QPiCuKrZSFz+Bs84kUPkRg4/l6/r8lO4QEROXbnPR+62BZApqyGzJ5qW2sxux6gq8C8vpbno3Kb3bCkY+kInaKFXTZI8U+45oU4gHl6325UViUpRP+kDD61ZZc2SQxXzObzaSJWZzL3AJI4FG5yt2zQr34YhepmuAHaBOQXMTQsEaqdMw/BCy+RedreTmDtk2HAKtPLULWlMxigksmbUf7KxU15vUcq3AHsdRSpk29m78cJMRPdxPh/weTA+qwai4uFlJXn/nlHDM9Xbnw7iXkCUNm/DEX3thkOfTvUOEO7R5mCbytuDF0mL2BkvyN5ZaS7jFTGLdQkx5gVRv2ftUTcO4tAiV6ffo1jewHQV7POa/c7Ots8Yvsoz4m5WsVLQRb+cDQ+8EM6Z71XH8K5FoF8FO9+jQBqMKsIb/VkiO4bdXsmatbaRZpiQZAc5/YAP56X2WXjQKbZ4RJhhp4zYrptOfODbMO4RDIXIUgJXEI/Vw1kiiFPWtUMz+OiJYqQ9wZSss8lwH2KA3p4XfoPUOupvsom9VYZIesSylb6VSTY7UFymmCuCdlpNbMQW1sFbIirB51BPqr26PRZhjyw4C2fsiB2KPHZNuQwXX+Stwbkn4shAxL23g+3BHI082E24x4e4A56rlAboR3uImIgYIPuSIzxo2MzwuixfWs3Hpx2I7Jv4NWF5Q4+7kFn0qGLBQCkNfe9v+3F9koFQ2WzCSCARerbRvzfEZlimt0YXwaz639JUxXPFMriv8UgJq+7FDC/tWy/KjK02eg8gZ0jfIWeqIz2rPPlGsijMH1AX+JdFk72njt5f2X+ema7g0f2gFZ/8JhyVYXMfxAKhJFDGQLhmtFqiN3gu1ksHgl06p6j7siBKxOlob6n7Ig6MpW/UvCXhkcEgFfT3MDrQoKVTsYbuvHq3+iBdyCq2OTsfjjR4O4pe4x9pWxz7ROgjKhWIALhUxFGV+8C6HAKUXjAm18KDIHGAbuk70LME0EGkg8rb9iUh1f8GWz6uYfQ/xWgWsel336a4cht+kBmn9LTj2DDbk1k+j9PpZDgliPuAZoCgjkMsbz+XnRnISfsTnIdSlsSr+N9UF138gBWIofNa6PrXwMlqdREDvWAaEAsls15jGKIMGmCwen64J4+w0HzazsUWSvR48YkBXtsFWv1EG+qgM4T8mDOtUOwTwUEIrHKYHNBPh8asppMQi6faQbOarFRYBL/skZl8dPSN8I2Hk+D7+8N2FQ/RF/a+bdii6I9zBgWxRkztX1IvkU6ow4iPFHIdbuvXvsX1cRaYH0K9xpxYG4T2RXNmWXC9d1GBiKEZOGxJwccRRdJp/3ujYwb9ChrKtJC5S4S9LqxbQY82tfdphoBQ+NlpUtGUlAyWkL2o+fPdNL212GKl26gsFAC6kL+AuQkv/n7NY5R2CV4fF9p3kAeRB1a8q/B3Y5Ibyv1pmFOqaIWKi828jI8PRcEJHSkFmdVhyDjHccbhj0UbF/cuXInnp/xhkiI2cct88QNNHHq1TjFOFcwO1qAgkYoEVneL61u/14y89g7PrbdTOBWTGSuGJMKB4mD1ZIM7dyG/IvZlsfitt464hlGYhgo3VWW49Q8Awky6xeAYbeLoJQ3kGmNZZo9MN9Ic2L74Y/w8pOnsadzh9KZvVnKRfkkPJRJcwOHz3QaEJfVSNN07j3KcCGjhAjmFWBjxuvMWp3q1i4wE8rZGJMvoMZ1rDGZ2vStRqquF5dy0crE1k2aztUKMgdLjN++K5HhZ4y7t6lhOnQsPTk3MHs21/bhEj19X8oSiW0X9ntVCcdcEV2RhYboSFcj7AiCq7hQV6kab3bmklCRUAzZNdDQI9utfK0x44mKPXGXdT38vbkr7/YnKuSS1+wc/Qqf0ScXGkj9dmFCjs57AT6OggYGqj2cuCQOafj4ZxsqCqKCMJ9LBQjc1sXqiYW7VjXjxWIQjxteQ6eD5x5h58K0TFqqP7jpJ0TQ5pzCRNTrArSbjxRKeJXUa9BVoQSxmC55BbEfaDk5lLCyEgGnrQGqEK1eAFjjIE6VxEaArbcdkKMGuRGkJ+ylAG4Epcx32B3M1UTkChvPofbGWJs1Ap0LthC4rYEsoMxrJ4j2U+MaN0k/yJ3v9EC11I9tWAYg8agCcTI16Fg/T6i22E/sqIqJrbwvzzDr3xLi9BbDorYdWBdBmY4ZfOPg+BNeAYuW8T9WLstQM081aEzgRSMuqSECrxhNWho5Ve+aaBLxv8pnoSBVQbzanB3r1ZMpQtwEbTYNslAQm3QmtlaLL3Mc7GGAo4kYiX+lfincgIUiadzIine6zZ4vPCBdsMy/jUup+pI4cvcYd3S9CF+WMV1TMeA7/6FGdUyns2MOki/e4yYTUQh9X69oZKCg+ng25RJ9sRuUEnBqPPZsE/Kh/o+LfEs3kLaLIfyD8tus7df/rbvH3FzNhkhsqagzLFL2ElrF1VCZ/YsXZexOiHkHG1u/1NV7+wj83Bfkk+WKeu62x6mz+D2K0FWsSwZy5F/bl7ofXzU1Kb3AJnEx173CE69str9qRJtBEp9wrhnuHy/zwiEOl22q+SZhjCqcVHcZtL0S1MzmqA+rI9BU7E7TyC8dA/ZtekLuwUT8ahZK46JxdnJpWCYiGVHC71Lkmk1WeAazLNFb5bNyGEQgmvQ0Tvx8BBxoMCACOBdu7EEU/QbZpIpQ14oPHoufRIQWvsbuoV4o18uqB2KwFxSiKw3+Pb9EMOlDUgZI2mMufJkLNHNq35kxzAXaOZZSzuJpkdctbSEfiOjcxIcds4Vvc+b8/sb3Ukfzv5GcSpTipi9FDxd81w0swH2uMNkz9cnrUhaMcdkAJKUccPkTxySbflsUVJpVDx3YZEG9R/Z6vJSE3OdcUbnjKjock/wA+d6bBxuir9Hi1nK4BtJHoGc7MegTgz1j1JzVjj1Vw8kzoRVewZv/8s7sf0gNZDakUrohrM4y43YPrSyHRpaVlN/OSVUThQyGOOIdtZTI7ZWnmu/cNAWN/SUR3aV/9yn61iJMjZXR8eUYCFvW3up2+TmizhJXeneC8u4SNb4rtpoUfVDkfF3PzJf3146O0LJuZfVwj19jQ+FXIlZ3O7nWaA6/w7L9ytXlkFL8IOOCc4FKoXkyVqNBxXx8DrnxY6jCJ8t5Guwbyn7ILo8ik4LBziRRuAcpx/sqYwJ5AtMIwYkI+7WXgHqI6vBUIDkodceipdHynHaV+hv+nBAcsh8JUOdt2++zgG9Fm85LJ4I+ekDzk9ZGREQU02bki+pfjXZzXtGFHh+3/cYMAhKjXjsVrEMiUdj1o8/OjAoTNYHDJdLa0vRt36E657zgqoOS4jYezyiITr6l6+cAC9r7w1OKPZb+9OyRVbJYkl+BW3sbiFBeSbNcrNt6lAcjwj4rGc6lN2wN8DX2yoY0nI+Y1HybzQ7ftEL9hlAxFJ2HFP7OWb4MddTZ9PNO6d/BbFlvzNZPqt8i19AKiB8kSFWaRPfMay7g7zYsN94rfZIHY43UZ5h6YxoXs9N5dBy2kB07MZEQmdtp+PVZfh7Tc5WuY7cwmciqBDrTP6gDjVZ/paAivxKJQQ+yVOBMBjvDc0Aeucu3cR94UkNFRGVv9Fh3Esnx/5ByhBL3zv/U3/Rmflt77ILQp2+x+BQd5qJ9c+0cKMbpqzRk1xeqI913l9R8z04Yagv7s+QVsqWcDfvN0DjBXJKyMbOF39nw1R+FjqMJASlQjqC6x43LZIyArKE7MfSyH+c+ezGKeThZo47mMVXOk65vihftjv4/3fr1YhfAA7hM0efdxf3mu66n6opWBZcNt+UomKuFYvYvHFw6uWP7eGxIZc0fRM+izTZIpEvY/J2h+0nXOZDB1ACwXoab+bkx2Jq2Y597Q0qpQqzP6jv6vq3hawPDI9rV3UZBI5jCaRbQl3+PX7xaeTa2OoCtxieaqVtvN7VclqkUNLHFZljL0ffj9kUH4VneAKb7YA72CQVbJ8GzvdOXpAmGMVKSJIWFFNUdthbAHP9sIGCAKEBZP+bpICnZDvG4Gx53c7N2Ts0at8Q3odhPy6iEBXdTNNCVOe8uoNlRkAfRKozifFb/PwNoC976CSYRbry9RdausZAmdP4kPIyQYK3Z2dCEAHar314Z5dd8Uw+KGlUct06oMAHXJIE23t1g2YRTztRBQEDbqVaIlIplZ1ihfM87Zz+FE5TFmW6RmvffI7fxQtZlMw8ZIenJ68EldinHmtpH2C9gvDDap3BaVmJIrUv9rT3eyPDAvcZqSPIEcgo2d7HZZ2glfPt176yEdF7DcBhKtQz9vyiAoysUXnr4u9Hf/vjMvjNfS8FRuqtXxEFmFFaldW9j++QUQjgjjGQZ67pF52GMqc7VCXD9zPxCDbhCCum2Ds6LT15lv0hi74ACu8ASjXFLtyDG0Ch054Ms7a/RWBUEm2uYnLJ3CtgSPnhSPYLVDccYZjifo5TUZmFCfLkYTFzRIw9j/MGg9PbXkYpLOuaqLqFjHPd6ZD35UGWDEDapj/V2cNClmb4snucwNqTxMX2TbSSJpw8V+gn9KWYyJgDRqhD19yaIjOO+LCOGZ00RTNBlqiqq3MfwEyTmqFrFDKPkwYx1nYb6srLLHzBiPeOEfcL/ol6MUrqhr1kkGOIM1wJRFcoeRV09SgauvvCr6imbyIhMhCxOtHraUHlM2nlCGl0FBvlU7fosksOLRVvpBUKxuIS+/zHMkswMYbUX3Ffg/b3Lujag61KAJqAMttZsM7PsEPtIDVbDalqVDiaxV+tb5TKRmBv7qBngqv5UkQe1oVXk2AN8Ch9xPhwBy9fY3RPkkRpoOfTCT6ESEZCT92M7jQoBGBk9KRc5oA/G3fxXr1FfwvHvfStp3xTy87xngxVq1IIcDeeY2A4mcgBib0oEt+1SaPoWXArD5wagq7Lz1AglpI9UQqNjrJKHgoaM0qx4v2BymAyC9zhADSLmvqBV0rafdWjZzzrxLZvh9a6a5ZqFxT6peFMQlqtXbI1fFYPACaqykiD3isZUAV8VMjgfmltrLjyPwioEpZTqtgsJOm3jb1Md/gpVlV3E5McMGjuWY1Ja+ZcrbtDDpLw6iFsF22ft1Hfrhssw4De7R/NbSC4jXnNNqLFvtJh4HlC4ApzLBSsNhlUmF5qC4PEHFS0kYumiPOEpOWkzYdSwd9hdH5+y+RUTgOxapHo+Exv1RKSucXXadXypyNJ7YQB+t54UC0pLRd87YyuV9x9i681Yd1VlFNb8rlM8c0EAF8Bn1V79ueAxxraipj8OHQByfoxcfXHHq7lQbBZOFQw3FBDnHczFho4NUzVBgslJk+Pdf3t+0s7LLpsv7YjbJixJrCApJ0YBxhcvn845Va6FBDuJuVOVb5z+MNrbJKZYO9c8Jxne+5tea66SXsrESE6Rtot5MmdOBsY/C4lYfFopELJqFxfumfSuyGE2aLVBj+uGOn6cgeaSc+k16PI+EwlkSnWlHDh1Sz65k+VqAqEtZONTGFD5KkD3H8KBiyaR2KorspqjSHI6ge3Rs+KnwILpnDR4mVo1F7x2yJ+QbpgogMlKAe3LblsCHs/4G08AymHBs6yiEnTPcC+HaaXaxu7Q80xvKeeya6zqgwGKKgeMbBfg7+wQgBHg/s/zWED9N3aiz53S3pmD7WbrGQrsa7AJH43GgB5/WBtmCXEhq0FpomUEfUCVLjHtHhUWwAsUkvIcnR7INV7rdQEXCNj6I+CItLa2yK1jJwdD2QYdD4BdXUbLQCJ+i9WkF1xm8djD1jbkFv9f1UZm6JHnsssi4eG2K4zwHXt3RzITmwK9a8oAObD+gUzllVN8LRiWS09ZQ9+hHEKf91sV15ucwVbFwTSE7cEbzy1iDxaQeRsZvg4ufzF89Tw7MhGXXcwqUNrKIshuuSJGWfTg0mo+kf468um3xIOk27roEyRzTMA3LocrsuMm3x0jx1V8BVf6c5gOC+9ZdE99Of+ikw3nZpezStB/uGCM6mTyNWUl9ib64yXjEZLu/epB/eflJwC4HjchfeC1A9lwEWho3idI8SfNa8d61kbDtPXJy+J/jFgOmYLxyszUmZECpMVwCRc2nsvsgWN+cRTxLF83x6bfcm+cnmbBoiUuDfUKkYnN2xpSk+ZdTad952mC91bGZe7RItt2jDLac2twZrYZJ8NCO1Rsd1QTUOrEJEqHk1+s8JHyyTIxPO5mdDuBGzU7o7iW18JKE56n1KK5GxPC+QXBQ6Ddfjcows+oBTxjvmrHW1MvSNClD7IWIGnAXudcn37Ei+F3qobk6NIhi0DmTQtzOLvm8PmCx5ZA9avWddqSP7dsVveJGfmFCzLz7sK5TXnVb1e8XB7tNC56gim5iQ6Nf20aIdjqBN/j0CuMFLTAoj+GAA51l1y0HkuCtSmdvcmk4L/4Ve4EmjNMmX+KRzkKkYYK/yj1y05/UKojLfzeBd3HRuQ6DOFXCuf5psXopcFI/FLQMnF5ms353X1/JwK3/9AZPguTucSHhjpmHUAPkkMx+iZszVj/PryIxbyjJ2UdV1O4ism5Ba08rxYuXAeUTw4FD2n6WFrOdryNk8dY2Cs1aG2G6nrAWq2RAGW6GHeVy+2E1OCrSEATM+CiQK7YP7dFOu8qMiEEJqbITqvuA6uE/TONWcXiD40eCg928Vykw7sFlIDtvi1fdmwwGKxAl5t1BxGXLftjHQMDDPt3Gp6uDWLcAX8tp0tJhyrhGFfHEsTiDU5LCZfxV6P9RK04K0cqwBO2ZMXH0G2GUaNTZeAw/QUdV78uBsxcDP5HHH1Kww0L9MAELEFbMXN+GNl45maxJbqKwfcqpNGWl+g22c5TKeTPXEnOPHgiMT3KzAf30hkMzlnj0qxXpcsMqWCPGLmmBb2yNt1xPzzRlV0dXhLKAzAkpsHeB76pUUTtAy0Im15KkS/wI3GQ2ERyzaPOhUjmJ9Hc2K1IY9KVvCq53bCpIRh5g4p1Bqig8Dk/DywpLwBNyruqKuHVCgLXUJlc/GEpht8idLxkRKI5Nip6r4bCdYfTlMfEhOh6ccARJP7QxGzu/1QEyLDDkmO5lqRT8m88493PNBG5QznjI3qPz7NRCh6N3kxtvvTSSK1PxpZ0TkhFduu+1mbBmljD/Nxrg98F5wRtOui061zi3dS/ZtbuE/Exc4d8MLxUqlaBHnGHAm3vPhDIIGIBFOn97Vh1uZpZY/hlX0z2aWJbC30nBQ23REALZn3woplaNTqJ2Cn3RK/w2/pfYwl52vdkx1lVI0PAGJn8NHIRJQVxoLBorSWwE/F0/RMsnLf5R4GsBv8L1CwYtwsY0y+sV1qhe6ww7hkCJo1JJg0UYmZPeo1fx2d/ZBajQEg18fDYZdUDOFf/qn4RqMFxCbdfdnXSUKVehjhK5PXHXsz3COG0Nl19x6Q8greFajdkZd6tovM/DWk9n9ffJ45SZssQe6pVaI1uTsq97YsQZw7Usk2rHIQOyRiWCsiS84hk+6smH0BB4qRC/eOR8RiEaJbWdRGn9ljhAELIkj0S6J7GKk6f0BOqxGsSY+g8Yfu34xyWnoIkE4RNg7C1NhloQ3CywyjDiSJHB/5XtbWiu8OT4yq8Hr5+cDCF1N/ymdY51OhNoSDhbaDHPuf61BNBAjS6HPU1EeLVOPPjw0Q/9ZETfbq+8kYNMvNWa+mc8WSEVu0uR0EZ/dO1ezclKfU+et9r6eMk2EAGCL9I1DF64jJWPBXjoQaPwK5Gdj3I8Wgp0WJJKN17TiE1nc9ZNJot6B8X+SnV0ydKNSFbAN0YdJyYzKYIhfUr7AkseJd1bV4KQl7/jdwjUII+hyGir2lrzA0+rPy2j2EfzM8FO1kMQFqQAWG9uFg9GiO7poTu+uM0AATrKffS9Ns8tJtT0YTgyOVfcGwBaHYHHdJgOScXSmoRQlIIG+MLAOJDb+Kpa3b2Fwz6K3uE2u5FKND3ZOaPCdFc83lGvv1p0VuRn4Vh8eGHFq/j3UwOBLA2mdxlDe+dlbvBcFzpbP0LexVCpoILvva8q2O062sxHZBWDdCtYTtqIsBpAM4hF5jjiQyDuMyYP/tjEcoVvKRUzgiUoI2vmChAgUSlzQQQV8GStOe7qdtIU1jWf/AF3bV/nzwJxlzn8ab48BezpNZ0v2ddm5Yic90SWdJG60Q52weVUlTYMPbPve5wAZqXuBx00xbSIPlUT5cjSEzNDOfCgwO6L/m470HrMTVsaioWe0jwjlSlP5nsnV1lXJ8i9rGNFz2x1noeki3JFM+mOMY1dSImkJaj0olX964w6VFhpkHvz4oS4AO+2ODrELZm8J53JOqteSKCC9mz/w+hk2fljL5R1REFbc57PVmRKO4bfUZ1mvo5LxhnFltLyim6psge466FSGprEXYMQDGHYx1ZSS8TyFByeVeIExt4f6mFhT+ZBAgys22XjRXtJNImwbS2FGyKKoOi7Tay3KF9A66wwvXF1OydZe6y7VUU7DjmGwxJD+S1cNI6ooONMMQDhZYkVLmm8L/MEI379ckKCk5TkeiMZpuc5OJ3qWVlK+o7QoRJICyDjDG/4N/y92Jv8NETeBNFgBVzr0aMnhuLLCoQItvFp7+fhUYFXtCATLtiWUXOclOUn9z5XaltX9ipobqOPATf/JWsWW9WMj5otfcuZOynfNadwROVssaFNtMUeweb18rAUZmCm8tItkKCrNwX+qeEEUSw7dE+YxR2zT/VKq+Zk+6Pjy7YTAYQG0d1X7vdLWICzfRWDTVWGWHLlA/kZxln2wISA5d9orr5Ms8jFpMIfqU7ZYh1Zh5nj58CRVeBElo/TYbolpbSVCSjd275GoozUyBcgXz62zZhzPC2x6cp85Ff60eCbORT5qjDMp2AHhEs7E1w+3BFBKiZbTE9Mt1QMnMNejG5Ig/mQhI2dglWzJ7gH5B5xcoM2ijH9YZMYCvRm0axut2JhER6hg9ea1SGfn4NP5nDxhsgADqCl/qqoKH1ULI3DAu4z7eQGr2boXggckQBjR22nAj2WAWOA99OrL1mhHuU3qLrhE3fIJ/BOn/PnD/adSKThz22EcQGLZAfnpt6LkzZRPqwl6RnlI8R7cYQM1tSGP4cEaLxlGruJ3EUHm38wPMaj7D/t394mNOgnE8wcft4rSrR/LfVhVv6Rccu0qWJbEksxKjeER/A5ScMC3xsABzD3TVKyD/SqLuaC/wbwbr1c6IdEsnmwLlgMIlOi861/rKMJTbKFHKrtj6OZyzmt37ftuBo+k+3IyG7JmEiunUzkMhl1v1hjFPhXv/vjQ6qbfOkfB1zPajt+EYztjdH40ANvm3y/j1bO1Gf46x0id8jtzxGhkrCEFv7BhOzWt1mZxRvNMD2zF9RdSf0rNwPfb4YwvYBgQLbDkDEcgYNz38efShCb9P+axl3oJAb8dDpcTZED/zZQzTulYDqQyL5SxXMvCAxhjTwBs++AKwbpPC5ZshmNSyynyyrOXdP+4jYaf6Qk0/7m2GMErZ1War02KrBPjiXTdFXCzsy1yWlIoIRYqm/lkMc8H7Sc5LFIex5oZGetkboJhuqLQ7mSieFGNr7PxTvodxoeCKvCx2ZvhzoR3fnzzuh9/jZffAPGh6rliQJFDgoJgUF+EvDkv9ABdd7kQNxt3k0xYUYc1nryYhXu+0PihcmvAmLTI8rI719JoGqqk+B+0y25o6NR/EYBaxk/6YklkvtD0hW+XgfReybBv1uOK1ReUo64UJnhAoqV+r8jTw1XSlNt9YUkCqGLwd3MrBkzNMEOC1X1qH8kLGR7boAIlBXPelBlTqiAzA4HMpyRK2/APygAC8MTURZcUUauB899e+VXXT2ArOAuqc4n7fqbBamCJNQOtrALthkiaD+ntHaH1PS3nV9QdIPPuUbG9aaG5kuTr3NreoKQQwn47teGPXiRMa9DzylFYLUE7fChwiakNY/LmYOE+U+FvexZtNs/jvLeHQLSNVxly/dR36t95bWYB4bqEDGytFoOEn7jAMfuE/5NUGYtoht3CQwZ8n2Y72bW9v+0IDlHggwrbTZwHu9NWkNiYjjX2QCY1gSbEmo7JXeru5qPvYdNlsLeOYB9khx+txcxevSZTiy+aSrSY2o1gfwUewaKPpLWcWtRw45iSfZ91Dk1TxP+f+QmUptsxK6VUSKXN5EZlCF29z08pLjTmyyIPCTgX/IZsD2U9CTVjVccoWW3QC8j6IAapPMMyaDy+TxFNcpIRkPNBrtNOtdOIK2nnwlds7knmW+AVO95QypEYXtCW1c4Cqd5ukvy2SjBBV0oaUWlGDzYBQVh9hyGe2Wn5PleV3ZAMHkFXOviG9PdgLjsOM/Zp5UPkuK1ZmFGHCiUgmWDrKWOoo1yOxlwX/Id4dseqOH6I2BVpW1Kv/FeIXIhPId50uRG2xCzFb+uWDPvuyRCgRxA1Cr3OMPlpzCFd+5bhuRgplOX/u0Soa5+qj67UPYPvN8E05lSh9sM5cjJ+HRPdoCDD0Rm2UMKlrCjq8pa0bTS/rma0rnuHvE0YBR68qg+fgzSVD05qmcmg7K5j0//8qDmK8TegX8hSNDnBxHS1UmlfXbfvk97OzTG0L9JkWKm6TtS25TaxBHFoyO9mKu4zwflcPMzfhcSDwTvzUOdMQa2dpGZALPdwOp/gQ8JsaZQxqUHyg0ooXjjlAqTjKB/n0QT7E4QjWHgylg637+V31PvtnVHfsNWd9jVI7qzjGauNHNgLFWjx4b4VcaCwcI4WZw18Axd1113XdAHmyu5Zz8oNpnOZgaM6HQyTU52C0w00zTfI5WpRpAVvrmiTo9Z1KJmvBR1JRtwANZPMLV2Quz0DpoWPw/xNmUAnKJnBTBRH50CkH4fRqjVkALitKkzptAg73dG7rvcvdoAHNj39V1S0tPb3b+jgmGas8Hn59znS9eAAurkc0fCsKnCLqCLQicSMFL4/Diixp/dnthMPrUEmqKgrT7mwscwjL/GDTDCtLVoSEHuIBk2nz/z0CDAOrj2nvUo/eFVyf27I57acUVSlfj31iw35xPmxB3Yk6zfyppfZhj0/L1pWptm+8DdZPlEjuoaBLLyLbzWIvklT4ZncLZdw/eDte9JzXytjt2fKoZBpb9TPMv1qE52ckU3ulgqxkndT/wYffnAJT+IZ8cMlMFf6qpJYSUL2i9aVOI+d4CZZT788P/5tnhBtaZGevmINjV2hB1buJP82GKiC4G17u9fkQ2o6jY0zlEhxiU7oL2BOfh8S/TR2/4aT379dMJRd4ZdNHLJPoISB6M8M+UVIwcICp2U9h3MaX28e/sp4ANA/DOAGlumLrTjIBNbvvm+Kvy/yi0eWXFVnz4YogLLord+RTvGcN4x9NjOuhQTrRFO7PCrUuXa+miKuLCTfTVfIpo2d/fbZRyhWdIEg/DNXODQwG4XmVWtj14zoAZl55YPUCY2iZ40ty1EaiYaUnTXfdgzl7UqmYZa0BAxIRY5RY2vbtpb/2cFq2hBrfQSmSCjVXrlKffFN/hhsSRhLs89B0Fq47+NL58C7pgYWwKdegC89+fyNi6r+bus0ZjFOlb8gh6HQRROr/Dmrzvr3o/nCInsmXVJPFzFK+dHulrkmAsIGh91HAOVbMKgPX5ms91L7HsWbLvu6pyd0d9VNbLAAAIMV57hjqhBHJiPRtmhqOm5NlpmW7TiVBGpnGDKl59Dt8ldmwHa4AlLo07emFPkyBL9dcPJuv9VNFavJkEokMxITq7MW0/NEZz3s1UmW8M6cIfMFozQqGDvcRznBl/af7iNIXBsIe+KXycxle0FL10iOlgjt3p501sc4dF+MgOzTj/kP06g19Nx3n5rmRHUK8nXHC11wQ6FPVpy3R8tVpvdn5+Tn1W2n6dHbkpTZkPWVHVbnmLcludFzWmZC+Yog+jTW6VVQbjNFxVLrYSz64E2IO7UuuZ+SiTygQRBL1u5DixdLYa3Pdvkn+MP34/3LhKQyLsy/c42ii4ydeHKUqOAokDAdinamEN2Vpf3erlmVzipGURRnOUVfBFFRmQst+lkwVeFM4GANBfFfuY5ZQHqb5rVeLzXYaurp5ooVa1pP3Otn0MKgjwz1UqCblIEOColEBRpV7q3eJ7v9XL0xa/7LrcEjFSv/Yl7/jbGn4sSQhXJMuCFn0917CNzIxUij5lzU5szXhr5nABx4a3Hc1gyBCvj62Hik+LFAHrSOlMLjIlTZbFV48LqFvVAV/h/cbL2zSC92k/T96D90tI3nW+YPvkZ0hx5wAvIKs3WNyIhnzceVZ0hOb2QY6i9qAySujPoLTdqE7aKD+3AG9nQqiLQdZTNIcNlinGazIzIizodUj1A9ytKaCAWUUiW6iBTrifFLiNrvJWhGyHr727ysesCSojAlnbkGaPxnIZ12ld9EP/0obQN30B0/SobiQasTSzear4l2VSFZENnh6Dc0Pr+2utAH7dU6m7VP4kChr9GZ0zUpr67umR/f5NIgzD+BrlEOHQfHwpfoBUC+zomg3ybgyGKtsnCk1DAE7Z1T/uD/8SxAmghOot9vZe0OXziM1XuM57nqmgTCssx0uw8fMPRW0Dcwnq+GY4Ay9V0u6Pe6HoaDKjjBPKre2j/dsajoEdsYjsxeOC1UPA6tGz9rNqorF5HAwz96NJHYO2tz5VD0MTim3VZ1H84uoOnQPMSPp63UkQo5G3ug+/1EhjuwK58ORiBvC0XMkECUBVuB6+aw+Tmsr46UWlJjPmOGMRlz4cfUVCaEg/ICc745CwKqZ+VO099MvLyEz8fqr1Sa2kMSxIj56hsoXELTBMZszaP/CBBMym6Eq8X9c+aZ8alt1uqabG+chnmILOh+QEdJ3qfMOIgx5yB9AeWn4W6WaZixiKOiQnTdYNdpBAJKUczudBo/lR/m24rwv1SXld7zUrjfDUGwMyfiKw0vXgbxCr0gva9EEFBFpLaPpcnopcf1SwJg7hVi7OaY7PRpEQCjw0l59Y3r3+udFaLlC3JCSNoswsbJmkOSjMsBAMi0/O5sBZsfi3xKqA14XKawoq1csaCQvEQIpagXXHTcu/lgxGCjL4bev1sK7fGp/MyiCaBh9CNYx7iWT539dg89nhfbXoFDiZDjgWSv5q2CZ0jIQGn9FzjEmqsuTjBWyjSfIniGCVAlkC23jieUqgtuF104QAYPMFtVRmSVTyq8qmkIfB+YogByuV6k40wxTqygwSbYytfKFlnkFPtErn4eVd+fAREnhfzW//6Nnd57HjIEedoJzlzLNOUnph8TUc9WFX+E6DOtYnGFHV6LxKv2zIJyExfS8Rp1amb/ZD5w09FMOSW8NYcR2UCI/I8klC80k+2ccg6DF3eN2aOaKY1Rc0Ezlz4Z17SxVMGcVagrOk87ujm7yrjK/Z3t8S1CwETEqIbEqE+EJNgdmRkLCB6Y6e7uLo5y99+AChSHO102HkFvZmB2iqrHrtLeezQAuDQtobFOc07zGEfm7ThUXvT774SkduPO5THtDnm2miOJH/5aXDvwEAo8+EUCkJyiQACAwHT9XHkZLoisr0quD7yGyaTdj78xATgqkOdrBOG26+xHXvAKXEXYTxB0+WD7Cx7ZsA/cv4NUzoIR+auaStdkmGpwdI/JiZ6fIpDgueDVgD1O2BefHGq9uN52XgbmGW4tZecVa1N3+/+glqutk3FEccuRCqzAzZxn8ur1d0cu0KBAnfU88w88qdVmRRtDdZgbdOE6AC4OzjQWMRlQdY+jGbm15pB6slYpCYg8XE2WtvI3Ge9LnGU1FFgVxBNN5rqg04ItZm/gHDWIATR1ozz/XyeWaDOkjs+u/khW5ursR/MUAn8WkjMyQKSekBlHT9YmT0Qw3tAb9SCzdD30auD9J/xaVUbOKt/5peWZbdNQrAhKP1tngW+PCfgDLxTuBQANMDQpdgxMCES9l6jkDkmoUngOpSgyKrPwrQPhe6B3CZUw6bhOlUq89sz+XOrQRQGIUbTcQNsbK5+9K5bxR2ue1FDlXxbBWMBa8EaJLbd9P7MetfHaURpnQsVgNG5n1P0+OJ57NnsxCKYJRQsdPOfTu/EmsSpUPUhVLsRL8eWhIBOgFxXt3l7ZCTXD5A3n+s6fcGf60JtYeMb+Bqd8DF0Wvf8zWIS1HRl1zIkMn0d2x+bhckrBr7vzNn70duwYbjuuVPktLr2j5PTfJPzj6S0WutMo/+thkePDINDtsVe75K2O0YeZaw/sbhlqzx1FtMuIWbtgKoq2SeVIydMB6jWC0ld+9reH2NvhTBic/uqUbvJbRwTBp3m8rPN67gB92xfCw/lnq5olfbDzeqVQHm7BH0l7OFeJBE1suuoTIrgZ4MrzKpQU8H0XQxIqNFOLVaL1aJpTJGILv3NhR6FGnjVMte2KFD2rx24P4fEFkGmeukPezSY1/qjvYRzkXKouwtnCrdgbQVqjsrHMLwZ5HKMo9Jk+79FF3AtX5HvYdFBsDvdewi2kx5T16smWvkqueUPXp37opa8/hGe+8Gz7+SYg1IQGIqx4QdoCT1qLuOiCyt4lQtxt8LoR2V0V9ZeAKmw69MHJDrZ97EOLDe3T1OIIhfjf9+tUL46XOkw+TvFRqnhphyBGhDXrC1jj85TY19Oj9uQ2wajXMYEDOti13oreKCd6DXKnGbIAjcWQNjZDvHhuKJ3S3YfwbZScIxWQf1YJaXh4ZFpq9EIdiCoYVLcrDPtHTSAj9+cwfDbzXlo8q/9CV+qTwjPCqtxNeqN/S5tE+NeYF8XXLDJWE6O0bQ5EZWo+xesqkSf1KsZuEfjti+4jQ/8bDHY/htoUTSqFVErCDqo0mEdVBRV/aQN85bwH89arBoU/nULNnoH7CfnuJDuv/zR2igkY+M5cwkl9jXb1bMa9jA7N6avDgDQpAaeHBZV7ZVhSqnrwe5dXkJ4wdrkivBeEWaPpIO3CIh5anGGbqrbjh0/XDHHIjnyUmPHq+gLIJwyJu59AIsWEFmp0iRPxFuOAvsdoJI4SFs4FMe74KY+8weypF+KMHsbfLp/2uiYZiEjaryFxjKZ2JX3k8gtAWGzAQOsoftFGnqqEoORIIXPOsKUPQmyqZVJR/UJ9y9weWC5nPEm+DlE7wpU8meHPtolTsDfVnpnB8Lfcp9gQDxyuFM8N1ZuDGk6ttWsHmCAhoZRBnWoNTmMJobWieTRJB5RkceiY5X002GAfj2ZsqpaHLUgnPFQaJ7Hhin3teYrvZKUhvQlHwKrOBFgM0/QLEzxaH+K50C4t1HSCtqc6cUTiqIrxrfGw+2KE5ZKfW7LLrrs3wJyjT81PHYE8y30Ha/YOXOMN9TThXr2/o4znERhsJ+vBTYiQqVGlWOKpEPrJniG6TpOt1M3/CvxNH37Aqv/8gyAdgWfHbvXOesmL31AZe7vs9q5BBo/FXwjiLvBfLLf9I4YNTZRaF1kpsZg7aRxl5F/I02wVlBtmdQtasyOJHysMnjLJYR0FNjcBg21uzCRfoYzwDU8ubTEQg9QEPVSn2cdGcHK5+W4QcSYMlCI/vf4pomuDUdLE75ib8P6FnIpgNNlBMDJG8W4HkOQXRHtvEDBSlnE1DyPEE+BnTkqmOddPqS+I2lvgz0BjfuIMO7mgK4A0ZViO8Tgi5EFqfM30sbqrvnSkJ9wjH2aHj6tH3ENUlWBj0GHt/ZDyuMFSp9BcJwYx9lhUT75XKy/BkUg8VnYmUqcqabDO5jfb5+5wGf//cOOAepJVYBsaWaWpYoCBmA/Yvo3G4HTwbXriw0vUeN1c6Ys7gLBaLDFs8v4P04HgXMA1noCC10pi0li/vFfMdZ3opOm1mKnx6W1LLMziUo1tKjQ7BFP0MZvzOpik6KTVPaFC0p65CG6ZkNF5lNd5FOscnOFqJbzZan4cn5lssotnwrlfh+7ajvAls/sTdB4DaTmxzMWjfVyYeiSyZ3FPWZ9IJssKi3qT0YawzZrCSWIHR+kk3tB2f5G+EELsbvwLwJPcyNLU5twwji94jr885G+/zw1mihbOXE2XjvY+O7yDETO+jfRl2DEOaofIjQveMzIUPtwZT6iOxJQ0XpsTMGLp6msswTR7T87Leb+XcJXfAIZPfc3ct23c3Y4XArG9ZINzke+niqG/43XPNnR2zSskrQmDUzhRYdAWn51U4my5MEk8/BwlgZM98OueH0FUDrj4Dmyt+TR5Fx5p1GMvqfNk2y6kFUNQrCh9NtHSufw/QK9ibHu6SNtpWioxKC6K8Kx7A4ytAoH+XaIaetvZj5evCNk7y383L/UiEp8ajkqxX1sSqmhtz/9xLlGjthM55EYgiABeEKUF//PSiTd6XWWSzlZPj2NzeLl0+MhH6uO+8x9gK43H/89CYHojFvGwLbOhvexDaNcxfniBvbHZRuQoQuxt/wI9f3Jbw+WvFI++fE3j+9fDjAcpB+zSZvCc0GLUi7PeKX4BV9Nd9lj0R0i0RSEx1JskKs/DCWV9CqUHNek3/eJBRA/A2aVHBWCHgn95mH4pit1/ght5uAyr68g5mkUc1RqSaFXk5QeULuZHnwVw707QbWLc5NR0xoCYUUvJ3ARgrJ0gDilaiu03dcrAz9NLrNT2NJG8seU7CcUI2p/xBMNYJAfigQ1BGA5tvyALHfk6+d5Qq3GeFlpke1E0mskLIkkPBD8oMhpnMEqBSzHw3nr09V2dEbEpuLRBF9xHOgHQESptnzG0qUWQoEM/ZSbSrGLneF5RmT1oWtmvIyyztgdGouZH7g8yAmuzN5n5w1ucQNENckbcFeWYqdEzx3C6/3hOo5T9aeDmXQPcfghlThv7EcWl/1UYLbWIsG3RXyiffl/wgJMQpIpmNP9gaF4daipWpBfXA4AtQzpyLs6iFgTVo46bRFijOILMo5r71kqgmx1wQgNkBR3X3NICQGsz+Knph/opSTl5+bnkymVOXQVp4gu8qb/dTKQL1aKu+MirBbvSL5tO92n7Ui2PtOP1EcwiPkrJBI3R+By4eLYsi2mr7DOATtcPmFghI2GMLmyIm+y/PETC5yZAI10B1jYWsxdMpkY64fgSUKCVUlhEUaXOU6DZFBNXMzUIj5S4sZdP0z+evu81jGMlfygyKVRn4GHvuxSBH/M5E9NBO0Rim+0TTr4/FHsgvBfMf1IfeFh20oBUK8oOQjpKOLVkGt6C7atUqgv6ZbwIBRxBXlMI+V8BESKwzxMc7kyGT8Q+xdx+RXH+EhpahaPaIoMA04qhceiW/noZzPot42QO3CXHwixwyuNc9yMWzt1rLv/GaoYC5pu1iB9YBbQor1KiJdpZ74BDSza5q/5Qn7xh/0CNQK4Ol9GVrmrLFIIW8n+t+QUq1c3TT0ZKyAVACY7bO+US9Oc1ngOkBcWRFUNw2OneWKZN8r6O83295m/dzQ3IDFrrtsb0liVKiMQ6g5/OATqx343si7ZxcKSzYW7W2+3KZHYOdmRRtr4PAAkyLzmo77oDXU+YZNQt9cwkJItsJACVdSl+bCRlQgczmvdncq+BpkgaPZ6dVxOHyeyWBHQi7HeLpnd3KpXtkTnFEX0dQ0iXXDdxK429yrC4nDRMVIx3tl/h9bWhF8YcUMoNJWAjxfRAAO61OXGUi5p3JD00VQhH0KuYkMetNBxmEbUGBC0J8fDXAk9rqaKzOB9qgdLn2/01a3CPqITp+jmafK3GYAKRomzvfSEbEXovq716bPkFHZ6mugOovF+IgtAhxRXOGsDyy+BrpfQqQlgFqqGaZhLdi29u31o4FnFvT1IjCTaNd68SvsdBftNJQNatJ8AficRtjFIHJ8Vjbt+t7aTAV6f/+uoOuSDLZ0mUQCytDhgQzYXOtoHRVoNi/p1YJluOawSdIRWprGwlVtt4GXe4nu29y5kNkPArgiDckVi/n7LFwA0T4Kz1Era22A3cBMROHI+Bv1RIm/oCmsgtkCquzHrvDkrdcwnK6ZWwuC8NhDgeO6FWw7sc35/zMLkhaiUm+Zq0niDkMp9Wha8XhUnpiIgjlrtSQY+dkbscGO95j8uIKZXWBQysP5Hg52i9YpNBzxzoV+Bcj2BK5ysetRUR7rT9Yg1LNhpJjKFHuRjy7EunCRysAmAkD8AFMab4qIW/Tf9jD5Qqyae665I5szueb6YVZIRf2f7+bygFRkQb/9ycZWemi/S30KkYOIhiaUsujV2/HOhsCjPoUfDDplkDh/3FpdqjFa83/0Abf+RG5KPI9/Bbye7JURpJ7Y2Hu5N9aGarVmgXXdomVUhtaRLD0B4HongUT/if5B4BMc4DDWkAplL9hQlhkI6CUE++QqTc3+OBRI6JDE10/C+v5ys4OflVVSttWIxfmJlOVkFVHc+gU3Uz7W5SLFT8B1qRt41BeDZIneJ9VGKwn6dXN8Rq+8Tmf4I9Ge5DW8UMg8BOiWDJuHpJndQzULvtfRZi63gaTgaIpnjyxjKXOJcFaNKNmoIwYRETN/VwRF88a4vE8CPm0KmNWMURJUgI2qiPY2QaikQrDaHFGxVjbvxQuZOdEUQ/eRlk0CXEJym0owPZP+TweViSSrt6eHEVuf1Eb8IbUlpS1aSx/41ep17ox5Wlz7Id1PE3gHSCDBdT9RdkS2YIQjiVMTE5d+N9LddesyGPl+qORLJD2ZlCYVOtQCvTfV2sV6YjrEU1Yu7yAoeU4GQgMvvuiTg7MeEZWgzuR0kBquNJn5i7Q17zB93RB5+m8yjzS4Xrjg1tp4OSdK13szxti9RXLc04IQXwgo1Ft+e4dIYyzzP8x/zXTbbDxTXetp4D7EhZulPyO5pwjHQkc2EQFHlRFRoNbacxYfwVzrpqaOWTtQYK2vMQwBroxoLgD8+Xx+wq8KAnHhn5cBB/fzWnS2x7egKwb4HeZPakBeC3sEgZkWbt3TzSo0VmG1ebZazOM05G+Xf9In+s8S2RtE5Pfrsw5MmoW5PjF5pW6WNc/oRsDz7WUUCAunZravMLLwswyQhjEDIjnI4LPWJwf83wTfoYJFRwnu+6+aZyC+qCAbwQ/ExPpV2i43hMpr8E4Nfvh5GzdT0wYqD5O3NbV7e55o/u1hqpSh1sorFdFfeUe6kSBgmkRdRtmffFM2Yb2KgdFZSXMieVghBzsNYZl1kpv4+k9iWFsrzf94AbkZsCFvcDCRjiAMXI2wZKeXetyDJ86EIVwUqFs7ZVrgoyJexgCaT7FvPb1xdaNML6/0zWxfyFvJFeeI2NHzRomCsfaD7axywXzWu2qaZoGv7GcSRPEwz/J7vFUzznAOh0srpNqStzxyRBFAhdOonP397fX6jOzjeY0KJvY+HDQ+qFz/Cqsd5sCEaHUc2CiBrMvKn+N9Duk/D0c0FgD1Rs43M9c2Fvwn7MvagF8lmIJvTop0QZJSGSRlJnxFyyC9z5J+n4NeukzafZDUpxOQsIEypfnsnedeRDGYh0xwavworm9x4mqKA8PXk7SmH/qaB6FqYVJXAItbRi6mkSvlwoGbXiM36wmPdDLdm2iXc2UAEIUxBQtPsy8UKZM6Ytsa7gmk+9N5WvYisChi1K7QaBNs+j8SU2E4nUjXqO6wkgzV+OSgPUk8mavOGAe1UpZE0oCSQlJpV9lFSp+zwvNFPH+zIVelVCnNwa7fcB/9kUz2+oVGxYe1icetjj5MXOHjMoCMgXUMmL43YgAHQxWJ5ElvKJpe9YLuCZGkYB75lLq9voyqRIK55fIKwLAI6POilDWM1hvVy6lGG5MXXzKAJ3zszsw4cj1zfX0rAmR02nwPMMIQovq0Jq99+yWiTpOcV7S1HBMA8dNLwulaU7W1CWQqrQ/y6pK5HQi8RTdMvZWDaCdxzTNe+tOr8pcY4esohT+XRda85NNp7Yic1HMNHl0lSdakKkhd9++gVbBVkt1rh9Nup6tTA6OjbvNtX8fs/PsBZ5+MDnZgA0dkuqM+SzeH+uRbMAjycS63hEAMYFh0jrcpOHi5/bUyIoVN5kRnfAhJ8XfZDo1uq+lvujZ7mcmijQ9CIhKeVP6YMK4DHzAkd90scpl5kEYaew4Qz42GuhkPqq+8GH/FWFTen+9oouLsrmiepCcA+JxPSdvg5mwp3pn7jAgYPP0P+FCWFP4a+w8g3VU62ZNboLG/D6mr7J7U9P0qqDu0516lPxqppfjt49hrZPyOjFFWYCNR1bQfIUQY+pQ5IV04zyrKoxD8p7yibVWfhPU6oihIBsdmdnmALSoBGBYXxxsREiTSLihSMMPVN91oIy+h8tkyhuwOL22VfpedXVHUmAQY/dESs685vgNJG9lKX6V1H5dgfNWKF98nLhNWdhdk/xgn6lZQrC28ZcLSeaJ7tBkQ2vAc4BYmYqQf+s3W2Rb4KK4Wtgfq8VYzVPX8/8uX9stUgFg94G5yUD+hGpkOU+joQoH2x0UF4oMEJXo5lq5GC57wlu3C96cOrzjFhUzp7xGkcYETyRYq0cZkGQTej4IOS3HAreRSidpBMkfzae7D6pgOKzfZbpTyLZtfltXwWOaOCKTD/NCqZQFv1w2mlUhF89Q9ctJ0jNXB0RKs32hkwJ7MzsYTLUC5Yk4oBohnZ5IMDZ4svbiAB4AGzqUBQpnY1HHAqCebjHw4xZ7sQLLQvuz9nk34zVwklRlviz5j9IM7STJwqsKyskZSQps/O9eg7igmuGDcuoC2W2CYm8D2f74QlyQpHtNx5ZnVJQXavosBVn1SEFuKNh6vAnEthX8vn39/RFrr+63kFnHYo5NtExLbdqCR/zYNiSvvS0DM8BPew4LojzisUjeE/t+BHIxBSCfj4cWe/mXUdY3CEzRRuDv+fmrEq42J33ez29ICJPprgKMWrGRL56G1HOX0jPek/ekO0OFZQyiZdSqAwq+wDfRKnzeqrv1gZeT+hgOelWjPcLT0JaSaSNN/qK/9WEJZaxtZ5e/T+Xss4Dl+fxRbJ58ISc0zwOwfpjXrnh+MUy7irO86/FjDPaCRiWobQ6IvXroCZHrU9xl9/zZLDb83BQY75cHSRu/oVf+M8/cWaq/+bd+TWPuA3qxjKgJkhhOuha5wDlAsrOOV/szByFOzs6CmfwGjUqn9h0UB2bqYWQCsuhdnNjSlWRbsCkR57JuRTQiD9oQG0u26mx8sXBrZI52y3GwQKyjb5BN0IbwMpFKFsvtay3Wq7Gnkqm9G+BLENdQhCXIkpvFLk2TDP1wamWI860D1+naI9gQ2ObmCHMxN83H45qvcQwwy0m41xoTNows/0QzpQTG/AMx2Sl7u8dHk6nHgtT4rla3r0ddMfGf90z/3Eui+wUSMqu8XjaHDSLCEv+W8aNerDxXKfApN282CMSnz2Ox8TKMMRUxofBlAuNSvd1sWXPmiiAB6+j9tBV7xCST9/nT7E+eZJtiTeXxDqZMRAaJ2m7HQxjuGP6SEjwX1lH2SqtpaJHesXZeF0QJGVPksqJOzpoG/JZV6JZQgkBregKCYELPZzLQLgyyGs8ginpISUWaNDJM5NzFyiO2U0smgNwAuax/XP4ZJGlgYgsQ4+nOSR+OhZPd0SJRdu9djxSpR0Vv8I9AK7YvE+QzsC9fBi9I2zZBXRb6Mm9degKOEIIDgsD0uTaqhCbbh5xGKJmIFIS14ZPfSKZUDtWMiuy03Vy4SamqhPamo//0ityznufF2mYoKybG/3kADYi/JBTbmD2RdyfpLf5axoxurds6RZdiUefLiM+o2HEv12wN6JcEUAXLxNLF2Xyi2dp4x2rwk+BWwPWIBKugiBdpyT9EfK1/iVeYT4ccXD0B6SvFzywPhyRirUcnOlqCVsyjvSrFQdJ4ULMdyCPmLRht2iMisCKU7H+kYyoAF5fJ5lv84DvDuL7SxVX43JymGPRSvZNXK2pluj5me/yFQVvEfMJUYYErWXU6YT3nw2s/vxSl77Z+ji6fVYtB6M23RuTEcPjody9VRcGYfrq/gUCUXjBg9CqbEIKxrmAKS0nxRn9ejVf9C8qCFPQLsCnCCD45HHCzCpvBFHfgoluLvzClHx+Sji7FAc1JmSPSKEbA+166zEl/tmFsWMVW0I+G6Cm433FgrjiY+Z9Uyqykvhxilkdnq/7wKrOCHTtQWEr5iF2evLkJgIcy5xoZ89u2xZh8vWZLXpUEAtI0MuAe21e8RQLR598xgO5CT5jrcKydipvcUr0bjaa6C6DnOZLpyjDrjcopRERvkDRWbVs0jPnwypTYEsWUw4Cf4S9PMiNxjweZ2mm7oITScwDr062KCVlP7cBLxSEqAgECzdf+Nr5tmBHTvBEomcSGwd0EuKoD31OaRYmwvpT2Ez6Owvywof8hXw+wYTdt+OqePBklcjM4VWj2fH1hhwkEM/9TEvHOpOeGJJ9zV/WlJc37U5RPDos8vCGvElvRCxFYE4F7SwkriWV30yRSLY8lnJ0lnU6EkCXG3gOfvfehiZ9h42+NsJLneSBwY0Ak7hQjTEhpTe9r7LQHobN7Zx4ueY3tBHIhebDVtO+3SYKX2AaCKf6nhU7HahSw8w3MlTRPz/a3+TdbcTnMFF8OPvxGcUI3njYzDkQghmumJ4hYM3DduqWEgE7HEwBSOQ9DFBGTq8NtF1/uAuH8uravIzlymxTBUfHzRnuKN6+nMdIWmjWyVlYrSUjGieNbXId5Tl7Tl40b1xItB05iVWDNzPB3w+4oRGB5ClEwn9Eh6gh/LFfxpigh9kF3Us6qM/uecjrOuMmeqGYb1s+HlplJAryO/+twfhtIWJwz40jbCnAc9k9XRcAkiYolvhNZ643t+k3JafucsVatDSL5/q8d+0ycBS7/3ceIYrd6TzqbBUY4Wjgtjh2AdyWD7pTQii2FP6Lo56AvIpf3416n/68RcJNpar3Y/ZXcTU3K/FVXOz62QDeANZybRbz3ZyzGiCcqkvHa+ix/oEKy33YtmadQhAIXLoWWuE6MWwfHR4iC5kirPdTuHvutjR0XOUdhybRINeAE94eE4Z5LmXUmv2+gwtF3gMBZ48HiBD+az/u7tj2Mnd4TD+4ENO5waWFxGHm0nF2KCRqaDN+v/D3uC4XGjCrULHn+mmMYH1Ki2cSQgL5ly/yn2U+8o+wO96vmxJgw5mFHrfHqAx3Uw8akc07XPD1bcg9YbkB5c1+NYFz85gCh4Lqy7dpUOdHGwgvu0XIuV7BU8z7sH0QYCQ9NGOE75G3w4Ur2gNuUbcpB54ydvg6/6KghxDmEKqaVYYg3MrPgR/rqnty1u2z9p2Py+j3rM1yzE4RnuhgdThy4axe4lTqos2oTMtg9OQGN57lvlimcZm+jdGya4+M6t8ojfMbLS2ThMNtE/LTSRR437M9Da3a3EgU3XAoor8eVBxLF6VIycLxEihOsE8D4tfpwNK350sn/x2Z2/bZrdM7DrFBeoxa7c9lMtZY35WGCQ2fQLsy6352gr54UlL/OkQibPjqBkuS/qq0m8CKagQKRSOXEq1dDVFVPFT9lIGPeFZ+b1Fvfk4PcxvjgwliqeXrcxdbhvOPWmIyBj5D/wPjiBihYJnNaR4raHr6WCJ/w+yfknrGGj3/D8uSIwFby9ZZMiA9SlPHtE8YascnHuhW60BaA5mYGmqxM4Z4gFjlEMN26z8td/IHqUBo2BWhiiy1poEAS9E0ifS0tWLlrXjq9flNOJv0rGbGAJVtkzhIsS7X4KmCR2I6qv6q5LJVSTN5+NzMY3F0ctu6hopilpBDKF7jUOW59ebWcWYaOFgieqSVokI5JTn1Nw3MT3sn0Ix2qaLvSoOznm7BVwXrOzQxy/gbCoWs+CPhxza/F7Jzg+k38nx8xkOjlmg6F64cqrurLm8PyfOG3Hjo2Cd1XJajuBdUa88kLa725LZOGa89sY2Rdq0uHzypWal9zm6uc/QGca9jZvW91/UXPebaisLOcottqbf1y4zhNl6oc+KRk2GvUuPGVheA0wbTGKwPTxoS9UjtPA4UVIgGSeHnGxBx6TrpEmemU5PWQcKEB6/+cDziMaZWVz3cmcGWBW8+IWSCT8qUA0xYcApjnAHZp2C5Bz2OFxYb/zmi5VdNVi4adou6j2XoDioZZUELwuvFi5pDzDTfAMHPIuxBWY9PcrjVv0hHbdQN/p0ruhz7bxno60r9tIB7bPm+xUn7Efr+ShUYA/tSInPWEqaCHq05JGPpcCPy4WIDvbiUnC9PQ3o85s8KkJUbAVK8AjLlRxN/VoI6Lt9jR951OG/UfcTVyGDovMpyptmeqy8dP04FBZTAx2kLRT6ZljMm4dlaGE4B/CohX500Yt2V177SFb7R0C7DjHQILCCPX9xhnoNRpINMEtvoDKxHZ32scwBXpYJkKQjHFjwy8yDcDU9uu73qSjdQmuZl+ItPDIiPI0CBMniaoIrRb9jM5hT+WJCqDv50Q3wK5nX317e31fAoQBJC6qvM4kPUI9g9nsLSh82Gv0CjXLyitF921ara4qv8zGLIVDJzSFcrbdzvHd5fdnM8giDiMCt6Wl009KUYHNcUr+y/0+YtzAfTkdMvreGhG2r3hM3Nh/qkhFcyS/g7Co8HjbD6Wu+gtOvjTEzJLUlC8/AKLVg2fLI7Ckhk320ehPs3OVN+WEcAlT0llm9MWpNbp9ZJQ2YdfSdJl4VRnDu5OwQMoNeGZuD21WVvPHYh8Bk/lkvhftUSUoQd1rWg2ps3KM3RxEfAIKMla21RHVmejkTgc+FjZovi4L+YwLpbeBlr3aL33ku0BhHg31UWjEh9t7yfH7WR0V0s5vzTEBPlVyw4euD4oN9yU2xD4LGyqu9+/LxyBiVPEUkRX5JNV7M0T9hxtRWuFrt/JTJu2+kDL2tfL3MkrDpQxJOxqqOFFY2e5ujVYHB1q0OgDdNEPW3a+3rzP/ZRz6NF2A7LYY4lii5Snn9Xl7SFZWuqvX+e446ncApdC4gpvaNq9ZzbSY+yFaYlFCiJUHmu9WFguPG+m6umzPI0Nvty87jkYqmmgMr6vsrI5yPh1X6o1cVquko902+3NUoTW94Wp2uo9VZhf0SEfKyv+pa8nSG/K0s6Jm8xcJqqteOT+uyE88OCD6Nq+7JNHb2nSRPbzdZz4K35R65LurGWA9+hSyA0Bouo02hp4jHi41YSe2boDUzEcq3KpfnOpjRXTMURkNBQSYbHYUbejGqzxJp3cGIsx/5L1JZeYJxRRlvSJOR/StmeDePQBlKFIVyZgfawxpIToQZowKpNdGB7JTUPMtkJLd1VxaVG5LXRTsSM0l0jN1CN/cXXbnG3Pm6Ji4s98GMPscR+9P74WFYRSrHeJy3K4vp/YHt2dlhtZg1VTeQLDMMDEzParNgP7nz+kry5T2wMhjp1AwlXElCXZxJOAkWg+CzZmabqjlJK+eR5vVlyudkSY6PZVE7YvcJ7mDMrcPMSWBMMTv++01yrbsL7hOpiXLSI9WjzG9krj7M/DPG/EoC+lYWEplg0KsmU9m1pkrPHumSqtF1IXZyXxve54Zc28iUvwT8IURxEdAMYcsAGmSLmH2DkK7FAHWV/9n1VqDk7guMtPWYMR1TcC1EKSaudXQ+dBPsK6A2ygXXsmlRvZERPI94iG3D5j0qnb/MSfi3sdE1FPRtKzYoUO9FOYX1MrS/wL25fqgxWNc3niuOxa5RxtwGy6EM4oqdb5/FULYDA3oHWLdmu8holVm4P41lwbgaXgsPSCo4e/ZmbyM1QUN9vNivTpvukxtWEDgKTp2p/9w6DpBQ25lrk5KofT7VGymR203ZjqIVQ6HhaM9QPnLskxQnZVH54LUaCq7xt48GJL2l56jD7FEzBg7ZQEwQnFTxavPEx2Ae0dV9w6P2jE8Jdf//vNVBT1S68qVj3WKbJ9Jiw/72r5JHECOcE9zRdjgLe/tDuKEGdTrLji97pVNS+BSmA2CdoPfSZTxmxazX8b2CK+FWQBeuy++QJBA++t0iUpvO9rD6agyK7Is+RUEyeoLQ/Ek3MOxjGzmc5roEKvqX8cFUQhy77GbmoKKuD/0g2CGiOd0ojeDVhsiFPleFJFPvQrEKI4KlnDxhW2pkmOiQCg4e6OHTugPxcuW0M2NBtlUV5PiqzrRte/sqgqyBxWKB+soZI2qzeSB5BstYKnWzJzTvfqUAaZOHbldElXJZp5c+eEHq2moXmwkbBVMSOIDQBZyeZQLdqgBCRqDFKp2NsJGb4+he/s/YEYfmqOrbUkZq/PRt2R8RVo+Bu3yhcoHAjyd4QRygPJI7+OIlOsrZHms4JapcqFmY95Vc7C0pFgsluLkUqnoWYew4MpGPhxAgSmAssI1iKLxpOsX6AquPL+fQysVTtce3GxNpwJ8NRZn99mR9aR9Kq7dShrGwuYRmA7wR6ghFGKuZVAkYy6CFoO1NEyX+gDN6OPKSY0jdvctAn/wm67+MjyyiMEZ0nZ+bDS44+hATuruiiEO0QBSUVguE3NLAz9aWnEd+P9g7Znc+EMGKwPkUA2qUKUlsAG9Pw7Ro5doyKaT/gi+Dep4vdCLZBGLbuarRCs7kEaZDBb0nBckOanC+mjsgdH0Z/DKrn/kIiNgkpF7DFfk9H27c0dflKt5l37/hlaTaIVc/OJpa1PrimLCMDz6cb8zQxVlzuoWa9GfN1l1mlJqzGtsjd4QTEkkr08IrhfrIkzns1gymNsh5K5IgPqUCP3fyr420YHfWXmICJjrRUcENub+j6pdsO8v5dWk8Jk4J4EeIZUy5uR7i8lCKp9a42SbScjqSnHhN+btiwnyCV62zgPt3SQHqSD3kR5TAZR2Gj5XCfFsualGoSQ0WYqBChYB+9v1KQQcTRZFIPWtYbJ/m5ga2t4NLNOkaPHooffJeiWneQv96oZCPrBFjHCeyHvcpzgBeFvWvoe4/vLPv7tNW8i76I4tFxuqTHlwq3Y0/lirPEaT/RwSD+LUNBPB0y4kszfRt/zC0iiJqkR6oU0PeaEm8Kl4yKuuSkIY6fzDwTMH+zYXXQsI/1d//uLXvQmBdQ/B0nmVntbWnG3jf6cJzcpnANxLQGiCMsJX15vi3tCa7Envq8mjvm3mIUuZr/AYdF8fY0V/I6PM11xbRn7k/KmWrG0k5RuJqKs4NtGmb8uw7V7Ns9jHvFm0Rkstg1/e9uVvHgmTuABuZAtStwgy5e4stBwJ911dM7whwk1cYk9ObdjlVfV+zVkMqJL14uvFTAN5w/PbV2/EgOdchMmE14sP5hTmfP6UrSDIC8V4A552DjUuoMZXKVfU9mAtoS+GgnZBfNxixahxaHHTRHP1OBwpgMdi5O+Mnf4fq4fTSMlXeQHP7jaj2gRiMnY2LxBtCBYQXAXTKvwnQXaD0Ax2ltBSxte6xfzmv9hM26QvnRnbRI0h+K+xzk5GivnxNMG5uy9isMK116SVo+EENCpeYP+2mv4MxCcSQAqTR6NhIflMPc+vipPr7lDr9mBZXrogBSHMHPquvCrPs3LaSRP2ZsfUC7TlJdusy6URIu1c9FXVRDQ372iRQ6svFIomHJDakaeqNju1pUyTp54x6I6fu7aKQRUHzJlY6/m4rgDjD1CgwlqLq85E3PyvxEHXEMYBbrjczncsYjK2aFO9pkNDWsDCEn47H6EtWyTYL73koqK2sJVvg5mt/XC7dd8WqdMJgqY4YCiR2GMQRtGq7VR5DRWxNrm3lhZuKX8+bGXTNtP7/h5T4JHFbaV+A//un3JZxbQqBwCs3nxjHm450jG+ojWgIM410lVAIBrYK6+izUZwo5gAr75MlETxWNDeU1g9vtQs5Z2homPnTMIJ+n3W3IKwOscUlpo9yCDqASes92mQUg+6FOfXODiHsiEQqNCGG0ZujRY6ZO8x3eLvPBiqRVIgQ8qFzu1rV0WfV5sBRnkEYYFj2OQXV+7LfJom1+Ee5ho0DibqBbGQhf9N2cLclm9cd8cmAsyiBkHJ5izRyQVw7Nr3CUtvCcfqfMfwLY0PoVmNU7UY1sH875FOBw4aJh9SXBdRgjjgPYwe4Ww4s+d8150aI/kqRSkyHizCmPzy94I5KJgztS5RN1FMlo/tII8SPtbge5D5Zb8ifom9O/nwo4cq94YAdIlxBRDCZihLdSkdsPuwzOjsZKsFqQGG3kv+0euRe3IPUvb1ViKqILTaEIUtSeuxw/MH71se1OsvIG/sbZLPoJUuHdo6iBcoawWbzTDlBWkDBgLJx6HMj+gzypyMx89fMpFjkWpkYUz3TPypB4aWkHl5R9ZkG/Jh79gzHdLJ0xyIzow0+Qk2qaM0CyU2/9PornnnMwQTAzKZXy/l3b4ADQxWZEd+Um6y5xuuleE5Y2rAtpz9YNxvNuWSIkJrwSD28g6bQy4jQTnokk9J+QEH0y8J7oZD59+io8fAeJsxnezkEPdfqdnx8WPj98Fq106rlpaMCj307ucStmizGYv7XvlBGtHJAQ/dPUhGPImEKxUZj6Zt3ex7ByJ+/dZOrOlVRHtDQlOewQMcKpN2UZVwCHtLgasIS2oAMVtwmYFOmRPi6L4K4zRt0RdRoDQL4CNyUJuoVkfLSb8JOLoXtzC0qoiX4Rj3/Q1fKzEf3rCSiwsbtlWH/MVI0XDwqJNq5FmiJhRV0ACMvCvke11G22kx/hZW0utX009kfcYsNw1lTrJeuGEZjQg84G5oD3b6gsG7fo8KPewsFcEJ9FeTZBWoL96tsugQv3aJU7weMKhmqTVF1tKKPMrTg4/d/iWnQMYJ1jYRro0PxCPTDPBhtEPUoQGtgQR7Nsg+F4iZOOSCw9HjWoRDiZedDN2X65N6pGOxwBxtdZx5tSf7IlaesMtkSD1bYvL7oo8gSOMZJC3k8/V8eJgyBQPF9XIZDEGTY5WtsbeVD+V4ZXepqPuDX3G4rK7z8901NweW3IRT4Pt6ovulICnisvUCj7ZbUXKmMcHsA+UkfEJPX5z5ItScr4Zra4foNRgDliJlfFHHmTSRdX4mn5HvAecuK1M6i8hmG6UWInrXOQvmUv1ClMJimwEA6ERDLnfHLrzEUyxnfGFlsqlfViPqLQCBVPAE29/X5i+rREjw7hJwYeKHRFRjV6CispUvDGJV34O47vNCdroGBPQmbqelpj+OPxDwH0CJiCwMkTcbRcO8/EKK+h4QSUTfRF1FsfhQoHUcnZb+9+nKZEyLey1IDS6OR/VNJY2LEAJ+IoJRSyrdYXtePPXFhHdUWkiI8Qd0kC4tC7ACxlZt42U/AhNPqXZoUUS3hh0bSjlB1KDutgh7eNQAP6Lrow5EBILRCih76KkCUtmU8UHXClsDhtsnqmJh4f61K1DIrPzS7MZFYbs6Sipie6x4sYn5tFDN/4SzDyYOj/DdY8XX7KpMgsOtRDHQM7DBXecmfDy4oroCcLl0Xs/3QmkO/P5kRMLy75mZhi5wtwyiKeD9pAhGeMbd2OeSaxqsc1ZsHbVSOJVHELpG0+5hsrKO5+hwksoGnqctH/OXrAozhQeY04UASNv/ovepxu9ocSKfmJGFsx4XhgZQIc/MCWlBHTQjUzoh1NSL5h6NUxb8LccR3MUYXd6iKGGHwwEODwAY4rs6pIZsKVBN17d6vbhbLhGvFvwZNzAWmQtaQYcu0jBEj4DdhziQMj+/DcZnT6zEY0Ny0QPypfSQ+fljjpXmqrLTfOI+m4vQY3Bv+VvL79oQ4HAFizBzgJfWxVJ82VXPWK7G1O2IxQ9rFpLRkI1KKkujT5RzennF/gP4xXEyTvrlBpXCxr9/E7kiBdHVSg68Pr/zhgnGGnc7z/v5Gw3evp/ijmna0uEtp03Vh73YRyjS6Ev5/7LuTmcdOWygjpU3QnIlAMUksBKTaoODG9s+fc9qh91L6iprSdPYnbtgNI/7gbO1n68TQu+w2RkAuIpTqyNmxY4npEX0siOYiLXOhIdyt8Bb1EEfFi8FUPQSl1YQLqq3DzjXLSwWd79vFCk/GxiB5hW4+zQn9VYEJaXs2EsfB4pqrl1BHC83BLBwHzrHA6rHzwMDxwztAEnIIttCw+YTjNicK2ByHd0y+5+Hxb4aLlQsifsQqgCwKiKn+jVs3NYmYxL1xwEJ1TtH2eLuOOqa70XDJb0hk51bj52wYCFFxLPDX7CR1FyX38M9T09xlJGNTw/cxGKH4Z53sJeUAdgFzNjMPmFey+2lyfNQ8nuTHf8mDmdxxJ4fW3mWwDUrhphnJI8rNRwvVvKNpnPgG22GO/dcJFIzdPMiQWEx4Ixso89HQQUqNP/3LSvOagiUWhpfpvcaWNGNE82BUTuTUQyTvaUdpqFPLO9ITpUuTPm6rfFYSQBEmNO/3Z3dmVqJ4i/+EL4kJUMITgU8qhtt3/OvdDYZ7GHkM8+onfEWXF0JZSQeieWLALl4qxTt0nONBGdsCK7Ifs9GqYT/EtSkAInj5fOHSSdVMLc9TyNXTMUn6wwzLlvGWnzXIfRif8Zq1AcyqJUQHQ2OQtO+uxTLOEZmKibNcwAsT/odUJrfb8XiDlrWInT1CG0A3XoXxK27cVJ4//htjD//MGEU5BeKp+W7kym9w87pF8B5T0kqejLDiTrFhwaaVIgVM5zPL12j2T6l9m0uNxk2umVFXv7Qa6i2NRqjfoVjFKuxOZHUaZk+BcnHqLsG2TD/uBX6VgoOuUfJFbSGa4n7fq6s8+C4tMwz2oz0QLE/QRf+M8g2rijZPUjhArxc2jg1ny8jXrAM58COf/Qwuj6QXW5pzdwa9pIK/S2BXoxiqdsNbANov+KFppSh+QUaZkq5jgXYHxgfRkP3dwcS0G//L52edffROIBiZEoR1X/ZSDNJlXfoHaQFqTRFpyFWqSQ+QIv3iT2gWqDoz1T+AIKDQtQOGacTNDohJ07TcVxFcDN2lAXqzeU3sg/+2hU+hRFyGr+vCq7/yEcvTQImGgTXTi9xg60ilBHQAc0sbfz0amT534siXsI1vl4D8JwGHV48nZS779UIeiU81k3G5/4sQQ/RI3p9bVxwPqM2bfpe64cUGokwpuTC++yGPAix/As3gMI7kM2PvgjHlslPFqRYnIkXsQD8NM0i8iAXFZ/aJx3V3gYFH/k8XoKCvq6C6M7O5Oip2YkiIgYBLyH3PTrsabHzZHgk/fN/TdPJgTLYLqrjqF2/r9R+6/ivJUAwILkzN0bfAxtoctF19I43Jm0r9qy33gDHcCtv7S1ed9ORdYF0eEboFocSHtgAdlNkM7NqSGZ4yOcmr+cm/CugEXiRN8DzCydfc2INaqDKu0j/iZAOM7DwqESrIfK1fFp0CtixBD5y6lLOo/6JMpyXTUsyLJXZkzbXb9kjNZzOmKY46Xbt/+sjM9SXMK8T6M0KVztV3HqASrEDdPYnSkCzVMkI3ovTHVFpwW9JQSoqQYOjUH6FTvkRPzIe1VZkYXwsYbKvwLRGFpJsU8/FJ6aaCMfiJQwaerzmvjPjGRCP54+pfDq4OV9sbykgbO19QRL0Pz2IVqNBzp2p55paV6fLlkHuEXvYD+wpBUlPrZJSDAqvalndABPyUtMrJUhWVVsKsi+flcHwre853UhTkEQkh2t+PC2RY9dDhsm83SthfiJU2iuO9Pai5vUSGoSjv5jKL+3cj6x1V7Eu24Suq856Z26Y/fByfo8bwARm6s7eyhHVnRGXzIfIw5I+RjTQeoA7fOFB9uMSpwjBewbDH/tom/7ozDz9k96G5Pwjk+6+1VXlIzRpVyLQ5w4cSlbfFAwC+20XTW3DeVHSEt5DY/04ffwWIKpc5GMnAMvmJCZjk7LglwOABVsQ1EBzaUBf1hHwNt5qTFayEyP3l/wdMZHVV8Zc1UgEARoPrOqyPsXFGID/OtifB2bVaX+JbAkJjrCwIY5xQGs9HAsuRdaL0XW82vjXEoX3bcAiyC9ZzBoeqELGrFbJc+HHOg63e2XLAVXL38igex+aydOwKsKGO9oa6qBHOhLdr7lhgbgbbdvRPDa6mnP/v6NZ5HFIsN5a6VZYOLJy22o5qMB/xBHCDzWqLIPBGjrX0F/SX6pVdsUFTQZ/TXgeH27FQ/nRNRwk43yuKRGMD87VRN2T6v5L9t07rHsPwu0/T0Gozt+SzCbmr7K/6k1og3GG7LqinDxPcdL5DoFsjfMJarSwtZC9ARX8mccLN6JVZGuudbHZ5iDZbChRz+MJZvoevIUJCAKSJUJ5LXCn4aMdh3ZLZ41OUmRZDy3LsJZ2eVmAxmraDHSZ1ByFm5I7PQPtEucXDd5JBpnOFaXFp3twd/imk9AlqD/1takGnSBNlFc7l5Qjl+GI/y2V1zDTSn+zVty+JN9wKq5GII4u1yvplj8//0K6kKlC1jxtLDw7qGm5Beto3z0WjfxjuToAkqb4+LNa2AUpNsOYj7oI9R4AV66Ta0LsQI2QuWhJhcPU8zo/v8BMxYvaqbyOSrronwASlH03vVOIS5I9QMeuZrtCiT2qa5s+sy985r2r1lbbQuR+QQnEui/F7GbB3kKW/kIdEZh8IyUzjVi+WThJLi/HPn4alhZPW2qpnKHFtgMT4HUuQjsES9dzgZ7Mpv/1jOv127FKph/eMh+4uO7um1EncBK1MkxL+v0MXB/BwN68jcDO9tX78V0UieypIusaVFPJuMSeUHO8Wbl5sX6FF+HdTgLqRxhZbjzB8RvlrnwluRtIvb3PbYYIst1aKL9nT6fKKyLWcaQgSNzDp4zrJLQAcTFw9xJXCoS7lW8z6ayRMmsO7oC/i7caGh1lj0on7QTl4uPj5WohmytTxwzxedwyuA1CghmZFXW3ta7oNxIQ0AMwbWuRoqggSnLqsM4/jXL4hPbJWQLOzLXr/g618bRJNHqN2KvnxIug+j7Hz4L9eeafGeMol0QTBBDzmWGf0Nb7xkl2G7p6n7oTNC243vM6pwwUvZSAu6+CkQX85ERXKd0hryb0UAHr3tmP/UCgnUyM6JBxue5V6aCHCH9WoPNJkE9YRXEt1DNqygRhtUbOH7yfQCjAKFUd1NTn0yRwLJWIPh/lvPrrH/XyvMOy3Bi3/SUSn5DcV2LeGM5OyNKg4KeyGJKHfd/LfXXP8Wq+Z8XdtX+VFCVCGSjBMkqs9T9wjjvutgW+XC/IRjggQlvWgleTVcX4q6/vrpvcwXzq3VJyrYm7g7NEDuhnF8LrHwRd7fEs72PMfa8vE4Dm+lT2fz2bdbTAz7O2b3PhP64fjFbu3Fuq2XdtkFuIdfxKVUjC2w3GzKs6FohRUCw1DKmDmbjtHS6/SyOBLmURlGtRH05mKb679lnVH3sCjp0r3wSlYRHHNHT2sJAI63qyNn/gDSjkO63CweXb84Epfq2cscyCRh2Zka5GIMR1U4cwBVjhQ2n4F2Vla22i0hvXgCA8U4BLrt4LM2Caywz09COZNiku3Nu5vX3fvPUHYH3EiqjvXWdASmgI46N4ek4xLc79Qd4bH/OrLOJwGZajvo3QxAhxshbD2AOasowE0eo5laOT6zRgi6V5qK1utGSkFk16xfP0lCo0HJSGpQ6yx58j6t/TyUpMPn4XdwZufIwryIxopxWNfkq5PSkMgYYOGhcipKULhEPajiAxtD8zIFSAwkmPCPSlwo2WONZM5mj0X0Ds9VRcjTj3fJK+2fiQnAoLxfXqcK3hNg36laNuHai8rgwwQHvNCNN76fUqdAV8vsfyZtTwjhbOv9sY4Nh86px64a+oQ0XC0nZeuwnQsC+vNqphPPev7gmbrMG8XgeqBxkz9dckJUtxbRNkxIwOomtum4qt3nU/T0lB7AxuH03tF2Y2JNCIh2jwi8ZtupNt7Qa5ebbOGJHsb+dTP9C1NJUS/3Eayzx9Kz+eRxQowBRksf2zFQIdMT2WtDofoVUlEkmqhbLJZLHjjJeUgA/n0PHmpefXtZ6xLV1Y1/+S9+9tin9C3LGADBXLnRipCkVxU/0fRYbVgSDTwNbF56bMo+kmRse7Hhhj1ZWdyhGBIXu1wXcasPgnM90DJ7bXmQTyY8HS81gQx/wz1iy5r34HvpRf0h0A9+I59KBmk+2K2fFilJbDv6ea/LL9m/LCfTX55jAQkQudQaR2hJ3j2jKiHIuxlAFyacjsurqZdPWMPdt6OyqUS5Z89i94Wh2frTP7Uh3R54cVEtKZeypWv+1M/PgVnD9ZveVSdEUw8tNPO51JZqzu/0QABAt1Of/MBrq+j1LFiEMKDQRwZyzzg9NF+pm6Z/1Hyn6fWM6T9svfhLwHb+nhrcx0pwbLm8v5pjZT/1RCFopdhBRxiSHPMIrqnf8qhrlSiV7ubZzZ1pw5sJWJZGKgAKNK16QoqzUbI0ow3N4B3v177QhLYGnKGStYmMfLvcb6zYxiliCnLpQ2PWZxaVvWut218MHjPqPWDydTAf4GbzugZbUAsi3q5m4zvKKhBgXJwu0Jy8d9BDj93+Oq5AOGjHAZ39BBg614ts/YXsni3Zdukhj31pZOcVPGDhbR1LeMdTpwdrz3o1gbm3hqwacf+qM01zhpHX9/aSQpUiJasTASzy1GPkRaeA8ftMUqcF8EJLZXsmOirrRMu7tIpvx3/410UGd2juF0sNF6V3DPPpgbznO2RdgvATbOjFeEXuH7jvl7hf46L4ih7OIGplCyN+dejKz8WQZ2Dp7MliTjhjfUCYYKrGXL2OiiDT48VESMrJsv9tjvuis5tPXLb4v15FCm32i2OYd1/ru1/yHyNU466d8oRcfZ/U"/>
  <p:tag name="MEKKOXMLTAGS" val="1"/>
</p:tagLst>
</file>

<file path=ppt/tags/tag26.xml><?xml version="1.0" encoding="utf-8"?>
<p:tagLst xmlns:p="http://schemas.openxmlformats.org/presentationml/2006/main">
  <p:tag name="BAINBULLETSLINESPACING" val="2"/>
</p:tagLst>
</file>

<file path=ppt/tags/tag27.xml><?xml version="1.0" encoding="utf-8"?>
<p:tagLst xmlns:p="http://schemas.openxmlformats.org/presentationml/2006/main">
  <p:tag name="MEKKO" val="MekkoChart"/>
  <p:tag name="MEKKOCHARTIMAGE" val="FILL"/>
  <p:tag name="MEKKOSAVED" val="1"/>
  <p:tag name="MEKKOXML1" val="4HooU0THZk28POP9trq+pbTvvzd/gcV8t56cq85kb3NDTsUhojRA0EsgEHHMH7oYP1SYpn09ysXVivguJdhTvfyVMsBLTGvcX7WPTor/CmW14DFPfq/7HyhMTH03rvNmIH0JOScFD1A38ju5K0WzHjlMQFW5xxP5MhpnhWkF4AKM3U9DtymjBV06jRsxZFm3FtbL4q6aUP2jRuid4uqbv/OINT+z965xOrHSgJVojOC6gQn6JSuuSE2koeOpwBCW9KMXYkA8whKCgipMMkKL63vuESD6RZqq1F1+qvZpSKi0cZLXO/9NDj2mzQOQsKeIwhT8QPIZtoHLc1g1GNHo+BMGvdvLP4ZzHaO2d/njqPEG3S+gCpWCcG6MCicdKQjEvSg+pUNlVdOYb6+WCoUPyhL0+a221yl6Lbl0mqaShl+Wj/oqoU2hQtqjr31CMfs7ER3KrXfvbxoDOrpbMzJhYcgYut5+PPIwv0eLZQJ/LmdT0a18T26VdtmV3AwZz+avhyN1vYupRMk3y2CGxPGCne/Dyxcuv0EhicG9OlaAj1buohW5ApvXNK5cfFeaeTm07Sd+b+FrvbUd2jvT8Zn8+YEFb3geRXHZUmzNIvoLlrcTeL0/gHPkAUH9rQOW9b/++gI4y6DCpRaCPbqHxvAeZYdx2GH3DgqpUoveYgJ6r3UlCWFr7CY/SUwTgnYkRRIWeI51ls4a4dLHJAq8f7vdD1LP9PEJQFxYHGKDnA+7fvQIMC4Dl9ZUQ33mtFU697DrR9Dqhqq318ehhPbsUTPgjv8nOyyIytSu0uysiDqDp6aTyfnoaaqn8RWNvxX7TsHJLMpt6/5vcaCDKO0YsIZNJoEK4rnhb6NP8Lxq8395ju4ZGS10gqZQq8Zc2GqKbo6KJJpnDerBilq3o5hT1p6AhzEjOB8kBaZshPPMDdlde7MUzRIjTdqnGcpMMOJEaQ+BltMEpYsv7U6Rh2HsuQfrhV9XWDm1z9X4Wk9V0bDu1qIM7Axoc2k9iXDc4CwB0czV6xhN7SH3EDzC+F+UbUm0Q1RHuEZ+Yduahmqh+IqmQrpr9MXw4ZioB/IKMbVrCEpz7lXFqlCARWfE7fok772OaWRicdak3lEXRIYPFmNrzC+MC9YWzQg2UK+EHH46CBvjXJFhnVWvrU1Miq39b4QLYO0gtf/Tke/U1dcxuROfBvui1c40Sw1hKaGqxU1HSq2CVn0u/dnhRevD/t8wdHuA5L+pjImGyOgHU4Mvow1kVkMLEJE6j2t81tE2vYsoV4PHhh8YMu0V2+1UzQb9AsCRu5VyCNN2wnHYOenmwUh1ZAqOI66UIKnSOTbMN5+ruiGYwmCnDJ5TwWLdQBAZxMcMuBwqe6Z4xyfJhNRIku8sQz27oJeHZc6u/cvWIL/9QblHDDOw545CFycYTWpiEW94FJA9rjO+IDU2RrPgeXAQLiLIyvA/QqsaEPEDK8Od4X9H3Hm7/kvm0Zc4NkoHqeBJBYnHx7wOxD4mkwsbchOGIxicTiZTu1pgWbYKacoEp0AGXLjhueIDSc/ZJZrpQfpW2dPxWBtbkjDx1lA5QJ09mivfsI/5/ehNnHLW7M2Y0ecHToJAQrMI/sANwpPe4P7bLdmLVupc9ZXiZIF9TAXPB7SAabG85LhrxXZ6YYoRPGFMYRvzNhyGFVa8PMt/j3GZHIpqaMbt8hKxJs+yhJkHFmq4cuDy6Ppe+GOID3E9MQDXzxkQVBFpJLGOET75GGWvL/g4blrvjb5+Z8c9oa8na+3rDTRHcpPa6wXOby4NoMazP84tlULaoMnDWXtd8kVYhpi3BCxlUZGQMpe42rG85XD4fzejqn6qmIp7ylWdLLQHLuxAGYduiY9d3MPI0bubewbpSrtTRbj1ugRsSvWz/Wy1mypAnRC8GzAIbdEswWikFpYiZ097b4jbrzaq/bzVZ+1nH+GEH7BkyhCaKZ9RR3ItfemtSW/fDrz8hPbWBvopjfkBg7/0M10NUCELexLfTIdT0LcjFgDpbt/dI+wtlXxhYmMte0uxsZkBJtA+Hww6PzeQqjxLYUUgVJ5w4f5XCyhP7FbdxUWdZGfFuv563oI0WMamrlk2mf3ABdBlGP7edwQhUmhznOPTaAmuYgT0PHaAEHfBw0h0UPZb6LcJg1LpD22ZP13vIr1znEQ6x0VYPk66WwqfH985HAAjHESVkpAAgEr57X31t7bPuGMzePQPL7KKta18VZGKUaKd7ueAbZfSYMLrDVQMQzrbQE3Z39Gl7ifUWSgpMokwC2EaNr2z08BX4TDIpPETaOOCg3YSOpxVRndMe8EBw+1C+o/biTv9uqVFnX9HQBwud4QtnMSA9+Y3TxKWV0FFZm0UsSfTm4MnMjLxNE9A4Qdak4IUdQPX/V9gBdSn/6psDUBwJA43wyHz7zcqnuTALxBXLSbtwGFPr2AF/IwIdmSyKFWThTOhIFqAGvKuEF4zhAdOsgkcBOnUuyzqqOQQ8XgNlDgB2pt6KaiQ/B0bwUqA2WCy8ODgu5YuxN4WsXUV/knpOFSBVwPErG9BTH304aQySREi0dwb+MiiyZh0re9bpXVJpXy8qpsXONNEhExExqmzNCIhbIgrqnyVFSY7DAWJvqFOqspn//gnEfyGXtWPImxDmic9U/BAX3UD8n/LodBY4HxKnSUXHq26GMZv+Kc6RAMSioQCGLSpbMnO5ZTBFiPSGgXBlIOTrGGyeWUKMDm14voYCx/mdXtA2wFm/UPg4Zr6S11ROqJ1058JvTrqm5ZCMMDCc0sURRoY2zPHb4AUJPTe+Q9hRZuR30Aa2iV2YlSCEhSBDpO/aWHK31Ho+n1VeLfnxDgBzI09B6UYL1eQVLF2zDr2S3gPX9ze/VlHWY7AY2dLi8dYuE16Mkv1pEe1PZopW/pLJQMZoVjFq/G4DmRCb7LxUmoPQjy5Ro3JzC2jWUCR4iqx4fV7EzmVKaTtH3KujvwgF3yOg9NJIWbPoMlhs2p/dHA/v17QYz41EZ/8CmSWJ9IT77O0hxOJpMmN5QjKrInpXsGsxLprXSqLYdCbmXKvq0ZBJnR12Dq4gXZ2eYAp53G48RXWWqsjylqnJqhr3Cpx7Vvl6YqN6iyPOigPfsB/Ow6cDozui4v37ltH1EptkeAPghMtxxWEI4UjicpdB9bwgUW58cXRFOCSt/OfPPwU9P59bfh7Dyz+3smxJV9Ni35leH24Y0TJshwsyt1KITk7up1GwISh/+bdxZc94Z64nO5dFcEl2QZaSlYksZOKiH3fqdT752QabLF1NwUcnt6fDv4X2JRkD1DXohpU/mfQ6ilUmTGjxPe4U9bCF7QDzXX/5R6VSL9ym2pnH5ZTDeu4FN7ER3V6+2H93YUJ8t+S0dk6TbFo06V2dPvhZeyPBVeZo8gUATN5mphMGEyCaUMunJqwHOIfHvbzRNEoyQJqfmstfJqAwxUI4roo3s1r2FJcYy6ifj4SGe0xRb5qLl7QmioojayDNXVEqXePIno8uTD+sD8tucwRAWibOHFps3vhdBVdM8gZ6doBNIAT6Q3QWi8FnHvxm8LHb0eKIprk5THfCVjV6hW+OCwkMPdVNwfOFcKqWakiRzcY+zv7bN+wA1Qua9CnxAr7bRSiPojFbX/Tb2mxB1vGPnZcCQRg24Db1LdmgEFBp+HYvKb0OJtxuT72qQN8+dKB18H48ADtc9DCq9PF3Vkqj/GAQlzfVNnUKVYmSFtLG5LnV31s4HpnsohBzk8t5n2ZdGvQifPilXvPOPLcPC+uidUdzHaCRzepMB+9ti+RuDRl42OUpk4UkvQVVPI0XWRz5QbTEbZV2J3ZZAof5aQL+Wpwaldi3ww/TK3yd9EPCMVEamRoLka60OdprTgNC6z3wAsEumthcUUP2bN9tUIVReySrKdIJaoVUqw6MnOMEWX/Hy7B4uYtdQ/zDt3vHQLK7pNYxtbVX3DNS+kPvVEFZ11bghmmC2eBmk7pguGJ12aCviiepp8KG2Ziw8Dw6+TQ1jUXjWexbiPlgV/9k8KhTtTOvQRDTtkFRgsfS5Gcb1yT6GbChHzZpfF/6oorN1khqpxldCP+DIuvP1RC5B3UqIvx8QKkBsOsMz7JWQchz0gUfU6uP/aJlbm/8W2RFPr29Rx0NNeN6nQRZJOIabO/dzix7B0P8C3W4qTXRE3nljFQx31mOTm8qd8bHXzxEa7HWynru4i8sOUm+EeWbpLb5gwortADspswdmuSmQ0ewSlyVYzKLr/jYX/WZ2bOYoSImkdNPacDlVc9NQcaN7vxrxE44JjGWXMu18cwHCAtXiBzkIT001qLnDKEjUiJxjQ/YjrqVHAaTRHv1EC1UB5cwbf+QAiY2ZWbM0j8OqpgGY8hbxTEDUgAdVYv56Ygcglp9risqQf3kzj7vjjtKOOQEOUkbFINj/9caUkBgUpnoE1AQX56Vnx46R05AXhw/xE5ddF5NzPAAguVE1YdlRF9LgNOuUTHvhSXGCfnTXeVn9f0+mg9SP+SZJMIOmQP1UPQwnyd3ipEoNzgC8w1LtmFHOBaKq6hEtfGzoDXeHv0qUGRgU3mnlSSuFBNeGyU5i0tP5DAG/IgD3sqU7dIXb3LdhAFoUjV0B6sZqBdA+OBrwjUG1bh5tDU0c6jbwpA+9GiJRoB5WHqJo976UlHPgj5qa0MCvbK9NfME2+OTVNT9pi14nczThwDgm6vBemFfjNRRo7oHV0NCjefIfTjp5Kq1dtH8NWv3f71631bDuud0AV5ndbAlba3SwCpeiyoSTnSuUSArtVYBbxnJ9gaVobsGHxmA7G17heZqmYb1oEidMjDF2xdxConZJPtWqCgXLTYdEauvBgERtDn3VELH72V74XkVJLvDyVv020Mwu0/S4xaaF+edWbK2tK1R3mVSG+cQ8H8MEqAC+wIdncRFZEDtfDUrH8jphdCQGbQOKCUCN/uoPCJdqZ6VAzQS7FgP/IqYa75uQRcDqT9qiouUpkK8hAGXVJYGFUl/NRopVKkjeMVKILSuuMJVVC7sJYhGSb3juNy4n+1GO6rpVZQSTAkpq9kpsGsBkhRsDHClYc9XLH9Crk+O0WPyN73n0iGvQxiUEccbY9omARqvzCQu4WsuP/h6bz7oWHKx5G4zqs7CUZdflae7KsMp1HmCDVOGL07fkaBsFiQYn4zF/BI2gTNrsayyblHDomRV7a/cv4N6IFHJ0F+q+G4OSgjsOx5h8t7+ZMcsjRWjRidrU0SlVulnpbPDT3+J4hzmWyPWYCoPukwqcBKReAEbJVipEdRP1XEisleijtHDFVjmQrCOjzhWLHjWLouK6ZHZ89eHS6U0zNT0ymN47AS+62GxJ1v67nt122J3mIhQfuhPLInFFoqBcn9ZWB9uWwHt+31V0d2g7mLfGxp8eg94PjqBJzy9BUA8xhdDDy4YFPBEG8aPRTgjv9VIo8l0QHNKop9FqkVnuYoAqHLqVYkiodOOKj6ZloHCVTBvZ1zjThyMaXp1Fwm2X/5IXQbvJy651Gfk7HovJmFyMr8tWrPswKwXCiLy+Pa5CN5SH5IhL0aRPPAbkVqEWWD3lH5SF2qbsW/NqWJxnC8QnX6Fqn/91uw1ffDqMuo6FhNAs8V4mZNfGtsK99XtIMBGwJVlRxncZZG8x5jniWQx6J1nvf3xUAkhTtfqup7JkemjX8M9XdaAQ0SwmBpoTVVuKFcMQzcZRruKpcG76Wl8Xa1yYVUkT0G0ai0IBsXyOUGysbfe+UVT2ZItpdE38lV2vPEjPlr0aQmDq7cr+ETn+tB0JmWEC6/gywmRF5mJbdkl2ciYim1PlUFbBZCD7SOPbe1Exxi5AGVzu+g+zfBF8VfDDMdS7xtL2lZlFS3VSpnZn0QfuyruDJFoQxe7FyMhVmccicjbIkdHLG9+ic6A9m/RnVJ5BAqZ+LuB8ahBmAKkozT6sLkpPw/PJjcdn3lWEkChn22t5UO+hdN9l5iQxgISAFQFo1I8YHC2gUeULWz7UP0EMcKFJpYPiwzKhrDzXRK0tP/3syV7J+DPXCxtxmteXL8U7lOtY8C/Hs2ZUyWVY5SMPJcYhhKRliMW5tMLGxxh8+ss/XbUJn0k6ZLw+UyoF03HKY4eWIvFTMIu/PkLK0q/dRWQUmRl/ATTdWPM4gp8j8SiYkj183a7OVbcaH5rz0rgasnfZe/YSEpDFR8Nc/dH2wgNKaSCmLs9YD3mQLFWK8P6L+f27zsHPKgmxiTaFCy2LhAPugZdmul5on1yPFkGSsGmdeysbwsMJxtVfdXCRCXNrtb/naHBaLWjyQ5rWCnsjopBLy43FUvQkyoqwcEZajiY19Fix9lzQLtwa/Kzhhvw2BMJrMZqyrf8O3lp7qcWkYJKeqDvN9hRZARx0kNzES9KZhu6abMFvI+eB8MeWCGe/gGxOrwIP4EsIo7oGs0Z3hFDAU7Njhu0bEmB7ySD0o7o2shJ423e/67ZEWJ4bta0b2yYaIm5TX/FAj4qC4znLi/eo1PaNIehQagAraHImLYkeyHASnWiFngzuORW+cCV5n3kqwv65zc7r1Y/K9g2gwMwe80RF7nYx0Tcai0bO9kIlDeuqrS0DBkZxXnF1noO8LyFbL12MvJnUWI8hfjBa/1w2nI/ASZtF5VrcyzadbcXite0+m9zQ3BfT/RQaM/qz+WuhmileLf5/GpBsSKqIWwxNGAWr18R1IQuN3Gg9blfnJLGk9PtdczHMZbT5tDhceQCoeeg8tpowETniunqiDqZ6S8BTYKLOip3x+48SCjBOZSuBri0G/EsN8yJH6ZiX/lUdbc0pZ6U+bCVa0uuh2H2IV9ODw2OWLCKg1R8+xVkHiWUsFoC8fm1O0L23pOAc0vd6KP2k+XJIY5heZmecnrwMUCSHJG/YJNMlgCEXk+f5Ap/Rt45bXIou+8rHTv4NeAHjwAQ1BWciaR1KPAujhyiyM5vslpmKoUBG6bW3f3WFCbvyoOxCqtH9toQJ6iKmhqMx+EmP7QOKq6PrFA2dz6mzB0T0/DI/0pJgsACNkKiT2tyIIM9yLyliG4bP/V9V3w0IU4Bu7lPvJH051qRMHQLS1K7vPHjAKv8df/onstDua4g2I+eNoWK+Zg2zlTTRcC9PUhnCW0TPcFPrD3htad2V8QTc+ifhNyPuUnzMj6OJyNDhWl27b8uVVw71mwf+EwjEK6uY4xMdCsJwL2Waon52G36NGF2rYQaVVdihJg2fziYM7st+74/Lgw/T9pjE2Gr2lwn3RgJolX15C0WhwqAnnKP+44kx0DLmmgH7Evlc4Nai/hGgCSe3pplXZjK7jj/v//9PtCQUqlBShyfx4Ka5AzFFmBsKZgQkPgk+pn/5H9ipNQ5RUlO5vGzsNQwvPQLYL4CQfXjdJWVb4noO4zC3wC052rxV6jqrK8YsZCkmQ2YARY/8jYRETSYzKmyEFoy3f8gaJvOaopDcQh8Eqi5TRKJ+fTc/mysw978FYEQ8LpFxTVNqHZ2xrnR9lfCcsTA5cSKxusbEaoK4vpMhjJEm5Im9HpC0I33fuux4a5gTvXFeAWd7VmMZFD1lnVBBQxM4mdyBK5I6X2MNre/DJGSGuvY1gvjTBdnXddDY035pYRqgUCOU38z2gCDH0CTbG9qlO07LB9tPoHcJiHSfs1fAGBd49pgE/7DpJTYZH8F8L7xqyUfgAKd6rR2UTJ5IzBkzaJZQ1VbIdBL44xiHP370rS7hFfPAZJW5u4CXVQXwfeNEdFFhEIJpoWlb2F5bHRTR7/WucV0l+HRCBm92/PpU/VgBBHzmreUVn9VhFcCOhWg/I0WiHBk4GfRQ6kh1CnkIsxkpm2X59ITMmLIKkvgYU5CeIuuSs9qBI3pTzRJftnEt5SvaevfxsoZhaDpqrEs3qOh/xYgbdGiUkQs5GF0oXEzcMm2/0Bj42fCuc3e8wsx5mK0P0vJ/aXHggy5p7D8IiXnI/pCyHvy28pVmnpW+bJZTXSsrZaePz6mP5guohloHtIxmArZbtvIdOgCKnQk6GKIVFJMwR/K23u8vMeY21xxj34Y5cHe4ZCIIQy5HqZSlXiGW/bqcrfqfAZwE1PxJtFreoe5sIH5FUfkU0mbZoM58M759DwaKW5+/79/oWnhof6TvUdN08M8qrRQcjXlwXW1PUcwR2g/SoX5ptSQvvuDlInx+/GtahrW4vaZgobk+IOWWsirVY2C8BHRpn/nlDzKl4NahoPGE/Zjq7GXxqwbDf1DkYf2+2JpneAbeVqRj94+KblubsZKcms3GCOKrQHGs6yafGUerTp6qjGnr0xw/3OBMFiiNtrzqm5wHeSvwpVYcUlVHJ0kCFGZlXiu9zE3RS6gtcjyxVG/iLSXlsQVNBkR7Ybk2AGSrHIIwTlmKLKNEzQVzKl0AhdI9WIZQ2tO6DszmAi8Yq3zrpE3nR3y+H1aE7XrK1cZ1G2vCs7gIc7RK6b0zOCVHDA0fzObrPs9qDVj/+pKCS/7l0IAZhn1ppP9koQYfGBx31rhOxQroqfl7tkoPVG8HvbnJWuRuUvBhjA6+RweI8uLkRN6FLyMWj1m9pSRDKzfd6mOH23+bhe+GMdVWOtXuEH10d8yZMdcRjZ7/RKHld6mJJ4JG1wNejffZx9OkEkFvsaTsV8inXibZShmqSZjQf+qawN5ICDQL1ow+qsE2RwEYmA3ZmJefojLgmtEzssmxRVsfz/CULd6arbtIqe+xD0v2tD/etiY3JcPIWQSWLwpFrPWr1T+hJjsj8oxlnQ+Ec2dvbhksqUrq9Tu181sWErcKS5N+NPIhjGciYtcw8vAQ34NcMsaBpNiLYnJemnHiB/i+eE105krVOWhAVFTCHYTR+uIGT4Lzz5Tg1jmJvWFUs3S94AN/iYM6z9cYc+e1Da7ie9Tgpi/SPcQFZhWAGrM73KUyvVQymOHjJ0XlnK//pw3GIQ35CTk2Y3FQ2Ysg+TACcU6Efo2lOS4HzyShf0ICznQWR30S8uU5g7d38gNeEZ8BMmIcuKm4jgF+sDDyHLTKCt8Um0bTCAlP/J/4Lvx8RTMs98tF3FODhQ1rbadyi8evVsAHGbNVh6ox3cCdb61moxd16zO08iw5k8LOH9K3rsbquIeEhkyH88IrJBixfL6pXZVoLWUpRrFu9ght9mzFC5/6vRIzRQTMck/rmr4frjYzhj4Hi61VQvDuKBN3cNroXjKEecWuDN/DABt2wTJJJ8u0/ISxQbO/lsSc6XtYZ4Gdl+X0mpt7fK8Dqp5jltRtI1Mf6Y3WCIdKC4zmTulPoyANYzcS26mhiToEb7r/j8wqSqUABXXskP8VfGKBWA/EiTzFx9JklSUFZ4ywLorhool7XO/Nl8aNn60KSoMVhaf1CDyXHWFDNEV3cF79q5aGgqeEIQcu79aLc6ZTYygfCvbLsYE8Yh5HyBBerlus3P0xEFvml/LoAdgvmzhwvqyeI3XjWJg0v/6s/c70sdHULVA7fKDxVqzcETkV5z3cH7+dU9hSgg0OXZ2ndTheDOJu/g4+o++67uQacMirrUZurJGKev4fQLIdjUIvSEEoZoVOujpu/mEQ7BIxPes/Cvvhe1/TiBkYFZ3DEhZ41SS3HSHd97ql9VPCwmf3v95dXpgxU6mt8coVjNJ5gNTPPTyVMa5D4Im4oyrwMxH3OuYfr3V5MunHRLAsQcLXW+r7eke6Yt41uiiwkVGHbdJJsQle6L+9bNZ95PYiM8/LF5kgODJNKLIG8OyLyx8PwrquzAjau4Lr+qXdh1qvkxNyEFy5NQvZHjXzVd8l5WjZy45fpm7iNlp/teqmyun1eujiUH09HiYbLo5SY406Lnbwtv2r43E0gLZYWxbCfdRpFBaCyI+HdbaVYd7We3MTjDwuRRATkeHcA+ngbvcoyHvbeE/W11CsWHPdSKvUdVkyigzj55XVZE+gskAb7/U3pv75jEZnOSUXb+42TnuvPXsUFBx46czEKTfXHJG9RWCuONshKuYuOsQbP2LKdyxc2ivjIo4MNUD5llTGOFjKm0L5nnZAbW9bzgYM4KEYkep8rS+PGUa2X8Ciy+FjCqHB0+HfSBuTwNXf5xhfkgSe/wMYB+c3VocipP83UjuYihnsoxbqOEGTR79w3s8vVUNJ2r2e+C9M+PcdYj1tHk2XCIk2CdTf9TlHjnwNPsHQP+7Jx4Pj2yV3h4PVCDJOj6ZsIqX3KYDjmA4WB+AOmVHvH/MLaqzTaK/4xCy+r/mrfSAVI1YZ9VmixSHD4q+0vh+JaBD3G4v1735XCa5Z4cFXNc1V5LT0v2eBVFYsVT1khTO9gWUmmUhqlkLwqiRRM7hXAoFhZb2Sz1jOmNZS147adV9igjT7jznR2UDpv3RHp4ILuyL35YA0S9ZUayKKWHYJt5TX9U/aTJfZ2NUJ1QT7ueiqUKpDY7Oyt9HfIwa73Oc9nUnRZblH5YHLg3J3076EyApcejIxNaaz6NX4hiOqkMQTBUiV5p5s8RbUgpEV+Z4NbHjUAmzLIfFqd61QDMuYfBrWj0xCCw8hLTBRqSRZjxci0upY5IpcN9TvE2m2ctpFzB1uURk2Za7Ig65sH0gicvduyvo+OhH1JUJT2npDNZR71DYEaUWVr0G0xUyDIO2waHTVDf05CgddORiKkdGA+humOWamEa4nYfWNEKfpwHWEWym10QfuHMi+sFylQMnpJb0glqLwQBCG8dyhGV6x9RujwHshymWAC1FpNOpmVBl6HcdoeF57EHJ3zEiUl6413jWmKBKKuf+vXvTtTx3NKdVeSxWwhljy7Sz2qseRr7GhM9RrzCAq6Dd2/qzwl0C3EOALjMjsEtpYzMFeVSDjLSQnmw5zZU/rO+jTZ7gDmhCa3yO2BvfPllvk/xMHwOQbtcz82+t6joanKCDL29l6Fbpu/L+/36NccLKXknhqZ+4V4mCvq1gZ+g2E5trF8T8xGQfcwXZyv7V/R6Wav0j4ErDN7IdM1RswLkAJC0Qg3PWfOziSQhpuArSC3rSMVgalJU3xZMfDq6f7A7nPe8dXXvFIWsglFlzWC+S4HYEAVsbZTWpTU8tD8R7e6KM2min8/sITESiJLdheJA8EEs3fCWPrhEapUp5JYaFHS9+IwaCKqDzhVX6x3VBNwifa9QAXmLUSJEWWEypAZLUh9DlCGTthxoz1s++ZIRWRIaToj4Mjxsg6GOso2mwkF5tC0eQUZ3MYfzMCzKEz4UnD8yT1hBouMlE6W8fKqG5KEfExj1SxRwuhflPkPM1WwCWJX9UiZj7OWArbgjJxCXfJMs6ZzeFyPDMHzNHK6nTn//6JE+E/P6C73cgAVvgWy+ruWNgqRNqqz0Vz5rgQ2zPs8dFnOAF19l8lQCnL3UavkcEXGMEA6VecmmNgdbl/Imvz1NY3sqn0JsrgQi0HvkVPkIBlnPXQN92JTsPBKTGq2siuwLYy4JSULb7vuAnq2Q5Wm/3hqGLTGl7hVgk8nVqSbAwCbUxrjGs1pWeykTVQnrSVcnCYOx88LBz4R9POMm218s6MigfAHo3U20LbnZOQmMcwt31fQ3u/XG0lkgemyRchEHFyYqV3WZJYLOCYoidvwFxYm5b3E9hEDXi9YkNBLUK3HhHjpIuVgM4pCRr3wQh4bhSxiWFcnMutWBFRVz+tFFIJIi47iaMJKpczSJFGhZCl++NkKy887Pp3zfCK3VE5HVYb3yMLVxPc2fPYegSjNm0XLBatFI/XocYT8gsx1O4YBRnYHeHf925oFB365j/dOr6v7Ee9nr70UbSppgLLl9V4Q3qThYMcsZ0q1Hrcew5mCUie1jy+iQVOum1mDJ3TDzWC1Qv3nIoo6fEYjai/AtvPyLWNKNG698TRpl6aMUsSEvEt+RRO1Dx293VYEwo5Uovj+5mTf4bSnwU2mXopsVWNHnvqoNtavs6huocv7YzsxB+SQZXe/Xt94WroP6Lr34a0Op/S/bom4OE/Zkm2hvxJISZBrwjy5EmFmapyQSHHDT4YG/9t00McDacED1k12iu1T8BjsD5ql5soNMmc3dLjvr+TyReupLgsomC0Bc//eB2DLBLAxqngGWc1ZfcFKSaP4LpDMYgxZrc2V/NaBfXqJ/MGyWxxGOXFtEnEf0sUz4DPAABKOJVPkV59w9gt+b8AxcBr1mGJkHJ5e/Ztyz04oNGNNpEduWPoHeWua/I3ag4ky3ZABoZD0XeNczfA/A/1k8hxwoL/XV6ZrgGouBhOvesjfQl0DhY7EBtDB28MoXBoh/z1Mr4IJd38ENXpiva8ocK/7a44wILONuFMkze5+L0h2oXBqJVR9gIhsYfZCjEqlPumb2jmCq5iwk0Q2f6ntx7ARSU0SmLK696oa13V1zRBq3GvcYURV/GL+P0U524ckSpmocF5q4pccyAbxHpv/J9A6MgvNzCJYGjcukI9y+3QWKPQVbRANDob4Uaa+SBZKtqLVeQJzutZayVY7jc5WgNZWFHjmVJtNgLE2VYMS5+Ee1PXauXWFsKnvJSN61Rl7LqBt22xizklz4aT2t/5F6uP0HVBEwr8FYXN4M74k2yh4tRV6J7nyv7LWDfWrJvNgeshJYZPNCqQuuVdHzwFctCwBVnwougBHK06icRT9OAQeWAwbLnTUhQfdACnJn30dDW4mVjHP+O7czaLtdwbUfLFMCrFhYJJ26q3mT59P37XbYvKgkqrBX/X65AgwAnyO+UyrpdBGOJ/h1umciKA4NkCK6ypkbegSF22F9Hjzns7bikfm0ZMPWX92dC7CmrtWL305YaJwr3OlPC1SLPj7pMHMLTS8cnu0DO5yYo199VUrDAIOLado9EXm4jEo2n1hylfHG58hl1Xzrm6FMnA23BFnYMUs0CxfYXf04C8hO8PFbso5MOUmSz4iYA+YY/juVFY1rjo0PK+9ZakHkLuPetyJw6FDaKjOovY1UEPtBh+FRer6aRw4WEJZ0eLVlomxOUMcAXu7GEAMOtpeWQNxnfCRMjMqC9Ht18PDNN0CowF9OWeFAJs/ri+xieSpJoV45nQp7ednWBv/46KoLVntbgtMEsuofbpHh/rGWBCx4NtvKswxSa7bLVuJRFT1Cnet0yVjGzqwLPq6ubhhZSsKS02lDXsddEDW5i2AFBY6IT+m2Dad+RfWIg6kYuRiAoaO3b8NAW61Dy7xvihsXJUC7+AaIjRZpPbM/JRt2gE1NEmVoCfpyWpILTzHwYWePyOltk/DgGv6YkdrcmUp73fMzvxUc/sMNnTsgCVH21RibwydvIGJqGu0Me02NbNcUb/xH/9AdADKmnSxd9Dv+wAhWJHeWad+uSAF82LqEgP79ZZzO0eSzuq0DwG0KvJj6GNCM9wgJnRSdmZwPZlV//vyO5iENCHk+l7fe5wm6gw9HVtLSKlMZoLzqD3KEWqIW9d+fP50WR4Z7IdOvuFKzR4iDPDE23gVLfKBhz2nZ5zQ62zln9Nv6mqhtTHzW6RS0JcVyYNYCwpMiN7s/d5WwbYijDlWG30tx/SdV0mHS/ag4uleHRWGxF/iP/8aw3s+kQTs+D1nPeqKZ1hV7rctwViPd1tNz/AG9gMx1rWaK1oimOYs/DrAVHYBPkvEGg80wqXGAgKlDsdsOZDUlcAfGNY5DMlqZraI8L6TmgwYW+WBOTIKAwXFdwP4q14pBgKlyPAmRJjrhAwPvqRcelBfqYgfryP1bG07RwP12rIGhmRm3aXYRB5AaJp4LCDRBDPgaSAbkPD7H9SqxYNapS/AN9RriRJTEw1tOPHaP+7upI499Myxmn0Afljd2q3dJoTV5ooPdVUQl7ub4ipEsRLsqVwoZOasqwnDNUWlN5Lm55HwJET4qQrvACdSLVami6qzbGogmNDBmr12URkCOrMh17xPkeQ24TvXsIbsftPxnFlx5W0hV9d6uwejy15Vnn89VTOy5DQpDQQBRwgsJrwyFtac8qbm2rPGsh8DBaSnM6DyBAX4Fzy9mvwSsAsFoSNdTy6XyjbAtASN0B3HAA5fcvrq79Un9yD2baXGAgROF+H0k7finWRUPDkfRpT3JzN8PkuNpS9lug8NjX84lCXIENkpAKNTsJrAJrlNHruYZ86iAgDmMBHLylXUkW3IVpgednfpP0XLJvVAhR8KpRq5bSzE+Zdi7yyZLJZlrv4COmqAZhRPKOJZCG9gWkrlKyHkv0JWXJmvXGJXF4BSP0GHQz6ZA1sS1uvOwLYJU3tbqhLl1A1FIYjMu4KwKImnjlYxvlF346XCM49ncCvGuS3gxEQ/IFKJnmxGPPT8GN4rHBfifwRV/ePzorp+1WCT4IW+DxBQNm68+QcqJLWvMsqBDW5T520AXLYiaAl/lFbQsX4RJA+Qv9egCcBPStpyKlr9nrQak1TMtB9RMWeRncfiY8sBOypXGaAkuiI4LrMzfI+c1uLAGP5NIsGcEhEbTGBpwjo77M6fHTMQ/chSEBOgWGF0EUKs6W/08iNeYYqAsvhUteTIrx36K4VX6aJIQfedffZNtbaOhTvaxTutUytDOym8ZPjwv4oQJMON3OfH525VcLuGj/4YNV2IphWAmNFE4QV4Y1fjfuTaiaM6bAAZtAjRByoidYEsleN4zluW/qrPdLuNIsVOf5uts+0leHw0SKojLeSeiKhz2cVE992Ya1J4Ey3Unu2mUiYQUXdVQq57v3WYdc6XU4oC+DUqIgMomAd/SwGv4aXTJ6He9l3IciCXBg/hjlhw/HWQL4GXdBZj0bObih/8C37piyo4g2aJKmgmU5t91UQk9mBfbu5cSYwZZMJYtID7P8df5WCsYevdRUP3qDB1/jHs3nPCTV4wQaXLIj1Q9iv+qxeSbj8zlCfvTg+h1Ign/uDUbWkk+8oXYz304XbDDhqsYWOS8BpIf2g0LyaSOQqqLre/M7+gH1kgbQIa9U5oEOxFB5I/lnG4MVwiKZz+kh0D6beu0uIANO9q+v1o588re+Gv44nFTTUPPZPZPmcER3vStTreBMv5Xo+k5VSwCHd9jYE8Eoy75ANXKO2Xz7QkvK/iwihdI8VXJkDFRWeWvZCTUFUdyFP41EeJWuhjWveEptixrQXEAa2ILvMIab05JFFb8P933bqvOUDSKWg8IhPxHVkwPILGvfMbF4QYTPLWTGP5galAtjVvdhQWn+FRIEVkD61lwI8DND8puHiQW+MgGG5i+yYexBsUZnGtGgIsWw6Gw9WMPe4qySQJe333Qe6oPwSO18QmOjfev4PQnxaCprcwzF0zC+CFWkBs4KodWh2fw4ePnUgZg/v8PuCbMYrr5dX0Th1aUQHsjRMLPFcRycXEON/eZ8gkVaVZkqiH22fFPwNbp3x07Hw/LJQbHhzuJ5ACjG8cMYLpb3zmQjQB206DsWM26/+K9gQfVu6BzQDYj8dL9lkmRmBpJQb8HnNchhMoPjISpKY0bI1UWgq/TRKKCE3d1gMu+XVzDjsvCCtFB52OiU8RA6KfJRT9dd5W4NFpYv3H/vEK0tjHJIhg0fx467X8v5iXf7FMbfaH0F2g+igNWzGtpUqg2GNSTaim4i1ceztexLOMxRHKmvBcbzvbbCVEJKB5r6I1dctRfl2QKsYUfJFIGszgFDErKmcb8Z8tWwEp8CEnhTKcadJgkdYYgDzy9+LNJyWGm4Qlk93zKKDrbJxLj+8IM+lay5vHpeGZL0ruI3Z/9UQ29UdyqMrJon6YaFMIGEk+ei3x51aiUVkqE3wN3gTrB0CmDEB48GaaJ4HZNSCQBfIZfxsML3wX3JdI4GnO4EH9aTJGSfSXMC00UxSFBPLN4wZI4QSJhLcvWLoi0Z6C5QFbxHQXPLABmXolsG5mgdhT/jUJSh474dL/5AhhB8rc4DOvLVoLWzE/jesP7xQ+brtl3adLTEUARMNbvDlz4m3yLK8Nxyusg0qU4ijdMswVtsZf+IpAz/UHf5WJTc/RedVOfcEtOqMSDe8oVzfaUGt8lM1fcbpGFZ4wZ4LCoZKHCVi21adB9gpWfZQkFh4/6ir+Gu+mbaGQK4pKmK1QLlNtXMGoHZQpyhCln3/JJ1N9LqepCEsFdRfs1KJAvYL9QXaxFJh+aENtxJserJAZxj2XWs8E2eqw1ww3VX7gbnwZlVwCQWrGgTbHk/RKZm9pr3rtYYy7RCWNfqKSGpDLntHfKPtYSnzycF2O4e7mq92iuqQLXaV9jrK36DqTo7NiJAo7023mazaLEKL/0oYLBK8jDyOgaFYOhzmtczij3dxo5Kiz0vADagAtlrZNZVJ2y2wscaB8PfRBkqV0TOJjN2/c5L2HZCMbVHr66ruZxwd1s8HwMZdqXYUzJNNOCIZwfsDCTJZmlsg67bcXKGYUhiUvznm+t6i9M754dpjxj+mwqFAHFz0xxV9WknJ14bBvRFqlFG1GB6YceT90SBMKtCNHgaywlMrL5XPRZdwOfq1VARZFOfL3kmY1CVvnSf+WZPNBTBKUmvNO/9UL1X7enllPwdi2LDWUstR6C2VvruLAkXwb6fJR4/zFIouecxJqcSPA6X/5w6G5THr0TNxtg7bHAm+mdHqcvlupidUUmmQSynCdDCsbC/vF2uaR9z/fq3hNlUQP99seoCmEZNNkr7QzdQtymvPrZJ9o9Cbsdc0NpdouIfvNzrJlzWUwm3ggWZgZ0T80a3pXclJkrs9QbBuNQ9FfodPx4c5ayZlFZpqX4P4x6aVX8HnN0+mPF6S11wSNUb8RQhp5iF2PgBjUu8DzPU1vqgSkX53qvwGGLY2WTk+E3dLQhPae/1qAqOSGbBvtZjTreD+VT0Gezf2PKVT9jqewj+jlfySy4t7LrEQ/acfUfJby3GrHFDeshLzcCqShKD6BPf+smFffa+0lE9sB0dngxXhL345QfS4zugKJb2E4VP2G7YfnNeDNZj1RaGRSeBhc+YPOu+dhRHgi4LkETFC+/RHNpf8MWVYTNbyvB201tYF8AFBqHqVhy+8egR1euQP57EEGlmO/WF6fAo7PbC4OUg9LlCsNSjiXw/JjDhlI8NOiSNWshuGi6aXIuRAuu9BC04EOjM3O42vr6/jz65XNY5xH72O98xjpyJUYAtzdD7ULXDHhihr9sv/tnsSFpg5chgSs3K7+u4CpY/O0XEP53Vy2SduVT1l5eFvuDSwAc6IONKv4mrZqkEKDyodN+6z0zecV0UyGzh1GDhZK2rfSgJf07MarygxUdgRw9r9W1Y+jOSDueHRrf4FO0hImJWdiWOVNk18Cx731kHx28xuvJv0UxgN9Q2EMpphP1ciGICW585IXcTH4B9GT2kmRSeGxpUK7GucEc/2e6Kxdg4iRwpDgyJ2WUgjDuMvARGZyGpUOVAGVNCzh7dvUAZqWyddVCWi7w35L2M7zeQsz+p01fGtaPfS/iJ97/20Zgb21q1biHD5dk+ijOS7TihXTA3TNPRIsHh1HG/OTM8JEe0oayOlQGTJ9P8C1jE6FvRGol+OcKI/Plz8qs6tA2swC2VeMBRQtGz5j/XY2lacgII2NZ1MAEyfdDv08EPkeR57JlcsSpTO6TBolJR/h0dKgfTHmOOvjze/+VcXpghL58/BLQtmVanSuta54gOKaFqmhd21DIKke2vgs3qWLgdyFWlzC1FpJNy59Onjk14XrUv7Uc5fyRZSKUX17JeIoQsNH92W27EuY9OqXuE+Pq2Lo9Xb0WlqJRwozCX6ddeYFxApUqggkROC257WbtZ6tobSTTVIIJlM5His6V5FbxbFCGpf/cyuB8mynJanuB4g2NHslacHkV3z9UMbdSZcqtfemkAGZeCly0Q8RspTn9Fa1zJJUJeg3PlOJHz6gSvdsuV+gE38rEsTf1BPQt0TaXm3nSMnI1KMeb5f4r4xu5YnSZ2axcDq5J4nFRiUFv2yo/xZp97RYiDJUcwlrga4TTbkUIPUbFzgMugr5VxGq62cderIRlVH/4dreXAW52Ycv5/jkxRFaJlLjbKT2srzmt/uNc3NT3v+bj5LDrrGQXbt1qm88F/QRnQuxJgJz5qCgx84E1Tga4rWBPY9wN3PuyyzfhiwAnKtRPezYCS8AC1VkTOyPItIn17AxEFc0LADoaWLHkVrBsIE/Bj/kKc54hvtVsVDEpYwJYWqmkMTsEqxH+p/JHbX/T8LcaQbga1Ls/ytcpQAK/DilO8ZgNqqdVjZP2/sVlAV7VoL11qJZkU8eYIxq5BFEZ7JVe535mWTY1Pid8W0jsEFXDg/OwisLdEFP07Gon+1HNPvUvsGaRiS6kr0mqdwUUMuCBVG9YCPyfsHm/WVHmn5iUeSeaBWetY3aWHG8Dlyc4cwrAc3eGpAX5Gk3ukgr+eQ8v3X262Vygpgyoo9xnE4DhvvNfGESGF/GERJZC45JhZg/O+yWH4E9ekQNyCIInuuwZeQEJLYuHySfzi/NBTuGb/BOgclJZMgiRKpQQ2N1AWgFm2OroUrWPAnD28bh5QOKo4Yniv1KVE03c9JelpKfA8UmFQ7wHg51XwImk1wA+zJ6763t02Qq/EbZCA7thLE+p4tErZEPH2e1Mhgpx/oqesgTwNYwNMyJXLyEIRk3KUPtAXkd10dXiMbGkH9Z5XUWEZ9BebOOYGWdl66yInJ6v2lJDv7YXrUmDQHsj9l3YSP89GoK6qtTwOBVu4495av/ZRBDwl+f8u08n8Zc1Ks5+Bkl0UWEhg/Xxm8yvH/EqtGe3spb+UjFhn9ZGfLbyYeAt85so4dVbUusDei5ENGo6GGoegCSB+M/T/SWVmIoh7gWsetQBnb6bEE5A1HkjzNuqWXfd5Iy9i1a3rOH9+RYpD/i032l74BgS6TjVGJFhspid7lmsncYWQXhu4PxgitwEBI2uOqDoSUB8G6FtxS4ymK3xMD0pJDYv3G+2NcKVKjrCYHlEn5i+XdE4lj4if4QP+o4euqoVu7QZIE4I1SetP1OMQ9EgAwDZNQd7TXJbEvBMVcxAkNHtv6c8JA3Fjdw+itcqCNDFOSQgOiagO/hEKvSbqZL+oIaqVXNLeboNPAz+iC0oCIYQ80fh7VBzRs1n/xHlekDN4QisNabahGE7IyLRogCNbyXEkSeHh1cOP+ymeYR2B8umKKkQHrdRZyUw5xnozJYfdQsEBPcMZB9OOkXoFuDS0a7QqW4lbjfqcmp7KMjzmGyLDEmPpMedyB4wbxc1FkwEk7SfHpq61ytej2aALd2hMIj+c77oYLBaahGxkiYw+0ZT12OA0syrbewXwwjLEd5xR0fwPdMURJIDDDwaUh3Wn9tG+isvvqDw+IR9zwcP3UQuWEpp5lfuZ3TpZ3Q/gEqgTQ/PLUXkyoEAOgu94OappXtwTPZxlfhvCbexWYKe1LteJr8kLz2PXst/3DCrM4owugENu8QBuQKrPg3WNnspLAaG2mOsT540XAoc/SFFG+9nLcfHDJLVWzFrFZ/FLyCm+eXVcbn1sWnPPZ72rMuwNVdw0NNw2KOUXKOlZjAbiDTDDpLjBAyLW6yPKEabLfWIfhRVyNFjEXu2R6NYUrgBJFgb3Io+cx+QVS+50mgOb2r8FGdFs/9pIU4GEGP7+WTiAap3dJlcZZYJwtIlaHrkO1CPx1ZLgC7SgWTblyILLoZ9c68WdEFfMQ4NcycMBr9LrZ6JS4yt371tT8AZBTf45WI2OlyGun6AugWLtUgRIixo9Kh06eXBYO/CA12BYdalbuV4TbhBlGPBqYnt7p+ml48L7yAbQH9cJ1jo2aQqBf7+m2EYHP3q9UJnAj0UtuKcpP1qsKMIF5P5Roisy/ILBN1DQlI41nA/5CCul3ZZLIPXg4wcjbud2ZVNq73n/T06oNJMF9JGtR5jnISXNSDo1PSUQCBRfrXyX3mBjHk0cDa5asaWm67rbDLasg4W+vNlXa49RmbszybwVvCby5q6dGw4DBSPIUAsoePfCGbI4SO3008fSPgcPtWT3xty7WYYJWF/6zOCwwE/IjTqG6NUmit8LWqdJQ8dcxPQPZhJBfenVayCwHwaNhLRmD4QQI/H4kx8bHxAWR0+3ZhTp2zwu3XcVRO9OF1aBf5Eo7YjnQHrrQ+fv7L5BUjCcxIwJvLQ++nkhUpvAvgKu4YYY2ARfuIj3Xu35YcA2uaADFUUbpJ9gFB2Z7IY6qDwVcL8Rtb17U+zrHpMKGoorx66D5jajIn8RCWZWozHZGYVQGKffksi/VYpz+R58SzPH7gNh78li9A1hyDzVO1Uy9RlPb6cdHDS52+eKDShRYZLaUd2IH40QvVnsPvZ+izyE5XGDreRLliNG9yZwhHvc5es7t+EhK7Ud6G9yD5hivygtmlgeGr4iiCkYjtcpMBNmggB2tkAnxJRYHGetjoKUZ1ESG/0YgQ6GWl3vKMdu5R/U71FjTje3EXrPx9IfP6rs/ayBgedSzbxNLdS54Uw1bYLZ3hMP4AGHQztvG3eoR0Lx/abQy3Ti8FSmn3gegDzwxE6gRAFMlgNARAKaxRW9bVrhM02+lntnOBQwa4uixjC1d466vTFjP2DXuW8VE3iOKA2nEs9CvtYB0Aavb/ZAVAXqrK/6NbpClf5Zn8G3U9+4fNYc8BFKKu08tgQP6lyWtQz3E7WYimMpy1s85OGbDDXToS08UmdXGlUlveJerK0HCRnejwPJfYIkSeHvbD8+UDauFNovWp9vdqZ9DaxmAeLanjZiVFJucZd6PVtaaSF6wGVga9bLoyxePHkZQPNiVwSYKjMVBUbvpUvX4SokeegGWlMbNulicOF+X2Z/JggRQEA/ss8Sh6j9k4Ojv+LxsjbdH9VDcA5/rb5DbNArY9c2XgabOLPfZ5gTrNX8rYqBhORNDcrMRGv43aybz6n4tlh8ZDc4KxFliKcBVrOoo26QzEhkGFyeXslQnFEJ1b0j9ACqWtZua2n/hy7Rbo2Ip8/STTQaFYMy9SOuO2RUzraxvXcUmOk/W+GG04OQSSxOesgy3WnD4nD2d2OFy3AZ9EsTnWHtQK1wzv5EkOwmCexL28vNXMg8jXxrsAgmWm5iB0TUgWzLFDQ5lfLjMvs2ezDBuIpZ5OtDt0K6JLDWV/dqLy0NVH1Xw21MzSs3RqY42bDDIgYPr+uepCedBT8WsiBx+yiSUR5VtrEA2XcIcAu41CNMafX7GO7KbW3cPmzCJ1VZyN+y56fCy4FHfZHh1GzSislWJoAN3ADkEj+204RNTPoTFoLqY7ppES4WqFGDtiVtiMcuH4ZNRKWNzcitDjAtuSfrMYuTceLDj0I76+RFpwDxsUy74XLKw4qHFAgqK1gYTWjuInJPqYqMj8DielAjrXzphya6jB6sIA18d7j+FVTR8e2KI8wmbv44tJxYLz0i0LN1Mopu0uk2vvp8sQef2f/nHFnu16qaCemhXRw04nMivHR26WZMaWrkN9c+rD8DTvLdd4g+7iFMpnEI3F/9wS+2ccXChj1Iq5oiLebEFv1DzduFjhqyzcQBF+ag7SfDeaB3Gw6w22unkXZ8dw/AbAJmVdcmurVTWsNkls3e+jHgPdW9Vdu3oifENvlrZF4t30QfpsBQNhJ7VCnskXspfih9J7Y72EzjJurTdTME0OF04UhKVmg5Znv0tSxO7Y3XhIjxOrffOE0BeBtYjJrmW391jjP5syJzHrscTMoC8pWoudBz+p2cONqSl5Al7yINj5gGk2WmzuyzJwiDozkWS3agR1AYbpxFncT8bLZJomY/QirmHfi1wzR47W9r1HtJ3fldbon7blHcS977cJoW9IdebOOqqD8IEJmo1Vizv+5+Xx+OxhmuimD2giNOjyqa3t5Q2VcdBJgnqk+bYrJ3Mkw/tcsJ2BYEHch7yUhj6zqVKEc1z1aXxckd/7jqarwXaVScMp1J190hm3gZtvhT5Dh+wfjbMYNWY9w7LyTQ8W41AoLTt1nsvGXGqTXSdoGiEmR3FKKS8EcuzERGvFnMp8bF49YTp2jpY1xrLnHgA+IQr8K1nzsUVxp1mvJUuYYwI0BuRRnu6mxlrbAGpKv1l1rW9+K/87ceeJCRZgpPqjTco8uS6qLluANln/dPV/YpbUSdRevc7BtsEIpL70KQk4a68k4pnyOqIi4+3z0KAsjznwTZUjgl7lVs0s4lDgdEC8cXLfYtElyy45zqbyTiXFTvnYzwYCi1q/e+mSMMX5bnss3gW7BwqjpMEVV/Ak2OJpasl1eYRkvdKCpYxBHDlnrXVh3Ljwry3OsnLrmnQ6Sppp4rDpGCr1MJXL2PYPO/m9wIEhrzdM4hbbzGe87TjmTeezterI+6lEpjzVS5hFRNlOK1fzxNIS7pN2NtB3iRyfWI/pmohXYSILI4RNypY4B/FUz4kxZpe6xbHIopGciFVvbjwTdXpnJkQ3D3rAblvpie6brNcXqiAeYZ9iOxZoqsE9uuOdcqCJjZJYViBfFQdzVW3uCTdF/MmDCxhXD6LOAVQgJht9nWl1MsQamfMJNfjdAhsq9jyn9brGAffE0ZKe4YwZ1jtk518liD+XnE7cJJYBiYOJb+PmdAM53wY06fJy/wktK/nkP6jtP8hsvyYLkJAofgR+6d/3vvk3rmyEtMRU+zia7kb9JdW4x6ZeUx4AnUUXYQ+Xee8MTIW5ozvXl7H9J6ngrumpKPqT9iStQt/gFHbe8svOgR7A44K4X8cntJg68Hmn0VV/3Z6e26mGnge3/o08AyzJfJetR7FqLrnoqdDI5mmYOnoOOfYrYKAoT3XnPASvNH6U+1Ik8Rdf7X9vEeKSIC7fxspc7l8qR+JOdjbwk/LgHEh5Cc4m3kyQah7ls/iuKxd8ixlZQ9PsQFv62LVigGpTAw8t9zC8kq3qvsx3rvCquri9b/TW/zNCAlKPoMRy/sn1Jgtqai8+5eJou1U2APngH4Xew3Ib+uhCKUBAOEKSV+S7g6JOqosNmq/8iDWLmv3cMS0H6tDDnlHN/2xVgPFIuNQRctHy3kxpkkXAn2DiYz5KNYbXyfpzZbWW8mai+KkOLBzIE7X9axIhM2T7aDrbWN5fYsF6eyF2d2XpSiqg5mvA/QNW5BHpX+7INOd8iPvZIetMZvNnTj8prXrqoMf8thtNVCPwDVRM3XcX257zPvBn0WvD1REYvAJ350mCEDn186kb6LIL669wq2y70seRtjVEnjUk+jgKuXvgxodQefjAqfrxQZPmIyN6KYkrG6K0SmNR5m2tKAKcWJpvXC6ccWFzO4FEV1BzGM35gpSsKbjIZHAMsLBng8KeG3wAXAYVeuJxA1IXYO/qhveSPwbwaZKnhRLL6lnCJ3vICMpxCPLOZd9qWvdSK1X8GmusOJ/L0iz6OQPRnfltyjLVLzufVOqQWNQ+P5dgZIL6zl2bn76hi199xJOkMsUY54/PZlFjBHsr12DtRJaxZCA6Y1IA5qHOhMFo2o+SxSFHdSI5DDYM0M1OdJrI/pxK7s6zLWdJL9s/+/cCwcsfnGHZuXjfUXp0RVUWS92D3Zqq/BAcuuYT7CphkdsiziEzNzUgn49MGj/Kdaosb7dRsQcLHCQUmFUIqscBuQNZrqSeUfERuagyJRx3MaP1xGVF66htorZeKHMnkWc5frToCvg4q+9/dEgJkQ25+cMDPAL7GfCP82u+yLOzWAxLCrhT55VYmUQkCnTep0x3Q4ttIu+jXAGWIA2iB6kL5RwJJ9U9eujqrxNajxBl4B33yp8gsgLIXJg2Q4DfHcIosIHjZfHbLjHg6XpP1ZpMaa+8zSM+PX7RjK9U41k4JCLKm2oPbttcrQv2HBcXCEZXAxNoRiEkeoGMwi7iuLgJhRqQFkPw/IdGvwX29Xho8Si61KwPXpVWkGeEDxaluAVO9+eFqkgiyNKIxjaNcGV+/95b3RI/A15NblRuMtuSWwRj+kyWocCNhUPojfv/P9q5Dn06H72jMtodaEhou/6852a47kT1pc10FXcLoBZs76F90Bx9P8Eda4uPfJtw0SDmyUbfuRAC8oKmRmAZRb5B94ONh9fpk/lRVl02MwqGCQToVs8/vUMgDJIY+kdXBRi46gDZVfinHJiLW98RlMhmtpJyZKjjwOGOaoir6BGvj3owBnJRep5dAS4mSzKziXxiOBRFP43s4PS5EowOxmsOtwOZGGUAPrCMMg1Y/nQJTWiDgdYQQMpjdmpXm5UFPhF7pyOnbXbthoxVrmgpEll1JWiLAwtDscwZhG6LG1ydAPdG0lDdwpvqH89wYECjiYil+X6HP10+vkC9Pw62h1Y3Jp6w4enczqMzJgQH2dcZfIe/H4joj/LUfAg9qdGhkwXe6oUdx8meT4T72MMngfI5ZVIgQI/Q67DvcFhvs6PyPxGzHODAyu2AJyui2aKbZO8P5IVvRaxa2igQlAoAN+cid9pbH6oM0+jzvf4s5VAKVrnmpBiir96hb7K+73ezY5mjR04/ih0KLHGTuC4Z52jhW+FQkKtUYygzZPZ1Rj5YP/98PmuAP8J7vGwyyftNHYtGGkZP3EFluz9lrNU83n+IA6Wu6ZXt2AEEk0V6kTYyCpVH6JjojvqrifxcOoX/E63eEjGMqOm9JFpLStUYytyDTwdq8UicUadfb+uel5mHpkinOwprC4ILnCiDJFsHpeswlV4TIswuwbA8xlKREWmo69cW0ZI3uNtaMcvSTvwHC6GPQW3ICWhWGcM7MmOcAVj0v/u2tjGC2HofnyePaRQilUmpQ8eaWXp1xekHGF5z6ddSirqb2Oj2EXyIchw4Nf8fmyIUmEyRjUPF3cKWpOj9vTqUdq49x1ehfqPuJkjNV9SLs8G6MgVwttM4yk857ZY+is449ufHZCvt7le8TY5uUWYr2R5F1fy3QAV3b00Q8cLdaFfEowDqVUZMz7sVnvB/6JO/sYYAK81Wxp+tMP/2jh9UnwPPKwLX4YGd7tJxOTNATlSvtYuOslbQhvF+5HSk/YCoD6LOUqP4aiq8Ty51xlVFk/X/b7Dft3kPqxvV1WLXPzyKwLB+H3r/hHzcCDftWe5xnTyzv491tRsjkLSOQ2NKNLfYgUoSvCfo9I7x6yVb2OvwhcM7KJGv6k2gVxDmjY4tL3aH8fkqYYELr2aH90BWhF5kgo97qLlBzUSbDwHR67RKIxhZT37xDtVjF2WNkSSd5DvnrjzFhAMTgebAOIAJ1182LmYZCoZjcc4fqZ58PgFgRJEpb21q1l7wN58eOfLBmsRuFASIKJ6mTY20MovtSsS4RQuNKMtUHrmFMWebtwY8rqTBFkMh4OdksFRmoT3aGrNmHFtt2dXCD17PbvHzcnxxCeusbd67WmVXeA+3kWcYRgReLH6/chhCym6riqnO7Oxaxn/QVRHI5mUqkuWaVb95CmTeYYnhJmQre/9twowJpADMlAe+ZQtMatn95eoDTu/dEd1vzLYBksYu0vEKaiQpTNBxK92AL7Eob2ylY/4XP2hpOTdlvbr6P4Rar+C52TCOuHmXyy4Osves1HiLLrnO0UjR9C5etGdBQhPuV3KARTA6fIp1u8uziu/iaqgeOTmkgerSO/V72AvsMuOB1qhowHQf0cd2UswZc/GnDhrkhpvZgptw+tpJEQxAzoTItZl3DcC2qMDtH3SbUTY6YgdNVskhhne2UYKxfmbs97HBxqh/zu4yjGE1KM23DN4B73WsuF1dcijtMCIbw/yUksTnIeSAIPUgI71RXJ4tjcE3GrDRRBuL/Cs7bwtWa+cRMHfocDkksYNoEP+pxu22mtiyMX1GtG1e0JxFGbl5PvlaKZqhCH2jLv/hqEObvAkEwUHuJhxPSLV3MGaXqtYyfXnirPnc1lvMbGNd8/Jbq7uRZG2wfXHhWWEWfMHgzrvILqNiph2PmMhfsgE6iXkkYHab4NHZ3CcIzt8JCxN+DFCS12MxWXytNJyYEC8bWLf3qNopsHjwR99CBoObvf5fZh2/jJaWvI61ho+8q4XWKsMsltyftRsEfAmoz8kPJ3MqYF17SZwnRh+vMWu1dHweaX4j5prImCvHNCo088XdaIKnMAo5aFDv8Jsz73NAUi1DDUwKVhrTRG0jmcZJDIUyinFb3qCSfQKI6CAJ8wBjrahqIx0gjZu6RryF/Y1J9c4M2Mpc/0yZlIxnrOUYBD1zCn2emlipwZ/H7DONr0OLGNKgqcLGwE2t/R03usLkx1aIwJiNn56cjF79YF0BohEp6wo0DQ8kqCb7s7PdHpHTm8zDuvapmPlEj0ACWervQbxlpdC3o8tIAunSvaA9EAMswxxuI4lOtMDKCOgrjGB7wKbbaPLUjoYH1+tuWd+iccdtNjKHbxrXEiOsEhFE9cqE7R+fohccCz3ugGCUhGEnyPjch9n7IcGZ99H+5GHHVf1DcNtZJpFlAGKXnGKE39u3U2f71fgFjX+boUNN6mmpPbMXLkYLtTBDjSoTS/LkpFo9ZQoKE2fZ5+7xd9/cGVqfNyj1hWFzjii7wCLG3WMwbxDGkYtbGxkjg+bDbfKL2t7aOwLfCNet+C2SEoLHv+r+fTRFjO9GKeZ+g/76bJ0deBUb+ZoDWAlSPVzlc1dG0um7gV6wMMm7+cADf7JPi06Jm7hrzyPhP0rIVtRxFoHRRFOIlmH3mTZ/AtrYMJi/E1HMYRWR+Mb+qn2/vl6alM3Qc3/x+65MLQDCj1+olYE+H4wKQeeKgcnHz/D7mn5vxAzCo7wdMXW52NZJUA9t7wPXPyuD1BGex4ZEwACuBKbEUnX8/YBHH4pLkzRonkoZKl8fkhavoO6bNapFFon1ndP6WJ6tDkfYYjR8qKFkSvERdGcQvil7fKOmTIHTv6WM2cuyEtWJRpuMCVGdB9Cn0jexwcuQjUjFmrYhs7CR3VZXCIOt4Pa9brTjQb6AEEavHuH31BG7iTOeYQu0OVmIBXV5ahTslcOHWsm69bJXuFG2KrOXq+prFr8wTN583NsVhhMYIQTVvvKOgjM6QKMGicHa4xBrsoAdey/q03tK1K0siXzdTlJjBz5S2y9Awsb9wUAdihfTk0owac5KYi2PWFtri8rpkDMnrF45pF8n1QnD2IjbFrmmgSjQNtBGxiy9WFtkC3AIEZgAB3U5vdsVdGk1KzlOQtQZihq69L1d3MSHBTBVsA5i1ntVMWfpn0ZZyl21J7mvynZLvn9wFPbdTHhg8ITZKitoSNZmJlapmA7sg8LRMlnOsmzjozle4TRLzmQ9x8q9Ejij8IQMDtjujH0D8C7N8UDdCOAE5TARfrPWgYMfxMVtMGoAV9+ujVsBLIq+U/omJpn64UfVfk2cojUvnJ/CDbRR2wO76zwM/Dyx/KlnkHhKaj9PnT3ywZaBtQ3Wqs4BltWXsiZm1/Gz64pdx9ETo5K4D8nJHA07TKnAslo9tkXkxdcJBbPa1O4i4kPTM+zaP0QLuOlQrObHkwFzePdVOeU9oeUNW1eaNOs8/pN4W6Wi1ikMGPp6ESO0oTaBiKRmdDW/Ki3ky/SR25pJjAEauj/AJUMlInL/7CbVbeJUs4CZvQH6dR1F/DLYkzmYpmB9NM/tdQy+BLNV4Zs3G9iM6+UJ8LTIVgyIXEYm0davKOPkO6FtBC1/kN2u4C3PRvxjJlgfoOlnrXLq8/yW/Bwm4+spdrJg/FKS4Ars1LJih8Y0zy43WJKJ7gB0yog7EK13ULBQXKaijmYegNgA1gWet2MqvHPvd3nRqe53zFzi9JsltpfVE5Y7NfXn7OErPW1oUjxqmbUmNUYeWG2xaY7uUSHmTtu1c9P7nxA9vfT9M+aB95KamWrx7bKqkv0LwiICuWlunFJrWlUsLevKOyJdKKKxvfiJbPxNlaE56gZIRxgoinBDKhLGSq/i2mwov00hOedE9XTANBBbDRkyMt7GTQpS8A809tHPc/pwaieqSYOf7gvQ0ageMbBuhbSFsBrEEumu/vU89SV1PDZgWi/xW0j9Ca/fVmDf3Z0rATG7hx8TjDrBkeLE8SjcDg2CSyTBblTkkpiYbFyIT3AcjOCh85rp48BG6a+Ixp2jY57s88Wp4WmYGWDDQZ9xC2B2/W1SsQL+SD7zPmcA8Id6KUsGJPAw7GJNIfL1bg6r5H9zQYjlKG7dFnan6ou0naUIV+oo+W28L00hRx6G6bZl7vkC6rvkooac1JAAez9VhwAuAEGSVbajV8vUisz9m/wi8TT4NfpvnwFo/qq4hggRD8GdIEMRCohA7XTfu2mB9ieimRbUJhw0+1F9B0HFJBIX8liWWiUQCikSeHghQkkr2ftGpdIIBC3ST1A+Kbn1vKKgd2/DVKyg7/dnHack7sQZCGpJf/xD2LmM9pZp854Jkr3LnYvmOYWpulYBhpOphU0/q4yOSdJu0mRBAXqE+5giE2tYmqrS+zpLu66DL9UPBHGRAq1DbxLLVbm6MdTLb4854xRuOoN8tZ0ZHPGicWuDYj4m0Au8lj+n8UTPvYJdtbrhaOsdcbB547/NZf4vOEBdGKWPfYrTlcQzdQBosxzUAnffXXVNrL/rYZ0ZuQVKiPY21EnORVsLpl8EmunHmAE/ApUA8kg+FDr1NP1hGE3/vMCvwv+zhMm7H1cc2WKDuB8ftzFksbN0c+8qcILvDo1DznFeoNpbxFPZ8niSRYCj0vOHZD1GZQzZg89LFITfaZTX/F2pk6Q8389H0SwR+4RKQ9XFaIwcXKqC/7MIOGjvAmbF0o9xJ4cGpkgtD/Is+7MKcg5uXzilHOyWLl2ir4iYjT2h4NxQbSJSpyjjr0/eEDxGsRavF1W18lDe5S3tqCL2p/n4yoSJxtvEwv0ZLsOdnffH7MU3A0PGBbDR8DeSnes4zsv+3hMGwM0m1ZrnoS0wzgDOOy6TU8iyijN6z5PYuksPj/c8zdyqfceTynXR4xme8Nz4ClT/PpnyHhv8fFVIR8tKiLjcBraHMYGoG8kPg5+RTSBbBSQ1kXWSmHvxYRGJcQy6T5R5ybdmDOcFTHw/EVKMFBIwbQn1Vy/M6ZkkAf49yqjbZQqlXrazlssEON9+dFzyQuzR8W0o6AJ/9+iWTX9KkmPkLp0DqZB1eTrJ6rU8YQ1c9Lj0dZ4IbeWE/OFdiazKYN2Pvx1HHwJMfBR88ISG1dg6ZlGCwh2I60VOy9RFlhSNZMhUly+qfzYzPCv6uPhATF/CYcZ2FpEvX5YQkBQpZF9YOgvsHWLZj8F7MxnCUhAGQBjwF0ublYtJmQXQf3REU+Pso+A9qV3fwVLfTTKlZb0YJ4yVKqiykPghUmL/AFQyrYmJm0ErYcaR8RkgTc54DbGQTEcHsa5hw0/UMtwucgJTttsKDM/aTsDOVEi4dzEwwTTlobm0P5Ga3PEJ+9pN/uz8WtliB1+9rd4e3rjY8ZpyDGBiQDuh9/RWATt0Ouqc6WXl5BnRJovHqJjnz6QJjhanAaN20Gv6jWzuKKUiMVET0EEZ/ZgSgGylDyOWBPd17DyhSsZKndRBwHc6y10Z+uDtro+/cWKWbq1lOcHd5KADtRefITnAuDrBbTGBqWilAkoql87mLvasAlvs4eRdZpag7yENaAPDUAcUyRhogd1qVm65OwXkZwjhsGOD8LiQTh5qjr6kntgFu/vuFOduuTfLc/hi6mGzkI77O1vRITJAy5jmWwd8TuNSTS8xXjrycpCd59p16ZUmG21juV4/4u+LGYuHBvbCGS9o0+i+WvwHmenw9v6BAEbjoWMts5N8KY+Sy6BGYaKREepR8QCd6u+ks3z6+84rRM3XZ2oHB8GaSp9i2LcSPhrL09xCx0sdplpQuo2ILqwSjh32YJsrRiR3OE6nQChrnyhyJz/sbmZ0meewrjOJZ1LeUKxpMslLfu9w6u805aYsUfwpds4AYV5prtaGDPe15RnHSMl6BXLIEBH+wIJiPiUliktEsl2gy4Cg3ggTL+iQUvP7HRNmjy3e9mN6Mg3oJ/Z6bU5Twg9GjoPtvdHAYDF5hhxaJBxx7N4LzXRaTWv0BcFxpSgcvJlSefqe27JwgZP/2wGVM/v2m4ni7Q5RAbRVPLaKIj7xNXVoW9H/hxIhy+uAab7+m457jXjevzhncU4tx3N8TUJBcpheSb0vTY1IHclZlS3FJk4Ms6x5vwJcZ9RnvQH3Qzff5R/AweOi9SZdmsL6Zwmcxb8f0d2OCuDchIWLLUMAElOUxLRfrJciEZx6I7wYnhUquojnvcuKn9FcdOYut3j374CBXSWAQh9tvk/QUE/atFgZLSY6BOT1fDJuc6ONH4WsCmOcf4lfeQTq/YfyxQPxfW6CdrgVjMihYJOkCb1RmXDjEBe4+T1tKl0n7sdMz1jwPT8bN6+pjHQM8fi2dVMJQg4QpvqdD35KDz1WNuKdgkZ7cvxsDCB1gStYxGz7un/4CTK5Z9oqR460EBmpoQXBgfvexVRkUsHuoGBsNlZIojiCbw+oKfeR23DH4X48ZV4GEe5JDQTy1HQdxtj3CgGq8wdajznDfiFRzhOPRwIDPN4GgK9G9rjg22UGmcg+IuovQsbh39LW5wivkuR//D/M5jyXbyCaU0EmUt04bQqaie5UL8HLSFq6GXnHEYKLNkFouZi79wiOyKujhJy8Ikkq/0ah8/4vtcsABa47nKXPu0I1T5mnPfx0xPBWKQBBTqj/9tGYKE7QMWS6kuiZkDxULmqhMWId/kP8HQu12FXAo5JjR7/j7VeCLaCMg5IOnmAHLKvduW2SsysNc/fZB8wDpCh1AILBMV4KlHsSfLrvYDhs0R6qQjciom8ivjAydbZFP6G1fV+aa9PZFbPyKDRQQo1IRs5dQ86XPqJ6pfstO0gKQUB/Ye5LWgYlL7WIs9jOl3Y82UmsZgr2fhXhmKNIlvn+ImBqctDkKQuMqbEz3SMaGbFAv6SJjCh97g6fsvqhxrEPLyo561cg2byKp+Yux/51oeQcaZwavhhtdatott/28aBasSigejMe+uG60+d/NmCySarll2pinUjkehZNG2SDHBtm+VRGFUY4A/8znN+WxpeViay86rKkSWXZ1WbPJRA/Gpj2lltC1G1kvhs+bS41x+VPGFPKY0P5JaAc1L0fO7obV45bH+Gpes19EfN53XeXsb2YgoPMwaKSn9HQZICwZbOru15refkz0/Gv4f/69a5mvMOn3lxAziz++1Y3MHlFGOAC8UH4n3FbYCj7g58CNQVBd7EHGN9nUi5GzOe7XgdECuGTpHrSUvNf9KyRCnOYdiaX5BiV59ffk0fEqZW3KzsYEQyoaGBk3t9ihF3OAZRN8S/8UB3FGI3pt+FjPrMMjfpehrgeN8AaDKBpZiACRw1U7q7Rl4cVMUxGzgliOZ2sCiLnAP1k8/Umj/vahT5oO6MI55WKd+4k6fU4P9GhdAysjuJc6M4XaLyc06/CfSJsXxRpHQyRIG2XnMujiKjILDxnB50D8M1kwwcjDsWAe4dh5ATw8byN8WPcKd8JgP2SquPGekkYY9sDFX73R8mKu/IjXibVzNfypFRPhvLVRafony0vvX3kioifc21CvteK/RDM7fd6hmfrPiZweqtzF1/w7rC5z37AWIrCYr2LMNFXcQrw2NQesb4yOFqzS6zSIHi8IMYydr9lNMA50hxeje7tFF2a4hYSPedn6tHza9CSYaRVvwJUJq0HYp842XI0+GzUkWGvzUXGpDMa94Dzh06rlKuWsIhyMxg2+qVqwke0X3aCkybERDfMNyBNbYKuXYuMG+WADOVBtlg872jbWZCOyoFfPcDKsM0W4JHmZ2y0KVFBoZdTbVsoc6Sb06UUuh/rdRrXleRoOfimWKNj95QmSyd7oqq5rQq7abT6m9am039rNjCDGIFQ9EC6j8kOEAM40kd8sfPoo0Vyo7dVZIkMQckTv2Y1iUZVAqtaFAwFCCyi8VOiDLR9sgg1sMUNb1Vra+lV1LOn2IZEhXiTv78qPOHfwTbPosmwpcXax0H1UnJsr4Fa+fkn8+iWKigHS3H/hNCJgURJQIyqyo3zBz0M24EwqcGu24cMQ6xrxOifXMY4Yb+mYvcsYm8b935ORvzLjk8/Rs/rEqUHC6RpbQAT2t4pkj93/DBXF/937p61tRwaRcRIlE8pcMwA86SbUlpJm+f1ywVr34S1ec2s1F6x6s9+F1aewSf7gYiOZM0zC3aWyxQ2eW9y+3uqCuI2KVI3lCkSyBu0umilUcKRi8dNnQqiLF1WYEHV8yuyuW0EiHvxuz5chEqCAFjVppNbeLmRd8wHJf+kGgWpqsaiShavi8i/uJtq67lf6G0nqH3RNOJopQRH3ajIlQ9hb4hyLZRfUMZHqYqWRN+N7gXUaRLWnK59CMDtITuFiMWzjNg1Mdwse+1h1skkFTk40n0E9GGnguHS1WNuiRWwPvWSgqnEQB4Y3mRvWS3zcAAxVJiI+9Up/258KtPhLDuUGKWAWNyjgDa/DfA/EpanwVYQICMfEtE8mUtQGCK25wwLKnRngTBaw0FEQMRarbyeFDMueEK/Wj0AwVR6km1HmNHu0dIP7yawmwgLF9KS/yARFp3q0yAHXZc0SQDKbyU/pGu1G4ITOjNoIc14F3DWsftTrcA+D5BWiQdaZ5LlcbnXo23pIISEHq3GqucyD0mhgjyNyD4tm+pZ83kDp9/6AdPFwoel3Tn/jPJaponeB9P9znezlEKzIM1545T5DFa5fCvfjs4qzK58foqYsn/SQr2xt7qaBwkiHjyGrsrXuqzydxIOBSkT0rABuBvry4u3+J1fXPc2QA7/xRdTrsFDRj3/sIRgxB46LdY+UwZ3MecxJLR38uznTiu9F2HfT6ojmKlwwhAIwxYvLuB89c/m5Q+PZZmmSXYb09KMGaX3iXwNmlp5OCx/stH2+3tCMvx6zkqKwFCiEoQvlJ4QCA0p3OCsW4AFu/LNd5WncMQig8n+apE2xPdgL7rzOsiTNMYCPQCFztyMWoU2RDk8Vya5SdVQvol9MMy5+vwCjzRrjemr6AyB2ul7Xap13vgEAa0K+RtBodyaFHAYGcAnELX2VkRLO1zTv7mwWT/4ju5kD2l8t8uVTslYayz8vrL+0uZ83TtgEju9NrZQJB5tyFYFnHdxLbkf5rL2NL9Pi2+AN4xj1lFbwJC2HtMlecW9Tk8Thv9e79wmhJgVjhkHlIz0W0fV126apzWUC2uDPYG9SX84trXwT1l4zlQFQX/bZLGh/dO4oHsnLsgugYeQ0jGUiDTpj+0BepHQEdYTqPD5/0CuS0MTjbBdO5ZrCoyqr/0vK5ipXXMx2llWjN0+W+kysXpAsm2UWxRuJFMSTzTmAffaZrpmifFJa1uqL8an4fScljE7vul588Ul+MDjEx8xxNrBHV/T5R6IAxbAR9GGi9jFt2a+XpgY/EGQJVhLlEyki9E8PXavvz0QpLa2FoIu+FzkJ+ALW/OM4MAAkCzBTp3uqQLbsxtdDZgBsZs2FjGC6niadM0TOU3RkQhKwT93QiLRSx/NE+8iqtus7QWRIPaWepF5eYKFr3uBZij6a0pAjKdLr8sS2Oot6Q67BqLDdFNqrGttIYJtl9neOD8LjZ2j0k4lIdWBbPYCID284GtIlOcr/T+nQZJVRi4hlX2YKE9B0N3OoGEgwJuiAseBsi7w8nPl5gWOvaVYdrma3F9lIMQXyl1ss2ja8stmZDRLadu5lskQugfqNJb3+cMzbhZruaQhbiWVmxxQir7TLWpooH9MoogNULTV8cGSw99IVGf04XMn7ICnWI5O+TJML6gz5UNysu4w5SNnWy2pUQVz29Bv3YjW6h92AbZd4FU6KrnmKh0ooUq5lzzJOGsS65N+xNr17H/FmhoD/rWjhycpRPylIyZrto1YiP5SzrGknL2X0mm/I2LEy807Y0U/oq6mgS0OiqBYSZ0r7mtly3J68gGJVDgGsVXaZgZxEHcL+3FU/DT5qg+LwyGQRZAsKATgZtnb8EIOot6ErRN4qJCw6iqeOQu1y+5GM8bGh2FPh7A98kd7Ugc2LcwxePZ02zUl5sPS/7/6LKwndUcAZwTmEFSis6nCGPudAt6TvoJaJLbHPKo5UwrVKNYwWGEHf0BIfSfxq4rDVTSxhPy++8iZuRBOkw4sDyUB+4lvh+d+IAPoKQheW/JFja7MLG6iO6NaxJwgBqMxm66w3fCJriEFVaIghuMdOoXdXelcVeLgj44bINmUUauVlY4URhfXgfqxNxPYxTu87lYnlwVxuYcGHvH27dd4h3hRjORK+ORBJXc07ZKS0UK55rh4kJ0END/+NvYQHNxD1F7oJfSLPVe8hQv8fEnRLvWaWdWZjUKcIWMryNR3gNiPMt9c0RNwXyZ9VODl71A+l0Zwpg/uGQnf3yQvf9QPCma1aCVngXE3mE/R2BRJQ/HfiROLXVTjMtpqBSmiNJqaJJOV/5aDUUSR82019IQPkcsEI9PvvCmzu9ZGfbqneC7tudx/j3TB4uYTrZUBHMwx4t+W1xPM673MBzxVO+U1wv8tmFctwkkJJNtiSURnFbQB+uut5QKo3XcrqTUEDuIlsMBNMduhluoXV2q4Pw+7cPUJ9QCN3E8GOWMG6LR7Tc4tq71WzJowevFl+dng8G6KmrrXRrHe6lcfGUblGr7QBx9kKl7dAN1MN4bmVIsZuaQLKWRi9Kz8DDNHLrJ0Hch+F51gPJLX7BOfPDnacCcDqU6g8wc0ScSQRHsb+9ibwbWE+WT/H2+pv2azyH9r6OPHHh3Y9xHsMBfhmPH03X/s/aSLpmsIE7YKvT1oXNAcEZ36DIF2PHgRYTismjWONJgJzFMOu6SkVpckB4CZ8bhQFfhQqNO7jYIUBK4JQwqYINo4Ufxwgzj1xBPPjbySCx9fxKkiNLCHKXFn+YLxsI4h+o/j4M32ofmH9q9gkudrsYvf/XiID1KQLNhc81D77wvD5kjihEaVc0ywCgXxl0bCO2a1W9k3kXKvstXw+b1BKuO3CEB4muTo12EMl/4OpFx0vEiUSoxs7s5i34k1x9JrTfqaDtGD5+oKwTsjlUfAjIySlrsIzgLFAUFQ+qypN+LV4z8pSXlQxkzTsVVpfAfxfJFJyyRURxUZB9bbg2ivcyN1gNxYISl4VOgKvigqh39PQ2G1NDgXc+2NStY9mtM+kI6QnxHclBHG7ImEmoZ3cmuCc+3soivMglL/PIC0H67kx8wEoOSsyb9duJTY51GcPJ2wii1KtT8Fw2zM5nrHHT+IvwKEdBpIyntxkF0+sJyZsobXZppU5X3FHM+utoREJTooJqBDLnvagwHJmRz6mDIrhor/rmPKtum6DVWpVr7uDVvC8NQ3vN6S5K70k6/o+I09DIj9rXvWItkvLbO11ZUh4rLvPFvqn4/OqEWOgha9bGkRpXNELtS2yUiKXRxKROf18CmuabOPLaruTUXmTySeuKdOcfqXRjG0YmeWWqlcQiRbn5IcTYUluVydlS5tQYLSpzrBDfjlKzsQBH66I/2c0U7laUArsy3OdQrkD5hi2ADBOp6Wp4FfiEBUCi45ZPCGIGg1CVdqV2STs5xxfMeq6aBbbtheNFX/rnV++yAVwyWz29bgE4y+u1fi432xRTjQf2/o0E+qYm62qQoCzplOi3hHKHHLQOyTyIzSIY9jv1YPVsI7CmB/wwDaAS0BqyW9dj2JaikpLKOlcyIIP4TkPZUzQrnPd6ml3+3zo5005pe5/IhV3knfk5WxA5Vabchn+BSo0B/1leYSGmWd/gUgeTXokxD5W4VISWXz2CIuLUgcwOavrG5A2VUyOVr2bWRdzVtvjoDxcjxKBaidXb1X5G+IGghGL1CJPJJeELCgkGhVwYnA7YnWRYt69g1M9eYsGw1ddpF5+6Dbz5nrlOCJEbyfuGguul1REpqU9PmTgcVJ3bGWIA/7KA4/JJpHob/xKvSlNeOi7CJd7Yf+WlcbRpnn7xWqaPf7yNNjEHE264iEib9wSovkygQeF+sr7852pZIZ6VlCalo6efE+tWO+qvADWFADIaMTrWw+Nt6fFbUG4oSTaWsNW6ZGVOaX/LUr+Wuo6mGdLEjFDr4NDh/nh5FXmOMtyz6dnidF8PocM4cWqEMjooE0ZDADiBZync0jh95sbBWFq2QTIXFRrcoiFmo+iFB7GqCFXLtjZBg6HUpytOvvCk3403npgXB4G8M6b0lzwcdXxCnMUW5Rk2s97CjgQ4BKde7UJhFmxwjaTCiJoLkx7mW+fG6TCxpGpGFEnRrq/+JrJtN0ox0E3AaFNShICCNHuW00FBH7GCJV0jMQsrCty6e+LyS+9Z4HmtC9iz8EVBYTznxXpVEewa7RsD5mFE9qHIE1IkRIeOzYMbcEb0avJWKVYz7OSGiMh08fgTEayvp8XDK7FOgZ8HxC4B2kmqIVkWaZfqeHaGz4jlKWeYuDZn8gAFKelq0kJzugT1Vhi5p0oq21iURvP20mvkeE3wUBwvnY67SB+WgcegPjjy/Ap/NZsaemCGvGOStV4vRmSEOYm+11FxO8Bq1EV0EWhxxS/iEdxwkkBwitBvRavmeYPx+Zh1B5r3b/Tr6Hit6PARdXscM4TZiRKDQvI1HNchArtluYD2M360mueIYlqBm2cFP7LE+5vggK4G8gSrxdXIN5iYzYbDXcRn9PYn+f5Gf52FNoAPVlLG/EUpFfGiGb947wyYMV5VzmnrwrXfWt9VB2uG2D/n8511zqrlsyLyLz7yRDjlYb16bBiaKrUJnxKQgIo66OXltxyWJrlOlVL11Y3BKMtTiOXBuWg6idv18GGgC4V4brqQ1j0CvxEsbscb2JgXlARUuggxQE6W4FDXHs8TdtBv+LF1wIaRGQPdbuQojlQ8r0Yba4yGyVqaxbhLr5M5sEUfdPqFFRRm3fG//djr33Idw03w8oKMjJZ68W3r8KCysMy8O8kAnwnMjc3W+bagX796jIoSxTCugAEmaQk4lYdleNRi85c+zI1ff4DD2hiH+/rerD/hJXw5iQZdm1r768kbefFHcoKzR85Yhgg9+0tD8VktzyoE70tnfQJbZiozSihShL946XouZ3z76poMw6eSTBAIkD6U1G2DSGpRDxnuu+aAeo2eL41cJlma065NfOoDaNbK7Wh0g7adiDkAqrVwR+hRJ4VLvcuNJVmsjT1b26RhcGHBHKCb7Gc8U8b9yh504KZzO7scOxnFFOtgpYY9S3ovelfx84o9JI0lxgqTm9X6iB3Q43ZUh7V0tECtIGyZAnuWC6LHojzqWszqIPWLx2lDhlw6iWUjOhtBg9jhL/f8cS8NYbTeoGOPy3yzZI51fxESPVU5mpLHC16/gVehgRriyaLmzBiSCuLt1QpTmpCqj/T0hdsiTLwXUAXf9FOZaO8nGYOFZXsgE6W1g3sZQ81Q4nXn0x94ZcJ9xm9jbLiELg2k2UU46Y0frl1hIaWwq51fx20nH9BphCCbDQ2111998TAuQ0XLIGTr2aYWVbwsZdPpOSrPIqgQ2zXhVaXg/qRf51GLzFFp/kQjjzkxAmpnVO8IV7bAtMqR4jo9k7yPSDT8jkIDAw2JZH6DkI6Asco23Nott6fwHHEeB50vtAWITgoxxBGImlxmCHmCfdoEyGGdidjYa7n/Ze7sHc63dx4OwWbFE8qUQJmq0htaMjIFJrRARBWTm8RCqlAnm590OHDep3NqWyk2xIrkrDw4+ncbD8ubYXIM9Z8WxVFB/MCJtZguEJFDO0vIzp1R8Ta5eLtp39L2jOhKC3jkSuheySl7euqn3b4svhXTrs9+LhLP+QSg+kvoSAuOCAt9LBPDs5v+G6/joD2iJQ77m5PWrBlohwPkAovDoglEiZhdDbT73qbSAUlIYLo9Nc/GuK8jPRrBk1kxLuxGxcFJijaqgkJtZeAW/Xy60Y/fqaPj7hagk1vSVpo0dTR7R1Gsfrivy1fow8QT0NGesJI1iUY8vmxPSW+I5j2JFWqCklwM9mr+I9iFyanS3AXZG7E5skPS7SRM9G9yR6HYzNVRhJMJJEQ/c7R5fUJ1C3Mpz22+znscJe/2+5veRmG5aiD8OZxVfYJsvOl6Kq5K/InWlLT0P5i8zMG86xK1ME11TmbaglZ3zasPrH4J7MSmVbKK6d4dlSTXWlvatdxKETLyBVFb4mqtQg+cGoVPysQiIXQqnelXRq9ucGLz/lxHkIpNXXTENWK+wZ56jkyQHlgSnKDfS5Nuo1MzZEp19cBEKGY0mF6DOlcz8XEx1UN/pXsn5yPZQtYKHibrJl+gSo+5Xs4RFChSwSGA8g6WrL+Fm6Uku3hmyR3F1J8deSyrfcMfl52En5+fr1a+O4HD0Z4hMEStg6ITYW03nN/ywcBy0EbLVmrk11YU9xjxVfot3cIxabPfybcE8LHOObzETw5MncCzTbbtO1E4elS807U5SG/lvt/aKrg3EXaJq2EufRvEyZzsVQ71dYvuikm1xZu+Uneuq6oYqF3p9G/DseC8yxyaM/2ymxL+PhiwlBD1KPzt39JxYbUnRUZ4Ny0as034QfSPPoYLGejkHphJWUJdsp4GIOc0LlbmupxH2brTGO/W1EUM2MJObiWYNNggnYHoruGj+FucX0sVRwt8MMrurTDLDPTI/dTLfGzfaV+v0K7WJpVEZWD+ZdGYYbtAXgkFMyNkgavgpmLFx+sN9ESaZZvalJAcAX5K/5CZ+gvqxYGKwZ/Wolcoqxzi1KQwqX2lGvfvnk+PuM0RBDZIArLb7K9MicMXg1iEvNvcMickqoeBcignRp9taeSrhS/wLgMcpW7hOxvSJX/A5P1pFHqQBeFxVjX4onq5+rku5Y3ve7KRR5YNt6C3vKc8N77j1M0jXUIBlawTFJZwLV4zXXNK6P2Ru70ArcJcc4feNGAQYDBtz8vlWZEWdkbDDCIdl6Cfn0K6WoV0zlZJ/uQu9vN1eJ7141yCFMbbOewqe9B15xlo37bKSjFxAclHEkqGNCQZQqq+fRwERX2ci1uDKLqlUDuAKeNS+Me2+wal86XC1M/C5+yWlp2/bWeFK6xAdAsbrcT8YDkpKfocbg88FLyng9zowChs/ejXciWA+K6ny6PFAsqC349RrSxh6G5UrF4iWcvj14HPZsjetHRlALUz0CPCtWjh7GLrPihJEcWlCoXBL6E/OMu1hz9pn+KXa5L6wXx/q8BDsmDOh8GwDRQhGKnYIbm8RkhDWMg147qEks3x0OMJPSFKSgs9+T64aPJ3imW8+oHDJS2Gz0tAltHGKdUDnQu3oY4CvfPKV98wyZMKnkyyu57Z9YY+TNVTeTn/KJwkrR3Y5KFL+5b+Doq9aufuqnlIrlFwJMcVqlb+Vkzusbm3U1XdrjrTP/x3hoD3c7h4wLZBsoW3bApiBWb8y07/XlOoXPMvr9WxfZhv60iEGVj9s66tgzXPvEgGenm0irPktxX1e647PdOUocR0OwE3+rS5gysa95W09Qk4nft2zpV/M8vgstnywtjollXivPr/tAdEP++6YeKb7N+rWnj7TwQcjaYWe/vLqiU1v00K0SLAtNvAQpGQkv1d6vewzQpjxfMYWG7Q/vlylbjKV1e0cVg00WbvnvFfCfqehFy0Gwd9ME9KhTf+Uw9kkn4ifxl5bVBIZVz3xy/agLKYfrsJcgA/WHZ9+HWDyClkx1Uum4J+aQwUgvmwd1eZsRBEAZGatyLMh4rLp7qP7bglw68DIb4AyEI2uLNJJrKPHmD5hIl7pBQEh/XtXngjA2GeMiUh+6mDoGVdosNt0VTgBdcCPthLthh3/gZjdCQIEs9kWQp83WFP3Yex+eo2lFIDMex2B4jHqQE4nb1VQx5yWeJqei1Syt1hWw6cw5G5tYrirLYj5ODgWbq34F98dp+DuK6UounYEHRNP2Si9sQpADG7aXnaIVRjk9J63U/hUcDa6Piab/mNg69x38rqjygTKhIohMCxFuzsrMXKnjHFhyDvDXX3mJHjh56tV1Iv2XtCidNZ3sntClGNUn78GX0IFn2h9LFO35aqcp8OGYvszMGr3DaJ+TtVXtF2y6/qLe+cWiCtLedObVeAKJAeA+REa5PZSOk16ddbKu4pAraIQRU849xAQuja90ySQW/jYqTrL5qKhS/ZoMkMHMAnnxQKZA+IEwOpRIaK2RV9a2buusqGCGZm+ivm4ONAjKVtHXpqE9mTRszEvLwhBHmO83C4pBLBT+JDBnKli2yG/MZmerQmFXYR8xlt4z4ahQ2iVuj8t8spaU/lJbINr58Hcz7gca0W97fD3w+bTXiO9U5jxLgNI9zFE4JWMikelnD403XJapTMg2WS6h4ZiG5ImTOIR8RF9C2IBb4IXjYir82a+gPAh7ISaPRpgmHNV3pbXGVfgXxU3oz4hp48cV1Vbz3h8KjgN01ThHfYShNvX1ZkIHmAhRFdw2T9iXl13I4NWy8trIwRQ8MKb5CRqDS1d4JkTSnRrnC6TnTNOXYP0jYUIMEscN0v3RSfacbS4EkNkqV31j42wSIMDPRYB52aEiCzn/QymqQdCFEUiPSjmSgfcT8QbuO5O1KRshy4g4Vd9FgDPZZmWyQ5j/dqv7HP4/iERJpjFs41oxSJTPLnzIYOSewhtqy7tLjHKy7mwhtSRX4VBI1fjAjvyKjLnL/TRXZuQL8nEtFOuO+amKlqFI7gxQbSAyGdgdg3AoZUOvLlXj3sNfZyql0d0ubvFHt13vWhSBdKfnL+btEhRRqBOt1bvHI2ey/I50zyB3+rdjHUXbwiQyoPuME1/D1Ink4+fojg7sYJirjvjAv5NAMGzPMX/TiRCgwI8Kryx4Z5J0iXJoIkWx7GpAcdSIVl1qPZ6ug0Avdr+b5iYVVV7R7/te5m4rHVACa7u73xrwKMo9ZQJxkLUksUvR1nZLd2GwxQRObSEzLGI10gGoGVOhhH0BbwQJHigkkqQlz4nVYgkFqIHLD/Q7+b4MF1rhTO54aHQ2iuL6VyTSGqN7S+venorKUoKLnsv+A6edenkDZLByUcYGX0FUyX/svuY+inf/prGTtSZyMkTj+CF0yxu8B1GjpuysJepEW7bgYqEtpprvN+7wRYpR0fpPUWFROD8votQs/haxWcPXL8EojKyni1i3gFFADM236vHKSeGOIqJxlG+gDyXL9HXhm0YiG0PKifF0p7yAvU0Z6OKiu3mef5ppRxNSe55MwYOz9LhXnda/9+ZSFmPcy2cI2PAjX4JgMvw6D7LC11FmLjvovEfRT7mGeGpXwuqzM+gyG9O6rQ1gEeHnU0ouEcEX8Te4zeJsBYcpp6MIGfOvQXpkPDtRWGu74FZPvF23hIU0LNlST32zyLU7s5NfVEZOKWSiER9gmtiWmb2l6Cj0i6b24NXYJj83AMd0J1jj4hW6JDc6+vIHm0gFLvb6rQN/vA2M78ZGWt1wMWsoTLN6OaICeyl+WYtz7HKDVUKXX0KnwZhezxwhBW+6/clZZsL+Kqdd+BQOfdBrwOIAhra6C2+KWZjhcVBzvCqrQmczTEB8j6Xj97nL1lsxHtRltQCmXdCSAixbLKV4PzQhJmvQruGVJuDsszBPiKtP4SuxBV7k7ddl7i9HRrt35G1u4RsVN/duJgCoPj9Amzn0kPUXvZILLIS8FMd/AdhVBSnJmtWT5w9Cx+FyHGt4miun8mRQ+CgZ+gicjE0cYLAXehpGqoAJOnqT0uSzBMwiJn8kUfasZlDekLQWP63ihcsGsztSTCv86WmfUDMbWjGOhN1aHX8MhHvYOwmWN2kQVLhq9ujZtZDuyizvGe6ye/KxVaIgSrUz09oWN5fxiFJ+Hw/oPnwsKSa9b3p4ICiFus14nDK9LA1a+Yvvih8rAe/KZgIm9u94u4MSyOYVOMy8s+0qAoPlRDFkNwSG2lRMw96sKsXYxc5HRGHGvqKRdlincwdVlFNz2doRA5YhBdiI5i96nU8Z4P/+4T5Ny6tXRS4j1v5MUWul7fSa7vxpgOpjud18J/GYCiXEnGKQcB9YcMwcTn7GMKhC+CuRGaMak/tPdAb5zaJATY7FrPDb9Aw1FAOYz48G5fk33zcyjV3rQkbKCaRsctBA9k+k/j0qanJkwW5t+evfjxEvbnoPGbmrrbU9XbJBTgqT11+iy6EcunCyNBQ5TsPO1xiQDjGS06xLePDMawGE59GASLQgjkxTH5wpEod3a3xk9F4NsLS4uN6GospHgNaUjexIrVrVRlYlmQ0jTfhu/4N8sEZsbFgsowByNyJNrHv3YG+nUP6YImkGGdldVYJaQB0rxYIKs+g3qwRVcgxJJZCb6ntx4S+4CrfVO/IafW90cu7yaIiua0ZbjQCKF2O9TTTMkrFpbRpR+RCUNcHgZzp8sX7sB5WxVOF+Vcd2Sw5UsKnDRukFDm5tV4wrY+X02PGcRrQYxi6oSpXtUTNsFkh9woZz3dQneQzzFrjoEqwhYb1jYfwWDSvE/3Py4V/utTLR5iJOX9ff8lIq4ZVz9fpBFM6cmDUok5TPx0yMMe4fkCAJQVvTs+3s0yy4hmaYGyJ8ghiyid7JaMqo/YIBoZhwCZKZKRBwF+jhp1z/f9/q6FNte34qnxr0GisET8moiy9WJZQ5R2j1ZtpO9SqjbVmLimKftpOzNz73W+PdP2Zd6vMgBizXJyWH/Zsdw7mvHiHr00kcpKveK8/a/SrzGR5uSH8rMQkhqpShFQyczOMEY0uhaTxRz/nTQKNqraV/PFtG7K1ybbL6lUjJ9y//sIX5OSGWix/IlkRQRnwCm6J6VWlY7xsj+SL+RmMuFQgJfmJAycVvgovH1HvAvwbVGREE4MTUq7dMSUySItIaiSZ5jAOA+WtulX8+if1J7C6DQK5/7D1Bb2HdgVc2/Jg2/lUG+IbFz6V3tzhgGAWzPBjerpas+SvAWPsV1EWpQ4jw6kevvWH/gVFlbstDd+7Jc+GR0BYA33bqhV9NmwMnJUREp8CfyflCKBmb7yc5+IR4Au9td6RVpk1XW9YRgWUhnz7TOVjw26slz/dpXISTmehOAoRnfb7gsj1AUjNdjTxEQOxzvOMH7zC9l+Q6+CyfHvlU4X0Ts27w+mUOm1Rahw1BHwMmo0Hvt1GHebJFnkdUCYQdWdWuHFVp9AzLxzr7mCUguhV7vsdO1oi2s8pOt/WaeZgYTS1F89OfxfvZNmh+KwNHMOZybsno8d2B0C7gRCE7fheyF2nfHDmdfOHXgLcm5OUnvIz89DBsESFBS/9aiJcJ8Rl4E23/bNj10lmYOQuQA9oJliv5WXnISQml3jbx5mFvOqav5c1eaCAXIxtSA6DBF3VpYjhPdUcM1xTcKw6Qt37tGBhYi6SctJYYjy82jts/z0pEN44XFUP7IEsNTQast5icXGzQqEF+r9v/dI/u7ATNJLr+gEw/FNymq6tHb15d6gB0D8ZYb7RYQMm3o9lNDJnCUAy6JhQibdBBTzIRLHMOLsy0D6fFvnFvPd9hTkvkdtMvTlzclz3TQxAkJqhRKBWdPky5XpWbFJLkKFm4a3V+y0qlLZNr5hiFBpB3tlG1jiUGsWTsPaXEt7sDA8Kr8XwiSj8+zp55LH7fSUyHBdP9OneAuIdqJtHYbGw/W+M9Ph3dPB+AyuVkEW6V0ZqJOm1q4FoA3ttkSwx+8f6JmDs/bE2y8kZFp58an1wIwBucH35b3LfRgKKeqycQ/DCCXExAYagPo+phdYLSwxDMENL+V4OUIwasMx+AftlUJ1hhequg+ZXjZ4dI7f7ptupXwsqnoeYKLL9cU7Nv9FKOSFf46tHPMUSn409W3ga7pzH3qD0YAtuGuydTWMqt+5N5bLKRAku4L63N9Evq3/4sL70GVyR6Yj5Y3MEZS5eNpZbROR5olYnlw+QMsXmddSqV3lLEv+LQNRyqi8xQXFjw3Pb1l7pO9mSLsJLK8u2lF5Dr7pdP2NQmCJp4ghm+7NOt6jWoacRfNpn3frHKGDNql3/oAtaFb8oZDNFGSQD/yovYTfmZLjNopE2tPs7Jv/S5NBG48GJFskoVI7Y4Vk92RBmbY4Aj7j+ODiuhqFAmw26awQOQqDP2hsx3HdoZmPnmfWa423h2ZWrg9nLcvzOWEOlDefL4U6YYJvYS76XFpG0f59lmbRCB427OvtDJjlltod651JXAUzF64yzupF7SV9ZvKtmMi5jxIhOhava/R5Vbk6AXhJEWUZlk55xAjiiEjZrWDk+XNX+El4DU7y3zMGTXKPvnBvt2lQsgziYHZupSem6MJpu/OYr+UhIEX70yObQ2jFe04FJMGQoGypA3s6RadKewnECSWo1Y0Iw4SCmTi4Uawr5Eu9Yp9qHg/2nR1GHAH9kx5JpItQCBAL7l6sZz2jyHu0BcBxvehiUrRwv0j/qQpUU9KblpHu+1d66AD9dYkCgS1nqcT1twCzlZoq6VZSR+TdxVfZrp79nC2MO3wyznmbVATPd5k9TKUzpy+yPX+c8V+Zqjq5Gul6MG2zMbKlW6uqTw0e+Abf0tjk9Gvs1wHMqpY1yBjnlKGJlRGb9T8W3MPT9cn/GwUBge7J4Mar0f13YbpegWBoVMm0t2ZduNg6QQK/EKGqiroEtYdsO8mVXUyKEwpniwTnNlsxTBwm2rjRh57yoBeK8+LLtzzUm7OR2ItX/eiyIwSL96UYvEl6EGzORArFwdtRgIHT0rT6mbjJFQ7IXwOkpVsM6f2glY0CkaFj3LfvpiLpB/P5geUnvDmUCfiWZf13K+jwh73XB3q7NwlkwWREGV1CFWCY9Zvvreph5W/khV/E2Eq0D5aRjPNAZM1PNK56YwJr9g9rm9torjGQ2vwh086cwbqh7j7n9ZtukNewPrbXKR19hxK99+tmQ5a3a3quDWm2L597y0PWaybvwg5HmJfiIEU+GONGfBrkOV1XF+lSYDb0fFWlbxIUFXIupkqY20037tfbuO3wc3uMgLqpecMev8Z7Re0VZoJ71iKxM0pg/Hoh/OceMMUEuUht564H8w2bit8NYnLXbpizRwQN4YJe2RoAXL8aPwCQ8mZfSt/dgpH9yItsK3Gu+puEbKxuT8zZAPwa1a2MA9dZmkoPdxogYy815RgH+41TprRckK0IB0kYmA+O0X+4AwSdwqRZBzbXnKwgE6OLKu4FzDFEWflQJookdFZPGb+1Fv+ghMGw+2IUmmoJd9AVDdDGOJ9I35BfzB513urZgsUONWhKaaKyZDLOTTJdHP14iISeJ20HzerQRdvNdiEFYaBvIpc3sE2+J1qHpWrpZJq8HQ2eAEHDUoF2To5q/R4AzvJP83bxoNzMfYuBD2E1En00gqnjdYbtApJF6dPjHJPR3Xgya1xt0bEzN356QCs4ojsggMKUTXb4M7Ps0JUyA2py9AH6L13rb36ALilhztEhG2/yGjmLexbLecLtDNNOFfd4qoTDEJ5vQPY2bMzcEDYQKuBQCU09GkdGrneyDgh8zzjjvq5QcVufP9uyDCbty9+POzECdkw3whJjFd7tQHZfhe8uVD7QfuD3kfTd78yaShI7MTg+xGzUpTkicadChhQy6Vi4lVqyd6SHIMewR0JgxIKjNK+sX8WPILiM2Mr5iF3M9EPrYMIG3+qpijKQxopzLhT0hBAi/cdPEM1GD+k5cFnMZlsjA3vxZVvI7iNG727rqYYhSZynv5O63lq9DEG1pYndfMaJ/ra68AvSbn3h75H+N5qnJ56+2mdGqyiDQuq3kOR6K18DMzUqmEmXRAOH9PWxJVg8I2oXv+KbldeX4czSoR2T6U34elxoNx/vnPcR1Fxh5Gimn4jVyYNWxgHFQn777l0mrbTCp4I+O5/DhAD8dbGfQsmN6S20hGsjgMdbKE8okL+7H7gUB+l7TzXoN7YXMbO2t0wAXz5Ex87+wlWSpYjWee/PRSEuDaD1H37Nl6/FGfwCUs10ktbzmG0dM+7/YbPM6YFNbSRyyM6GA1oF8pWgeRZOEhNJsEE4H81AGl9dcfcDeNJFcgHqkDYyN8vPHqkjNSUWO8zI7G545iQgLEVDY81Mlaua5ui/GkEaYYyEUIt6Tu31B0OS1b/UhxJG1G3NzFyM3zCyi+Y/v7q8xsxaabG+24rlSEZkpL9XK1FoAkRV7W4K581XKlkCa/ohpgn8M4b4mCRdFo8+6YS162bMjziENVWFquTwOToLh3iHWIQSRa0urz6dWMyIiNz6JinN5YQCMZKVx3t4/GnW/lLddy7kZfApxrmG2nJwV6jui5jjDc0QLsCim23V++jn+xEg+9WJmjS8Sc7/Yz6rmBU22MjrXQn7dkN1us3ZPTPTF7rRWEAG6HgEK91oT9Ntyk7MVBKRJMOz75lrxUQoWtfFpvgGhJG8lKjW3SdQ0B4OHqC3H1RZCRikYpISkp8VuxDQs14i/XtgDj3Ensre7xKr6of0cvF4d3ERJGyAVna2WOz5shxzL+NjyE/pcCfAVvVab9LccCtrPtk4YSWdB0dRUbkhKkqYfvVKsyk3AYDH8kWsnVcFlM03y8HFNNNSFinCiICm2Ky1Pjlg6Ni1yhXKslo7J/xkz8iZphejV9JpQnR4YLbzpKCqMgO3jI9ZNUNOe1o/Jo0Mz4BTCpg3gPbxQxVrfk2ol7/L4cjDZVf7U6eLAISyKDzAnIdEyb4akIf5RzlwqJsWtFjk8VP4b2om9PzK79FeBZbe15iO6JPU6HYyUpnMeLLGyX9fqotpzdgBRyIpHVzFJ6MN5jWJDYadB7zSFRbz8r0WSIuKGkO4vgSboSeYHRW2C9D8YidHMB5MtpVgLsNFzq4FkAcT7JPNpH09sSRStq5GakR2rKL3z5FtSN1dsCj7X7hHlfuE8Q+ufT6sCRUS4AfxXiX/TIMc8ydOfI92W7mXIoPyd44JF4mNuiVUy65x5pGyK0I7f1wEgubAdpwjxWg1w6aZA5P0/tMJ+UHjMKZUWoB613KqOxCkFkaJthfo0lDsGJ3IbuaPmv5Zs554Ta/cu9h++6a/89tuvEhg0Nfm31G91YFl/vxwm+6FVzL0BbdDohmfHIGslP/LbeTidiwqfaUUEP9IXuFH5Makz/+tMUA2CbBQJE4SfBbN/aZ/BT4NSL7Ng6whEYiDVpTJHMHEGwCy0hYkBtG5SDCCAOqAgG7NUg/5kRTK8zZbtmMJH8sl5fT8Iigk+tcJAo0glP/RVb+YjXqpbP0xHACJNt7uX/ex13fo0W/NEq279MQd5qDP1QWeAjXVFcMC5Z+fd2Uk84NBdhvmcPXiC2YIPSk6ZONSfesmBtbg/kIlZ+hwSi/eMSlLLYGDdJJv3gQXIBWb3ov18TMWge1Mh+UL99sG4yMVy0806FsWPnFmPdhnAMoY0dmjl26Nn7kG9EZXnMH+o4LVWNkDW4HfdfbS2xHZinXfHMAs0hQ45VWwCC2U7jsFaTJYRCATSoHTKIrFUXzkc0cbolts1BBYRr+V0tRthFUEpZxhrxSA5Yy9iZzbKXoSiRIqmJuupHY3uW4rkF9x+XqYsqu6xc0bW/D7pO0KIzaVkE9oaKnc78lctpmoNLPWdwNwQxtoysLFYRPunurlJoaklZbIwGpe4cxTmRC+ybC3SDoFPsUs91YFEU0yzFHyhair0VPqK77+IhsZzFGTC5+dG245viiKNLLUsszvUXiHWbLmXmfXPWw66w0xdWPnPw09OpVF7oSzBNMOZ3MitikdgwdIuIQQaJ/I6bR1ty9sn+4ObZmIMNNHkNkhpqdL15x8uNJjwz4RU1aBbY/3KFcthJOkfxG9WEPi32Ap+RRtF1jfGb4Wpo8dY98jM2CATBx3Kf7RnaDIvNIkmgfmq7w7AeY5eKBoALi0WBDGanYdmpyK/22zS1SFF8Rfm/2Gkue8pcTFlTctoZY003yHpMH+awqEuzEc77axXTGVKCGWsu09RsXkjypeMVE+a8uwI3JmTPR4W7tQbXw+F2evpVqzJZAKO/GkeliU1OYXDncvdAbq6YaIeiYbfbyzlKTM3OVQ6BeZQ866Ql8lYj21IsTfbRAPgPk1jO3yFEb2Z4/ZuafV40cV6v85g5K/zlcoK+ImOlZUMCbCSkUeiHrfupg0Nrn06eA2hbGn/OSwwP0am/e5dALWonLY+mUJQFA6/a5dwS2rwhbSq30O1iGwxmnh4BwgKMdhmRWr/8DBhI0O4pCdsWGWLCOrfEclc73qzNyIA6ApohHTQEQM8WCE6l/tD/arAIuRwtBeCfVzbcayjbSzg76VZ+O1p/G+HIAi7SW4IxhfyhGWVGUhO7hjdEDCBrRxgHIZlxOy+XfP/Nh6mO5ouvpaQXqn4y1IFKFzV3ZEz2Ci/QVqAiS8ZwjYcGQ4YuqSN+QiJpadacmjLUED5WFg7+ODnJ9IuNJmeUDmiJrxpSUQ9wcYpEi4VkHFf9KRkDBm+7s1IpiUvkHEHiwbanFzdKk9wAcZTYheavvTxVy3hYRzrt4RBt4DTFMSKBG53pbHtpqtmCYiCJ/M6eHjwV3qTikbD6PrOWMN8K7KNAFDY4xhSuWU2TfnIsvkDeucSibgVS3W/l6aRww+Rtan/TGpfrYKYzI9n21BXg7gvyiFEOfcg/mlkcF4WWOkJupbcmjiWjWEVhbMRX7ECS35Q77n3WIRThMaAfBazEFGd2HWbSFzuVmwr6NgzEwpCW/o8YZN/ZIRwl+hzAW9rUcTcpc+1z4InnxwCXb2Kvj9IHo2XY/rGk9s6/5X9Y5PJLrA/d1FEJgmnsSu1t4gIQApgscFaX+vQDpSARbK0EsFgDxlHP3xe0J3Ui5MdAsuha6yY9cAVYDEcceDvCef2fntfar7pc4CVjQzBwkjhH0jNkDjaYV4UlPqs9Ezan2i2rO1MTnpKxUknE2yEwrdoOYo8AMpi7/WCGyG44kEVkv4ivABK/r9GN8apNWoVltcAtzKWLMf0PwacSUPkFyckJE4jMaFqgosFbBc47z23KfLHzP7N+VMK/67JK4j+WFe1aRXUp/IGLErw35AhWvyGZTPhBAaXz9Yydtx61ZYPNHvW5SMwdP6ywDm4b2v34bNC0tKJcjRlwW8/BRnTaPHH5Yj5W8/CFH+GOhef+KklUCVqYtTNx7YKrTkTeyjox1Jgyatlr7NG0UZD/AdaZ0qRz1XyA+eI7WhAy035j1ADk0qPh4xH06ZAWfwtLAtygdOP1GZR6bPJhSyBsazqvh0nYXooPDmMKWc9bt2C4R5Sfpe9fcY9Aw/RnIX76s9YV4/7TNKbIAg5nJ90sqQ7JHGn55SLTL6bkWDqyxlKvVBBYvI1EOwWjGdJWzbbfIOo1mJUQtKbg/ZyMhmUaZqiCzAfZDvJO2r0sGIsxfyy+IW1UVrwBBtHH5zHzZRHnu7wLraKImb8Ae4lVBSppPddz3gkx9MJmuMU2sbgRr9HKJ6j/yKU1SSIc3aC14WjVEb2IbvUkS+6acnPhR3IP6dTytfTTNF8B8RY20foF8r0AozhvM1ywtJz3j4cg+cZBnxpxGTb9IUZGuyJvxMykEHU3FpMm6W+iDLDKyVD9kkn3yTkpq2i4/FoBLgpV/+hzT6HuaiPy3pxHhq50aY2tec+cw6MMmRIxgE/X0IZcjOsytp5P5buI0rOXwrhR1T+uQB1dp+xxTpo0RUDuigVDPDpjmpLKiCi35FRLIxjGsTQO38snDl2BS9xMdH84K8M2fJ9T5a8FXWj/9S7ytMked8DDGwcWe2HHJuzBIWrG4d6K6wfTLRCIYmWtQsaiZR6o1gzB1yEQ/UypGdoMI7OLE4JMPIuCt3jbVxofnC2SYMice5QmK7bMuaZljc9S2kUWeFjC+8GdzDI3Hl5pKDMirFnDH1vVsQXO1PsdCSWF1G6ALzSKOuz24lyy0ITRHEmUwxzYo5RLkvDv58VuYp7mTiR2ffrKKhof0QxrTykXmTbxQ0k+wUoqRDQjYJwR/0Fyo8rr95GhPIGHmY3h6UbLPKErlbOvUXlhu6fkmaJ3rj2w0Wcxui0vfcROW0G+E+E+vdxzefWYQU56feWaxJXTgu/A+RMgss9qyCWr6EFMHgjHR1ZyE2sS1NUrdR1WYSIyYTwsp82pUqN4m6e8OUaLm7ZMGyIshQNewgP3LTyC2D/CFftVAcdf1dCHIbprdKWXU15Jv/uHVeYb+KYqfDclmp0tUJZh82WkJ2paY1eYGqOIZu0ShGLoHXdaPjwlNU5aJSl0Up2jmokz4J1UswLKbkvbXd4s8mYLhIpSt39uC2oS/s1QWOlcCCgk09YvQw0tkpv3tWTe+Fyu5zcL45YYBHya4b7gUGdFfP1k8APkMBP39mmB8vDmtgvz6kxfHEsue27yKTgu4xUONjEWu95evEwUY6vtLDRHR6vrM67GHHHHXdcR+QbdXszzv4bM+PkIbxJzYzJqJ+9UR78ixPj4F4T5nK9Zvch/jqkYsyz64O/atHWaM5KXIOwjwamWYWzFF11Y7aIKFQZCOQBBX0zs265Kg5d2OlUEC415LQJJUw7zPXlgBBg0XIRDZVxHgfPKdgraPI3MltbmZTg5zhc7X/QDtb+s6lMVWCGEG/nZSG+LX30YNSnRf25Ag1cSmanJAGL1Fc98prOJdIhzuunCJHN9Ym/c8ZVLxDPVsvDFVnQ63elSAku0z0VJ3OzghYqSRoknt2CaWCGetN4ykhWt8VgnXlYLaYEp9wtoY6kr3zW6T/Q6Ef/CNq/cNmz3M/LP3+MdA9Egh5TNaOTBRJ/014veQIqnAp7csHuGDumswAoF1s4LEvBARK9pSdAsBGBgQLYc6eriC/z49le2DZ9wnS4PldpGIeoUSwyBzLvVpmHJyvnYPYSiO7VDprRqPoIxnJcF3DLJtF8g7DHUui+Rt6ixOW+uLrFAN7nnnFMtxZb8XLkos5NCK9mfP2QxZcHkLrSpeF4+IZyRLOGDX7XD7/ADUqfq9tu9TmMdjstKv0cQ1nbdd+u+2zztFizsWussWTc7FovasyH9V8UmzUYIq7Dgz/4dWKH8oHZAoepwszprunvkk3/jWFeQKqNkxEfHmz+jSLOtnXF/CMzzulZgxM2j9DGnjKV+r1rkzUYwO0W/ov8ffGYeUjZDQZsNqbLNTCFOpyhiAwIdopKHquvVwao+fPcxw7VIGYANyY9Yfi1vYz6Fmto2GOXd/8UIDnDIC/LRpgP3wKyCG6ltoq1GCLm28tNEduL4VGl0yu2XohpfhR3iDpVI2tN9d6BIUqLUrnht+O2MLho6w/H2dAV05tg2mMnSmZKbkXmQqZ7tBr4FJA3iel/5+TAWws5vyXCgknGgNBAs0uYP9f9oGSvHb/aBu3ioqJgxGkGjVtb+h9+Ey3rwR+eLvYGgSrnHFCu/JudOJHOnC6N6FzRU0k/FKG7a8PxOVoFMkpw8jVJkSuN2OdbPE23YoKBKsQBVtaL2oH4id9heJEjp9bnreLg6JSrdT+xkT8/kkbJUUvHUdpDO8ksUS9ChcFJ18o4NnfN+X4vx1VMk1YHIpWx15WUz2U61dDtLAOUH/ZhqVv4vtvz51xzLRKsHN1xhW0pRSthcuSCKDMtC93hdCEHzJ3Eo16Wm1/KSCbbE8luowhkRQ4iI00GTntj/348BR8yF4zfwZPcyAmyPbRPZlcqyDzr0y9ql2KYqNXz7eXEp4Q57/Wbuv8Uy8EbZstqiZkwjn2ZnzzItobk9+bF4HmMcwkdTRw0X+rOTApGLJ5c9KoSQV6ZU/QAfS48AUZlyb8/EYoI9+u7d+/FDmDBfo3xlfOcGeKsdDAX9abrRuWk3zqh8g4bzwVDe8AHAWU+lR/iHi8+jThAA6G0B9BdUM9rqYVCdlTve7ifXb0DNe5MGR85+z4ziEpvWGDgG4zKPh4uazc/kaN9rYfoD0gIOXqAKF4IqONTjJ6Yy3cG8yQxykN4AruDdk6eKhy9jOn3nDsrduWa0FAixQ1PUZHb4O3ygKMvKu/2QQFG14WElpNcrQh2DPyhaYiojWzKMIucqX+8GgmRlwhpc5W1d/oEeFUbpR+gkiWfSBcaWiu41x1I1unmNhXQzjpWZRBim7IV759/vPlTMSUSNb1fnoEpqM+a/beoJkDtLXKKI1UU+MkFDCi9Op8cG/8YbqgXsR6Qq/f9Tt0/A8HbKwH0jxa/9k4s+6pyKkgp9sYCjof/p5uK8NqnAPBRkujzWQeGQrizGyUjgJ2NlMNtGC7nBNT9ji+MjcAgxQD7ivfwkBcQPPTQqA+4BnhirOZgSLC1BGXb3wvjuEaRj9ihjj16ptr4mh6SzG0DTOcxz0q3k/i5zuseSAMrxCKkOfXpLgC+2DPB8fabwbyOPSm79KD/SVfuByGt3XNipgvtTZ4AQJ4sK3KmuwQUUH+B7n19C3R9nvQ6dww/70JD2/lTHex8m9aFk/Gger8V+7QtFG0rn5ycQk2b0bdu8VdgKlrwvTkjoVzEtSVJWJMExxnvxMu3+5+ieYkkxD7yW6dhOl4toQ980R1ZHpnchAcykgCQZhTTv+YRSLpsms4xrIdh34HmABcAmn58zu0hGeKzxWmDlMUtvOPXnXqckrM2EaFcrmM22UXDNaIN/bCpV7d9RmCiXMmk1Eq4FIudbVmQxoFggBvZSaAz560L3khQR1N0l4LhsRukYkuvOsypT73WWBt9RY8WRYzr6TRpnNTJPgbIce5am4431/MJJzOmE3Ju6WcYXl3l5DNVYajCEQpr5MzxTWv5BixkpRzxYc1oL5rqiM26JOS24umAE7dyg1y+xl8H1h6lu5f5nu/hbmQa9l9LhahCYGkeCsGYFATTBTYzK2IT21iAgNqLLKTnTfUzGXtkp0hcMyOXFiUfEaOmASHBd0AtUWZmsQPYFZE9kzhXse03SjNM1Vs8naFab7BY1INhCuNARTVCznx3AGOCP0XAMsSWV9EKZCt9cdOe7HVp/T1gC2H7CBE3cgZOXVAMZ6oxhd3KJTi0DlyoY15pYVa3X8KkN/WmMRThgCZmMKW/o7a+ckAPthjtAr9IGUjhtGX3SpiFXnQkOgqxn4IoT33sS8MCtUg2ZU29gANCENdoIWc5/s91wtIgRi8uqoNr3JWfIlWPvhX8NZuaUQvTZ6+aSTZYlfEhda3RVbIgunYYTD0lrUbAwO3JqMA3oipvXTGY3tCap8GuyVI+grcQ91ilipEwv2hRyBBqO9iV14x9P6X8Agr5+tZ3UCUYm9B4i05C0RXL7wP0XKsmypqJT9yB+RMh6KyMXGutUsyRlxgp+jjD9bHUSM92PQMnU1P5S1aNwCT/cRisUv3lb4PFVzb7qtqAj7hoDCWJhyLiFBgM6kJOyCLBHn/AnTC+UYwr/DsS3iKsJKYju+Q/eC3aJBYZM9IBo6gxcA6X9IG2Cm5fzcMIdCiclFqJ/NXaHDjngb6H7vZQ6WZkRmHP1cRAiWhJSOXjQ603ErB60e1Ii5Jv7v7Dot5w/Z/2xr35DWgNM9+mcwKvQnh8c9dgV6zZiuvOeGZdStXj0JjjGIWFCNdEJoLx/zCwzZcC6ox79kt4vR4qJKsDDNztHXZNVkuKUA62LaLpZqeJZo9toItsCTT7DXcB1869fzw/SE5aJvIU4/vLqPO1Y3UH9yxzbeoQGCCwn+8rNZAC+lwbPBYIYLTOnjPF1N6WyEbexUNwEggwpC3heBT2RJDPxs7P67UtJQLz/09q0FnKwiT3v/tzBbHIOVKg3FMFe7cKLElGKYP3LTRrtgydq6SVi8otdeG05qtJ/zXn0ZETh9m+YlwbiosDVXwBrCVJQEfubgU9WPyC1ghMRGAhrvL5hBw1OnS6rMpH1sqv5k9vjZwpbz3mGVf5Tib8yNhGFy7w8ui2b4Vba7RoM/H6mIBWqGSMoxKgqVKlvea/2f1Os64EzkhHIxhafembpvFXbCnH4OfpIJetpX6yksrrcVNnTNMET2pdi6smDys2lyspCKDXKNK1oLT9DQeoCBlZmbyl4bPIKMhZucjBouJxtwxlBuKvFXkX7t0hjUOJECfLgsShQNXq5iFg1fuf21W4ThGVsYtXlTt66SisJMuaI0fF73N/dV1uk4OZJKMSMT3jfKrzcetZqiLxbHsqo0uI57eqFuYJwRWN4SKQkLNAKCE6XvXUiRmgpxoywfL3SlM6ReYYxHx2NiDBxRsyZzTylxdHktOPxea9fzGzLUsMBF7bDdV48/3Tj5C71P5QJi9ZAz5FFRq4CAWfbbo3OsLFgTXo43Xk0S2Yu6X1vTNI2OrQ7iowzdeb8FJEFljsihMp4IhZlGWzTr8HD5RJP1QqGMhSw9nNFYro4wtp+gNEqWXlEiROLZvn7ZIGj0k4Ba/bLXHHVgtWdVf2REobG3eWLn97U7AKpeA7DLnm6UjTwGzJYKTQZkvhguXt5ViqwEp3paezOrbQeVN31mm5EyUcBx41UVlkmt7RUMg3m1s2mGw5wAbmHLqXLKLTb374lf2TAbNTOqH9ifr75t8xFIVLfXl63A0rGw7/S+m/C2AXaWLhkBryGZo2uRIdw94OopwWAoxs6AHM7oYaW9+MDgpfSDLS+7olReOkireyhiZviIxMQFWIGuL9RHwF+xVEBdmvUrajGvLsM30Qm+qmC8eo12z3DnPgElwopKSjv11HGpqWfKpgq9gjEQWkq3FjcZsNb2h0Q8leqvFS5+NQ3HFgBPdZViD3QAPHUdzD/wN5tyMPeOmm6ejaxVAk9Cs4U54mgrfVQWX6xkz537SdtMRVPTKWDOGJN6rDJZU143lA4SWmeRVHVOSichu4fotQIZrOYpQb+iu/KLrb7vDuPT0yUBkDTg/VVpYmPd8QzJ5ESi3iBY1vaCUor90gPQcu/G/V5IBsOrF9hfCkodDhl9VVV/Sg91X9dWBQ2pEamooYbxZT1nyF+cnrtmhqz3WxTRxRWBSUaJgLghcvneUJ8uG2qt7k9I3zmMbI6MUrmnzWCfBq0RhA3Z00GNY1GadDofigdhKpEXnx1zfPguMRnds5scSXHNU5lXffdikpswoMwizBynW7OTjU9nJAB5IAUj9Hh/RQ0FtyL/zm1OLgpp9Dlk6bfiGubw7aGDVl4aGGe/kW6VuZPlrGGifwfH7zFq3L2Q8iePEFdPsCdmG3DkCm1nhsHbdKSE8riNYc7Twrrfn8+tMF3ono9ikfGjtDcbZbcVrWMCUOhRNPWIia/FmpiQejl0LNnjM0xnWGky/XaK5JVXmX7iqbihLsnC8siFGPMkBjxQWZggkJ0Wpd26PyR9m2omPwbHNslx96zZj0RKrrTQjEM3qRNRDqqdnpLO6n1CivuaGNoJ62yhhr3MuRZ0TKKkvUdtIv6djeA7wt4ISD8lY1y0ENS3k6X3rEPg+5iNgw6pcBjUD7u52Wqsd5CHmL9Sym9aPcnsGJnU/SPIEtdLTMh9MfA+s0QMaHPHMzWszt89eIc/4qx7zZcANtNzoHVdH3djwspXpdJgKTvybtKLV4WzNI356ruVQsIU3IjUicxlAP8yzFH7WtOSnntZDkHnmPJTCEqxsRSQbb+86hwwl9BPLjVOmThfsGLZ7T8N343RynufA78lyKpZJT/oMITPTKikA+DGmUEv/8/4MPDkQ0bMnl4DiqkgR34EjMeHnXf2TctD8moo4UOGg8Cmio32kDfqN7zmOiMwpWeB9bFixQzyF7xQOuestMVGH9iKwrz/JxIjhbyInJbYLaml0ZkgvgDmUEQvc81ZHBl58XKc81vAiPgNc/K8LbhYidsUh+Cz8wfYn0F7TkMVH4IM3mSgDXAikA905eJVI70Vbml/OXBRp72b8P8TY5jbJfWXRzWAJMCKmPmWEBGuwMKYdGy66cjqJNLslQ4mIZ+j+JOa1yxh5UXg1EYNnANd9oybgzYqj74q32w8/Y55st79ez99qe2w9zYpZ3uZUvL1VWf9PsK+ykeykIAxO/++26VcpwYKkrd+WXS0Pj8P3QNsJ9aWfuNZ2IKpJfWxoOi8TO3gFldJ73yAo8RL0PK9NimyzABVInyxz9I7UQap+wYghLG9wl7e363uIl9TtujsqU78BTuXsgyZKZrDXbCtqEBEeJhBVwuh48SJnSBqgNLirtB+K0zH4dZ9gtSTVjU6P+3+e7TegKsR+XAZUO8kXZVYNbRFgeuAXmi2HKAoYM3KIg/hkpiYC7DdJepFO87a0VeOJk4j2uCbiQTjOTIjxFZHbeZGCQooSwNRCN8glzFdwDS3MDBOYErjkPMnXnqUsHOEPoYaGhFbBNLHKsVg8xYw8BJvR89XLAl7tS9CPXChYbWnSa2fQnISvXZFdq9c/7Jn44DyQmOOdGFy8sjOhiuRBkaX5xKBYkNibiOX6iYGTjcTbR0rFIkM+POg/zsFyiYSGp+y6Y1R9OOdJBGlPkEGbRWrlpz1lZ/smlGvXs8B2vtByV7N1KkTAx3iUUWCBZEan63flTkX+hHmIikk8+Ra4DwdmlQbr0jyHS3xa7/Mv3LNNA6JvjXnv0eSX140C83yq9T41PRZsdsIIYJXDBPUSGMBzi7GQN/7DvARTE/yGLJyKX/+qgsjl++IJOrEykMx9Y0K9D5UtEuGVa/OM0Jz+cz3dvmLqqo4ocBFs2DrgAfr6q/h+DdVqQLzuXOysa1EyCkmkfHfhSIyVPWsmbUtlfUtyOI7+UFIb7GL1xXu1XilCOVbj5wLj+TGr4DHSK9vSI5utYCPINT2TSv8kz2OTwKgqiifcDieg+pe5Uo4ZcVRPY9rV0Ab4V0mx6+wOV0K2kFgMbrLfpsgmRxGtC/yypKAdqx0gu3hVUgHGDhIaB7aKxp4/UFL0mDASpjk5ceZslTCSUkF0jn1FxJ4mRj79UyYAhOMKaU43UKBmiuySAenBoKzpdUqnPUMfnW+bhhAn8bDj2V1CqcGWcg9dJyp/dqKdSkoLTdIztWcVCpx/rjM54slTpQMoLtBz4zlLZhySyYFPraM8BAhg2MBL6p5KsKMsjM6rCZDTZrTzDoZnHUR4PCuy3B/PFAa7cJfjM1RslBic0ScVTNNRDbXkiutIiTjahE+TtUixJSa8A+IAr1m8a0sGMYvePoY1ktPjKTu/ap8snKhCySl8fxZ8gT12TBmyp85EI6bALoapnhLRthCtvGZGAvgi0PDSbL16ROpr214rZf2vHGJJTdjo1qv8tNGTdVUlWQ01+ewjVu5rIcqk78zKvDssH2Vqe1N+i62YCROCxvHKHyvuAjZi2BjkvOSeWXrlUKw2PPKmjXSt+rC4u/XODIMsw5/3GmCKDSyLE5nfNkFNSG6DmjO9AUKULKldXN6B4qn6fD6dpcA80cxXCVdrz4vRsLI9ccvwd/zBsaM3MqKg+KQCDISW0uHffZ77U0+w9bgdBsWe4gejrQIDZiVq3f7onRKyUhdjf0tCirKbRxyfNJfMrRFKkLQugCLHtIPMkj8vsN7Fr9rD2IWSRXtuaZd1EzlkOpQmRCVZZ1BmSkFDtwm+ccqkhsrnT9kXsSfQJ8JomxSrRIQCoQKuAoAF20s+gYqI3f6OOWGXxXlOuP7LW1CJT7hK7U98VEddz7LMWmMJbo9712jomfPfBRYQkgEG7ZDnzZmdlHs1SSTCbYz3oMEot2IHtMmqAa5SEkSMRVziKQZn+MRmcBxo7rAwtAZLBdeFlQEDxIyL15WlG/ywJPsfH1PVY2iYPtOR7MyHx9ccBigcFWsilOYfK/KMbKcA4eUMoJ4jHDkJkP2dNzpwnDX8udLX4Y8MXoC1aFTi1WKKi5KblXikNObzv5q+RtpjD4Rsi4qrxdU7Y0LRlkjYYmFdQ9bmFOMcGl7kSOmJPPvion80wPFk7ITIwqhea52VjbfmHtOQmO+Cp1xDItR5nl+znX2Hcbl4fO7n0HfYdD2lw28PZAUpcJtdyahMPoS/DpT7sAz4oaamHkD3LgpF/WLd3ck/4gYESglCC1ZZi/ni8MoVywU4HMP3pfT/PpgXSUQX1V1j+jSebiJWnVcZAdHLddZ3tQl/Gp60YFrvY8LAUhmVIMOTA2pfO/oiSvnRVWfsF5osCKcPy0FRdAUsNm88Jx3GS8IEvlLc39yUO1rLMIACWNswtehNfaYkCqlAZ/8ht0RRcYOolvJZpHTX/pn1FPBxc23TpglghVJ83ENiskxIzohttPd2CV15Nm45DHVXTStJcFT7sAJHy7cld9jMFoeQWgp73W4IWzqN2SpoaCcKFjFsQkTZTliNkx/DElGhcAxOY9SseqUIlC07Ik3+4KkdSCxFW7PesSPYI65sZATAH6rX7UPk5rd2pH/W50Hhr96/dPUqLaq3yB/9AQUnIjnBbba5rAKclDcqyeHCK9ayKq8CEvXaOaoEj3Kmdk3//+uEUFb2VzQO/BpZQcGOOHu+3QNaTTan+L3IYpBkdSr+Vj1U6U2wCx7LIXSvXtQJSIIHfZTAGaszAHpDJvs6hZbRrTqXboI2Ly0Jyj55+yNP7lFDF3GwrTh2m8ZtfcSElS07gGmMUOjN0Tml9Zv6DMlB2kqixHn51TGgNNpOupTFZSzBMY1d9N45+C9Hw5aUzK+hRaF6RvbOpE+l8nZD8kyyvZLuYJVyU3r9/+GSBr5tdw0vklZi4zl92zst8889RUar2+Zs/NjFGWPkuWQFvUVbQ38fHKULui258bSjHJqmvbRQH/gNWyN9BXdGnskzVCPjkGcQmVMvzU6IHNlYJ4vNpCRhfR1/oc2k+BN99HkWB97ERdj5VhDCvTVqGG3HBfE5wGQccy8PuXTYb4sTQ3lStQevQqFSfGc8jyEhicMlfKz5/gFzJXQZixwfUno2QjYZMDtgnLWwCm6vwo3auKEkjcl5JVxX4QH1IvhO0+0uL8Xfl1KA+Pg5pU8Kex+KqhDBYvV4rhyUQsIoSe2SGtfZ43ycJb933P4xJW02C9RFacbubfATATjdyNNahN7r0kokdJOO7pirYYUUgPRpPs4nD5vfM2Ef/QyC5rXF3DkUXGQtgBGFcBtkTzrkSe8meXJ53xIDAyCELVjhRtECV+DTgtgL7A0Kp63EQkNikREe32ZkGAoFPaRFIN8FJas2ZFLbNsIAUqezZVhDIVJDf/UIEA/GZdKzb7cZJ1+hh7/AOcxpfKmOmJWy8wZFdVt2IEqG9MDXi0a5Urmg2YXfs7SPqbECRffhfx8RQJRTY+3e90doznBU+F7sPD7eimb4ncZ5si6FmEfcPB+8nN5B0HLfSNND0aWvwhWlzMwDsVNtwOmYE0QIEF7znKzkc1yiHxqNWB9DLpcImN+j/BI4fC4pxzBB1hK9blPB8luzSKapoXJrkaR5lRudulIYH8fOg0QfvMJMQnDPACIuaIpEYYLI4AyK52VbN/yw7iW1TupXRobwDzhXwsWxtRhEDvl8dWt6o2i8jJW6qbjv2No+2kObmS3coZHm/B4pJE+p+tqS60c/+ogEzCSqvz36eEnuk0avgJwi+aq+hRl3qYzAAR9dDLgwWU+sZ34wrje17HksMHZrQa6ghc7s7cafLgycULGkn+5g8GRayAY/2srlj6NrO9G3CwYe8TAYNpCfuSCy8fHhS2oR+SGdeZZB2vcXPOalV1bJA/IC3Rd29HZHvSnesABFI/Q3pu8l9q4aw+wp7SfErtFsqn4rBxuo+0W59IvZVMaXl+RRjFpEQh7ygRI6rBtY+a3rPxeKCJEdHFXDZ1qKXI8d21ZVcBS7/GcfQ0TJUtjWzQeTsYyVOysnFEXGeNw4AugNM0Jq6rsvYb/kLChTZco1jGOALyt4JqJPeqJqHt371Q6uUTEem4Mt1C1JqcE2MXfSpV4ooAUHlK5cB9dpMN8bvXFUsg4cW1XQUep3g3mrckCCiqqqUKkOmZNpXJ0dc7IGPCgBbpVw33Pbq9gBtfuSVSztS72E4FCYv5NN1c8/+/UnzQrjdif1VNScFuR5ovP3Hvu6PPT4S+8y2fC66zXdmG2DchI7bWWv3k5prBSfYRwinYiV+DUjLqPE8N/oTWZt8cX6IeHKdPHzX3AO6Hg1NxbC910SJbl35yNiM8whlFzxqbkb9us/djO73oxCYVTQTUXkbNg6C8qN/jVYwykgkUROxRVlN6c4B9gYIlkvyRLUE4iZXPOq1m78y0fKCgSq2FRbmsYrqYE6/y0/b1ToqbOfxgYrIaC67mYvsaNo/IvdeOUky5YC3G1+iCKB6RIr7q69aYOVdGuauZ3XmvpHPGN02NAWOMFHBRIbVAOMRFdiCXTLXHBj+gcOkjv4mejg5xGzWHSEFHQzXJohof9xPZXbe1cSx1p+OIJBulx4blPUqcFZZD1hv287Izi40XIczSszsRC5QeXO1U8bd0ek+kVwtcn9W7i+e7I6yC0GKtqO0arCwPw+0Wergvzk/L8zMyzFC2d6vAytxsffGHtqIqwt0bXzF4NiFuuXjZIFauaJmbVQc3kTTtfBNgCHt/Hm/DMJ2Ov6gffnppul0cwhQAQMr2Nw5/zdzD6ZxsJtt1DETKKYIuPtpjiTIow9w4xLytbfv1NFZEec83inllpCyIycfHroaJpidN8k8Tnphstv00DPyx39sLTeeOMnS2U8xUWtWgejzaMYBXvtfyc7EanAUUdklNxAUlcg07hUq2w7tmd5fPHnCtJuaShM+crF7dI9g5TeM6OigCSdtiplGzt+JCSZpkwiH6TyjLPeye0lJKKK+vmmZv/BgEX6z9tCX8yhxFcITb1z2jkkkmZcFbC3TK1Gv7+jwKvKBPYo+dfvSI5RHuJtclHh/S8GYSLVPRNee4KBu7hTAqjAALEjZkRV9wUKlGfC8HrYAKxfEz9NXbG3uLCPUP8ssCFO7RTyXSYWyUM/BUuMBg9sPQHFuY9bSoGgjgMiXesw7D6sEYKMn+wLvpIuJlxIOCp3LgrWm+xohVH2/vsO7mEAqN6O9ZGIUNDasflnXFgZ/QXHsyErHo+y3zyPL89n84acLF1JAkmc98sasfDUyxo0ZWXoK5ZW0Hbv5e1HSW/syQUestXG70CXAMKFFwg/PmIwfZ6zuncxpJwcr6O+RJY6gXxLaLJiRlIUsk66uNAeTZtoGVBrauQPiTXhEJAeqso5azMk4Gr7QWDkLk/8UbOKy7ybmQgMlj2nG0yyZFquoIYGDrDq77zEVi53ch8l+CWPSjP22TyR2WIXLcZBgfcnZo5O4PQH+/IYVjVFmT1XP6bDsTXuOcsIN7ECe0htpx7QpOfWIxEN2TdrJQDGeg26ocJhCXWJ0yD0KngTkiLBhnKDw9OVYBcrjFU8HVp6n8hHfgbtowrKl0FwMt3htNr+23dXK2mAXYYVSjdAlvthNm1YfRtP4UVZQXcngPhK1bGkVlX5zQCuql3zhi0sgNcGl7qVqFXgyCXMoizG7OFNLAKJo3UneTPhpaSqL8RlnBj128f5DhIBurf0e8A4r4NssqgOPZmDoZOvh6wp7hdhv3HPOKSRjMUbd5KN7xFbceng+jD+6oa+La9K7TUcIYfN64LIZWszWVGbh8lXMMcpHReNndPJaugGifJQ2XKYHmptBVJx+w4+o7DEp/PLgzCfUokgeJOMMhlf8gUwRW5cnH27Lo8Y7nybhgfEVKXkvPxmVF0g14vTyDiLazFB/pOW2sFpRJS5DBtE7aa/NJCJ+yrNB66/DDQVExki2ktghRNEcEHt5CkcfqgL4cPe21248i1JLpznhoiVFX62dUmKQQ+BD4VbIO1MBy5X/HRUcgnKsK/Ksk/kOXW4fzSPa9e7FzLaRORb29wGmwRDV08v7k1WhT3r2hxRKFkcOBRCzSjjSFytLGWl8SYTvJ0YALRA5VH5ZmJ/2xKUsW8ftJYPgOphcLheZWfSA/oxTFD0mSRHNCBi+0lc4sn6qbLfWG0mwPMEyXWJEqUo/HR97iywjkbjS1lsB+ZJJFeOCHxBvTXPTDSU/eeSHhD/WnUwGwtbCi18MyeatACCn+hD/M8k48GQtC6NZzlIx35NU6SIlE+CFsWAMV1F+ZB7ouLhoCJyzCAhTz4dKtD0pB/5IstPM+fWygZWpijjuOcEDYl85WzdX4TNu4+NJrzX6eZEvuK2w9TZw2QYqfCueooDkcfrOXpUzIpW0MvbXaYFqFeutyQsH9uhvZT5Its66jQUuLYU0Vg2xKXCUYXknmi4NnFcLPcWc/GW4M7U1owfTRvsfq/MrqYmjMad1iTu1nM1l2SDIHct5Z4OYuKZSEjU3P6J0+8HMyqARu+CAfffMYp5fhUKCqDvbosi15HSP1Frks2FW/iC29mFWRAO0Y7lVQKvjGvjH2O+iiDlmZRwiX/eM+df/XxVeP1TFX37hN4BEez8ZqxjfJNtxq2D9GA2xtXCKgaXpzFrlUBD8+Kk0L3nQEOez00QAgPFFg4Lh2CuNltK0mrEpFzXsF2u7RPvzm+31+5U2/fJQ8qkkRM8o1IrZmIps0iH1Lek7ddi8fAmbQ47tsSJbuDGoKYttFH/dzSmEE+89yjjq2Dzb9Q5v7KZZ6Kso2eNMe8UxqqCIy3941swzLUUj58PhoLthvacamxGspPiQnmSKYzUFQcJVjiwokPKoOE3LRf4poiU7x/+AvLVL/m0hfE7/bvKU3xp2b9LJc1rRpuWyGyM8/Te0w5nLeXICzAlFLetVVvKIwIMD3mx1+fjIaV4LyhDNJlc5jDBBwPKlNMy/TOgjiSQKQpYVCrg0F8Q0ldAVoYeDRgVrw9l5yGGgSkNXSwI2pAFpNF0HoZ81YkNIZW4oiJXb7WUN8YLQn1oNBvI18y7h2yEbIyYW5oM+F19jmmZ+5niOneRjkecXzbf7/XcxnzC3oBvcZq6TtFvFDLduVtiQn24rBHrNRFjqyGAtNlRhY6DmYUhcrKHVFDL0UTaZbfSgoaL+r+5NBXO/BcXCWIXzOxxn3OCCZUPYWVV/ZX++/FVSRA1w+EB01yThyiQTnp2DOVdgaET8sdXd3CA5J2xhiSnMy+iDPD8xDjCRp0AiHpfLO/ufS9wFBROjUEu7uaZ3G4p8vzluhkqK63D8tbKDpza5I0Pxdjv/q+/bYxgiOjgLs2oULhGTEc8b8gnKNuAInTv57izfoJ+i6RG4Zj644kqg7X3CJacteizAkHXY1EPZz3Jw9X19GuRPYlv3zcz+fT2zCapPKYhhFqCVftU3Ih5WbDn9F+QdXu8awWTBBxv9EsEfSIGnuso1qsd66yQB84hkf/7cUudqlwsGweKlN7/SqoSOrXyqpOloKbPwM/LXyatkE3TTZcqTmKTymP1pZWEnjNsXT13a+GwXr+NuXyFwtRBlLRYya5dawl/qPk6MdPRT4unY40nR6IMVJ1Nol42f3pQwsaqXUTN8e4L/xTZOFjVD30EIdP9zlrbl73nIeFZr1zprterIWb8f7CXMsFvFYd0gFzjWFZdja3bla4Gs4NcWzH/tvIxP3ZpuFqN2dO8VvWlHsCc4va6tjNe9dRUFfuK6t9UUsZ2kkMUoht5lsoJAxO1fFP1/95eVtLDJnFwAOIfbd8SqIF05y9pYe1Z+enJHKNB3AtQ7ho2Cjhyh4V4o9v8daa815bHEwJeJcJIOaA8CwdQAHvf/9tZb0Siw3w7I6KB9JLyyiR8VqjsutcDj29Tsw379SmGPKJkTM/0OwX9pTF9hF/UvJvBNGrfimHM/DTEjwsNZCzeWDjef/ogiLjQZyQNXikgjpIKfJIHzkZyDZYgmmECsPXz5vQicGbRGXXA6mHrrOdRZvybZizNr54xzcYd3bIDmS5dlXR97i4fXuKR/5MOjqeNN1sn3cHkpN3NIkxIJ7Fph6MUui5C7nDppDZhP7TfmR0g9JlGBVkzwlpZE9bE7Ld2FhdazyUGummkjf+GssG73xS5uI7SKo//s2mPbtmMT91uFtIguPfiXPy0oHyD1uMrlOXEnpwfDy63Xoa3cM7L8hSa7IEfECwOAI2vSd8l5DsNnSnwnz4FyAh0U0S+N+jDuRBDy2s64TYkc4vFR09rKWghdiHIvSs6CsHN/DmLXTYAQbDx3NqXSlr+1372apQUC/VEikygfpUuNSf14MyBKpktOfEBp14vbFLFvNi7On6Dy5am5m38P9pqFekbF65wceOUGrb3wesA5/E6WanqnHiy1sWP6HCd6ywg3wTgXTdJtDPvIORYbwiUY1kBghvwl007okraZQzxCqF2eo1UJnDHpGEHOPHdvq5rOvGI2PfqkD6sq/JbEX3MbGr9qaW3UrSyJNDNteMAL2f5E16oRidXvrjmtQcA2PH+yKUaHaqbrJaGkEMNOs/EiCdx/qBb78J+QpltmyNJJtE2ob6aZ5t2sBvfTvRZ1kY1C6SXrUHgcl+0Jhruzk/k8WpsXpoS1klhGA3xWivyntsF+O9YERZvbunC/Xuo/pvgCprM6Ewq/zFBDx6Iyk7Kjj6z8HwpgV1qDosTLnckvDmUwp3hHsykbtCEUdqzB0SvkE7oLix+dd+AtVPPGk/yyV8U4D1A7/iy9WE6usFf1jW6CJ34fLBledKAqegyWh4M/K2w7KS//25wy6Lr880ol+X3iBo2j3g7igwAu2s9NApwztT+HgHnsq+27UP3p3uq7nbMeNqWBDOt20LaXwveLS9k849B1zaUf9Arcad/o7L+RK8A0TE0hvdJsLx0fW/yuBL7ZucwyyC6t1b1DRh5keHxSNaGpT8ChHuRrzzLyGPPmRxLK8Tve/ownDINaNmCyol/wkqFSv5uRx76mz4Qdu24W/Y0+Bx8/AiRWGJcKD353NEBt9A+JP6j3ZDPDz2aPZh/d4hFGgXtyeLwAryC6uc3wWzg+wD9IZMvefFlM2Osw5UoizaEGpVuxTnWVv/1lKOrtlG812WQHdlrNajHF0XCoHc++W1GkVbbolMpgAjSxCfXn/WmfkLn8AjhZUU3p1BDI/j/9kCz6wPi0QXcxudQNDN+mzgQ/l8AUVywsEn7iCR1oB+9vi2iEBDCnQ/BU7U+5whkl83rheZ5kR0TQMkzyi6WsTjzFhekNC9nQlMPrASdMP/uPU0fh3xA472MoV/E5SPa86K7UGcmxh5Y52M8q16WDRqzfPMsvI24cvg65eGIQhAIt2VCuLnxwr0a6Qbdg0b/ACpp3MGVHvFWlIZxbGfADkGOgTZX9GnBpAmbNIHDR6T5kCFiwVvMIgxvuEoCVal/C7bkVTl9EF0EQK1XSNpGTsLfXbu++Xgb97TCmdKEe6/8vQxkSgEu03SlwC50EvI7XYJZjB+NV0oqg12IpHdmK7v6xKOa3EGf4LN1k66NEy9mIkJbcc2Pz1uB0eE0XvwOXUtQVuve55m1P11oLRrb3kX9/V4/YA9xgXI1FS8irT49KVwILd0lPY+ZiVI7Ne++IhzVDfCiZyevIooNGadmMstJNBpC+uWEXbY5l2HS2PgcDgVQ6lQRxhqRT4afcPcNlqTSgJI1rJaHpmdJhV9ae5PI+7aOR5zGg4QAHIAaVVHPfoVBVHprRheTwXz6n9ADF7PYPuu0d/FiYfMw08NPvH98d+9uB8QRweE14yiX7/nEceO2/F/spvjBbAWaO6v9gXFJ0Z2X7YavX+FDda9Gh2Xi0MpRuOS9KQvFxS0ow/7JAg+Yqk2bt6y/57gaZqFQPOoVQKSkb2/5nDh6lWr8peRlxwscYwsacmKDfuCcTxVmi+XdHIdsrdshwPFIN6EFUtwRhYFEgttfMCdQi6vnFDveLCMJLfBjc96qukUAC3CNySbpeWWO2dSm5vNPTcZzdtARvQs0TiNTUBWNVzjRv/pN02zYWsXbrRHgAl6PVYLvl04EXx67yTCjHJ78dbj4hICUr4H98fTG8adwDjmycCgvQsWoSflu4buw4Qug3epvTeZEkLIPvxnqqw9KzK5Zo8of/wAAUXD2DFHtwyapiq6gIWwOTG0I29BmcLRu/f0/aZ20eHt2xK2RUh8KTeJccXpX/dOqUY8HpOeU4Mfcrs5WwRcJswhgGoiTeRyrdokeFDxicHCIjWetaG1wzhGC7pUVOELPq90T3Sd8Tbz0A5llOh9SU/6goGM2a5xjCxbvsPfQq6Z56den+yr2c+jyW1W1Po+sdgfU71h94+yi3SbTdhISf9mIvVHt+oPEYMnu5TWppM5ESZI0iBweNYzoFCwB/tPYVQevQKDpCLGIIn3VU8xzUBsJ6O2NGOgZfz9eB6FH+n71Z5mi1gGSf70lluU6FZIkLPkmGwCIhWuWClUNocIDdfdR/DdVYu9OxRMdcA7dv5KQZdI8ByCNDwSWvkvUPHwIlenyhO/Zl+qi8VU1NQzxlJW2WkiHVGxYauQaOGgUt5fJnr/oX3o22DlD6ATD14Lmx9huIMIy4T9BBM8BCKiYF/au+ACU3siFfCMvPIqGkAcGiP899CXb8R6noUJh7ZLHiR5p39mtgwJlXNqPctsBSbh7BLbg2EWzNyjSdGG2mSTPdYye5czoqHoCatg/xZTbpwffiYTPZKvcx+uhdO403Y66g0exsEZWT75EiNMYAQLWCCC6ggnlMX8bk18Ay+oDwgjiVNBXgndxZHUbX35giHzzwpytduvBN87jJJq7ncbFo4DBanPIjcdPTMocIfOmjFhqFw2kNDme4wDPkCONFmbzsRduZb2ayX1x3H8zVv2aAWhGVoGHyWoQYP+XB/Lwa9cgtpOTUYBnB3EeVxinBtQL0VnRhwObecb3nQvCKVM01WndbjXVabz7UkyYkBX1a19D6ZAQJgdSSfPmY338sotLxAVEJtb/M6qi9zGLgQBFuXahg3Vv24aAdOGCq9swOy5HfOmM4L4fPpYVKkv37+g6tDBnG+SsTZIDiuyM7h+7UQTFYGmYijAAABhVAJxEuvndMl3l3pRgwUG8Z1wxfCD/NEuFNuA/oVEXzhcke9w2n947pnBnjRIRDwcAPEzWp/HpgX3ZR8ylrhlgWnTiLOGJrfqsag/HWThcLGj2P3162pcLJLG6HgLlZuAE6GprI6XmgBC9glvrkoK4tZ5GX97rspJRIsJn0aSFA87jsbuNlT+NTxxUr47veDFcmpK8QSqsI9zwLfgdFeqDG98wPk3AIsJ2LR8Uk4942Yi8xdqcIgm/f/X6FIpO1aeQy5g3elgrREXKRjaUEnijAx3M5zfAIke3RHhW//glZjDNTBcBIGI1YXaE1HobcoC48b9y/Y/LIOZkzvOlMYqNxX9rH7DzY4Vn4872HDUa9fV4ZAPjtxUkCiSm1hdrLz2gqsdax6ejFm0noeFkPmRnawuCFz0n0Mqs8gpYs6PSDkeS73qw80uw9TBkidZHCF6wVflIKMdSAOhq8dwRxA6We3l/EFo7lc0Bx9CNGtqxSPnniRIFnOgVbCz0SjVhtHZYWyRXzL+KbjnUfYeDEwmVtSgE0GOMo+CNr8NQctB6E8EON/TuZThZCMyIvYx8ZZxL3RunCJqlXH+YOTtysSp4UEorwARTOvG9DYTr+22ISvRuTJ6hEBuwmvX2I0wIc+rCljwetmOYfbGy0rk1/OfmtOT3fSfwx7oZezac3iy42Z7MlIa2N3QD93BtkBrQFH1HfvVQHECjpJWwK7Vu/qm10+9gxn9mYmYbZrjkFDqBbKyCKcWF/mcgK69fYLOEJBE/ZJodZgMxg/SQ/CMkx2eNLOWHzON4fIwhMDVsPP9BC6ZfQLlCg+HDP1Jkz+L6lyO1RjUhwxNBi+qFwHFPfPuhj6aSRNjlO1ECQeYEmRMwgBnhOumJDDci+YuFWR8ylzFeiW6W5Lk2I4dnLv39sDLbtx4zHrKBMeyoy6+VFZipSdV9TE8/4CV0GCcVDQtOou14nsuwgPVSU13i1zMdzlJvt2rLSU+egiyM/05ziZDFsuJ65/Os4wJNmsiD9m7TsVqzGnKFC1h5/thmTzaRKV43s7J4vkaOhV0IS3H/RLLgVF1YNqxqkZzUW/ndpF4WVuMNKHVZmR4fcPNj/jIoticnimTAfobj4L9dAbrikEeDhDJ+bT23w5CHKdPP/r09KcFeokFFBQmZAjKIVFJOHi73PKSfy1WqCwJLFIT69UshLWuarPbN4c8KI6rot5o5HGYd744E+tm+n8OodmvKif6Fc83silW0Fl5VQ/uP2MJ7KgpZX9puDN5g3Ohu/3OVrkgqDKBXG4LzLM9voSEesPWbHlWvesZJk0T2Pk3eg1Qf6zovWw+YjPdYwaDoCsX6TyDtkvVncE5oCm/Un6lhAo3DPE99l8xw8VGsktU6KqPIDW2Lwwhl+VoiyZ3DbP9rmx2z192ekOR0VRPlq2DsGnWgdHhdwVVMmQUxAT+16l10cK+vPJPOYgxTyiUCt7/Qazaiknn/KujJOiyYDv5tP88FVA23RzddmgQXwiQjFqwyAkPhOB+HQjKmlKKWhQ19s3Q1lCBaQ7ihB9Rkm5BYNrKfnkZXZMDNXNaCvn29k5XAE7OOZG/9C4O82cVfdym6yYp3niQqEhXYhM+CJfgZnuWmkQQfyw3Z4vz5j8YbOSZD/k0ztDNFeCAKZg8w/yiOVe0Qw2rpfwV6SJQ6Y4DEVrXK8RbQBSsOCMj2D9lmc7TpoJrzy+/W1ct0DRb13IIjD47YBU1I+Rtv8cHKZHO3t17xCon7tWkua6ckXikWZi28LLyIA2oMCvuDtvkOzyHm0vCiiUI2CKqcC53GIi1ElqPR2Il1bsaXGXwg0OUqExA7spLl5lgu9Wdh7ljKE/VZiygAQHE8n2cDbUmB0zWcHjPuGHsPXOykk5BE7lfbvrbzeulPZ2vKitbut3XWghBvSPszlWEZ3avqZnou8ni8mbSUjyBWQfJjuSMCPrwKzqoA7YBVUFTjQ58uVY4CSsCemSi+WdQzezrsL4m6iiK1NlOR1L/ZRGbi15kd6z8ewz+yce10UUamX07QJ+vQW1r+0eg+FpmDTQZgIh4eLo6FEscXa267ZoCWRMjgmN9bnb5t6jdnrtyz/APSQkZe9aMsVZXVDTIXOKRd5VFTaqo76E7Abe/DhKgzbU3P6U1eFObCouFvRj2epd6AehaJfEOS71Tw0/1S3aS/tO5seGiypG29Favcr9Y2qrLVPyQ1eaEl8BcwmAPtkbr9Km4UOzvwzYAIS1oTERbEnfjYgdlHUn1hB0BSc6uwouVdudbYSjTtM4bsjV2AgKCHNhR4BqgZYXHx7zMTNf9RhFYIr3n57EbbZmI4tL0ZM+pr4AnUpIMa7u0rGSW5eD9vuo5rbAFUX2ca+DQjh41t3tNWOqY1Vj/b9VfY+aWuLjyu9JvcfmZI8j/F1RY0hVAe7ZtlSlMiSHg3B0wabdEN03ImIBwq+exFJ6c/WQf0FeKlFgQi3mgq+9sN6rKiT7VADLAN5gd9/7oHkVetzBDPYFM4Nm+z2+TtF+kzCA7RpeljkAcWKiVprOhJXqwl1D8Cq+4uQjh1ycpv1NdXwT/G0R2Mpeql9YbeBdkF41Nrivon0YWYtov9k1vifwXF0Pgn0LZuxsn0foaKf3+tVJ4QQBO0Ab0JfY6XRE1zH2hczHJl/3qTRUiJQM8vimljPB/1hkIrMyShPMFUP0/n+iJEFJebigNezyecb0OA2QyG2D99Vd5pdg22msb/hJa1kX1OaahB1LVU4rigQSYPDU4NZtYR5RJjKtx1DjOpMWJcf0ug0I7sRjPMYJd0ux96JOj8dea5s4LBMUrdDek6hL4x+IJAsWSYp6RRwNSO4c6AlM4sOcYTWEatqUD2CDvMFUylJIP0tF9Yy0IjeE6xbnYAHorpQ5AOvhMcilXJ0hRISGuSQEZJUEXA3wJKCvwXe5Qf+PX7sgnztOaQz62CkSoficolMst5xtMoQATq6vmj0x/XuVfhVyUJ66aNtGmBvKla3PcY3KmRxIsp85a4QlAd8voEVPJ0CJ/DfdxzsU2AfwgZrDjlZRCbKoGYqHPkprtVEHVAyT6WZJrhRkkHVv92RmiQOrrJUrfo1+i+vFHPxRAeQII2k5lXuNmGapCKnQxf4Kvtd5KJnxFnC5NI7uBB3YC+sbWFSLW+eULn3aPQY+XCYU8bh8U1i4WpGUcftwa+ILFDCvPTNlbk0tFaNEntTrAPemMjaq9Ebf6aU7ixeS26sIH+FjmsLmO56U0BAnLjmrI8GboFnfj56s2K9QR2pC9/Ba1VAckYm/fnNb7ny8pcVexNNGtaqrIMpKufzQqeVYXEvsWVAOXRQdVgwrncF+cBK4ELGI8xMVS2QugcJDNe/uwVjRZH7h+YW634gxICGre+aufev3q2iyLTUjVPkXIEcab306njCi3rI3EsIheHnoJuaMNEcv9RYMKo4r99j+LaHJPexFF88QR8y3TUOfrw93D1fwZtuMJDUafRvkNzdEC4icZMcVLx7nNFm21VdVXkElaQiG23CiCKL70ynfpoIrrYQj4LwCPL0hgwKjdQ5pivLI1rcVUDIDPjhDfLuZyeK14MQ1rs3fyJZlPY8/EiESHCvZAVEGKrOoJzA4LyAU/oFRCGcNjAf+YKtR6ZtGLlINuHGqYANgMreQHkHPIKpf04Xj8p436aRsmKnj3GRE2AAmz0krDCdpOY9WpStjhvXhZu8OmDuUR7ArHwkuNHoPHf/6/vUVY9qBqrycQPLQ0UR/BNZq8U5JF741iCFUrZqufsm6iwYxWFjGdE0dUPrQvU17Be0FvKl+djYNtL/phzDmm2JZD5MnpEXN9ottKiZgV7Z2KnwTCf8T2Jw+ml60/ZfFre1etRfA1N3Vqnae+KtcC2YpYw1FQBYTaruT488QwOx301hQesOEIsEB5Vi8oY56M18a1dKlILVuzRE7hGz82iml8pB7wy+mOlsZK+b08F+NjbaOESg1CXQ8h6iy6kQElJrs3cbSU1lNE/yWE3mCkf9+ISeC7nkKq4aB5Y/jC2+D8AarO3lbJaP+CkP8YtiVltReKCc3qbRezNMQsFl7Lf84wzF+oBsH9aKX7rDZ+VvkztfMnU6/iUdatD/GpBK/wvyXO3Yk/iHNdBa6z9dr7nE+XpV6HZ5OdhV8aKLZILUyj8nrKV3rHCPtnekWdA8sI2FQ6YABgnmQqFvMazrGjEpKLS4MY3rbWDOwmg9xl7ZlF7dVRxVFBimc9cg+FHDkfumIRMWZ3y7XwTXJFmBYYhhfidrFjUZoivp31nfZL8GiZCyfXpnE2WcLcQ1z796Db9Z9OtXgFT2sL0MGHl6+2y54S331vpyuliNLUIH8Mi+UbOwn3lyPjYdDwXf/bTBdbkVbnbQX5RXFVio1WXKaxV7zwP6a5XXe5MEXhy1yTlfgwHGALWLuGRCsIe1WhkETlzBV4iUnnLrZGfyv7XtOYW3muoJ1ckHLzH7uebD2xY/JO61+ZT4d+7h2qsYi/RWmHuU92dhxyzOSA/Kq2T2cowGYZENMfMRU4xSY2eztCP9bTF3Gebq0n1oRIVnHDMJRptH7/yZ7Fg+4oqFY4q/yHyQZX+BNQEQYSr7XdrkvxLE1odQMulAB0NeohaC2ngb9shC3WAJ2Cei2MhEKMQEBpd4hpf1boux1Ffz14sYcFq+8PQyg7/TzVAIYLlw9dOWmdYsUbkG1S9IPDY11ojjMsVJXdAJoBSlcgeQqvoa0vSurCG/68OEgRpEbP9s4MhIwB5a3x+PbptGzEosi5BiPXoTKFzfJLT/yEG8eLkfbf95l46J2iXedoYPUMijWSF7CekB3WtBjv1ByhKLTujhpDSTQ8oj3XJGuIgVOEpEj8tcc00z9P5Lv6+V3SUeREkmRIz4FCnaw9lFlGC10ze7YN9RKPd4xMGv9mlKpnUJLUcYaQ9KrP6+cOPaO6RLXB4Pauc8Ma2iWHCxfe5tGZJSGl1qf2BZzhMOhwqlX33qM72VERZA5cwPC2rkwu+RWmZZotxpjAS8sbP+vK+YdJdQ05Dzhu+r6o080wTMtBJZehOU+1fxRf8hFIpTvd3bdjMeGwphoT/wzi+Eclsr3W3AvZdHo+4pLVn0s2NJYVHOnIVo9uoWtn6nxZ2BJpkeVU1rz5d7GbHgDD4L8x8IGjoMC32rQHqoPJuhrf8xHB8sphjKgMfrmBeTI2/o9kzi72cjfmhVSuAjMdyEUVeaD8bKnDAHksDuACUsLGMvfMAZShX9O/YqGuw2Hv0JQLnbknhjoSjGFKzjrax9bMzQXtnCfvXngjFw8q74HSQ/PJec+y+E4bEikEvp9bPf2f6DD/vy7d20uPwvV8UVYygiIq39AC5Jx69LWga4rvHmEfxwGqSrDANSZ9s1QpXmF/OBB2QnpYtaIdoBywP9Hg0DMYwfWxSt7jUDjqQlTHn1iP9ydXtv2m47b35JpRpYuamidMz7CXT+fm9T6CruBt3wgG6LZLlgC3Rjcf7F6r1VT0shsw7kY9h0T6aG8nXwwgN39ewDYcNEdnXCLpnkmTzVpzMsPaEc/hiWHNAizvpYJa8RInC61zGEHqlbSjz8DrCTFMlA2WsNK8ngzsEIE89J78yO1HfqmArzX2kHMy1pn3XFxsElIz4/KZMPUMtikl35xhx6m2A3Vv2F8ZSYXs0Dz/ysfUOHxE8tUW+9Q5MGu20wGwSkSSpI9ux4D+sWT4H7eOXlmgSPXW7o/2bcmLmXGykDduswovC22SWPvdzdO/hzIPUpO5edm01eNmUnEWF7v4/luOFi0yacQE0qqbN+5NbTLNz3tY6ZWz0fvHZkX2ZxJURg5Sy485pV6uQQIE8ZhXI5r6MTiAbqqECOs6cU4tNJF5tpSIumoAYiPSiRb5bfQBeD0kMxprQV4w18x+/ei8ExKCDx/KMpFeNRPaops5F6VnKBTjfIZE6VVabLhb6agTAKir2hle/q8RGHATMnx1ddDTgPg4OHVqqc6fT7rH5ICUGfGF9rYC3E+4INTUUmRzQ3tJ0jy82sGaF9iunnWwM6SQBUFmofetyAMMap81e23H69F+Mvj328Kxcd4sSSaJBG4o1ew4ZuuP7+bWkecOM7k+gsnNcAYkIfhyCtWtvWgPs/rQz4RTFc+5NlXMu4DxPUZ4GYW7GaD9qD2IfDKVbO+yNE8yhV4X5IdAYOL8JIpdxOokSWr7lwGgGBouDWEMT53HumkO3+zXiPt0V3R8Utxgj2CYmZguM/WqRvjXT8snrzAG7HXAs48WJremaTUFvHuxJPMRGhT1uyZEotayZnu3GEj5rQGedXnc07aLnHNi0WIqvTrrXn/jHJJP/Q3UnQRIf1NP5av7cq1T8juP3wvmsaWdk+qT/++9DOOW/z8DD3u72wegH9kQXk2MW4THjw37RAt2lfPSYg1oHYO2Ees3KEJLUAr3TjMDgSeOf7GXHx6MeZk2/Hh6DzgWzlDLtKMGNvItXpqdC3dEFyT/7xKG75vvEI6vGTymeNmDV4mc9UEkPcpPNi1LfUfdfeX2fgkailXKbOxK25otuXHeIupOeAhhvVe25qzEe408AKXHOLBpZLUqh4BRkaWNTgh9DdM3psPP+fz1R/gKoQqUajIiu7IAIdrz7dyVwg55nZPDPJggzxNcUK3F447x0YGiyUTUmuJlkRfkXLYgIzJCiHre2vvfVGV9Yfnm3zSW4Hq5nH8S1k/rDSgT0pyA6L7m9NCSB1KugvMfn2yZ4prFS7qEwKbH1dXroFy7koD5p3qJjC8qoUBi5MHWYBHDTbQ3vuV71t7QaQOpYE9Bj0Ar+MD43E5bePeMyenBk/DcCbBJzYOcrH2lc5FfrNLBzo0jdHCLA5ZQ9DFe2jQTI+ogSZ00+DSytqD/ed0pca8sVZPdN2IX445Cv1p7uN2vJjCuvDr28zS9jDp6dtcOxyx+IDlXeTrLThRT1vqYnFHJyg1bO937oduSnH6djMnCZ8WjiOfS7fWpOYOhdADNfokop8TQqfRl9qUNhyCQEcDqjHEJ1TCQoFpsF+P4JUC9WkTEzxCvDZa+tGsLMZDt0TTp6IvY/DGrbf4oGdDnmB+yI5aoAxJK3ndPjpsGB2Qo+TBbAmcvh9h7wM47M8tDCztZuAbAyhQVzU2c+7gsPhvsGWPsk+ZoaXysMfjO3t04j3+Q1aIYDRr99AnrxlpkyslqXKdhbTjKcm0mOMqc/NQ7TvJUUstyZUcpfLdnzLh3yMdCJDuWPbUXAKb4jiPY+BboX7nSm6jITA2/6tL0ZNR2X10IEUWf+4fQUweo0DG9gy1z/RQ8ozoIUZCBW7v3TXpN8bI2NnqPdNy1J43wk7UTcMRlZ+GlVx87nyOwD1TJ773N59VAagxqawGta7SsSp3wiKU+pZTrn83Es5L3FJwUGoGOZqal2YwbEXuQbvH0qqVdCCtqbnpPesOAiTLTzhxmPJEXGJBwJs2aGfKXZgtGzRRInuxY9UfBKwi229JvKyY2FF/2w+OVymRMYsSQd6Og2cPcJDKAtRmys7VAfCwVX0ffuiyu3j6KqhjbzG6+ol8x6nHV3wT5cPoE3Ya3psEktL+elZop42cSrNqoxxB4+INAISWgqn+fbiOgWrq6D4uFpy8v03LRiHYtiIX1bk6hMH4oY/WtkZ4sQ247P/g2gRnKj5NmEPSK511HOtwMFn/GEKm/e7w9zPVSj0naRbppTDjWPk8CjW18TTjIvbG0S0iLquMsTkpuTmQ/ukpEA8rkL7u3EUgOSaToK63A76HOAjh8FoAet4rN8NyN8mssV33NqYGwDFc9X7RosudsY1FBvXD8kQXYt/b+yMdOYksJRKxoxBXFb9j32rhZY5+gkxA+UxELRdTVvFZdoO4LlRmBt2ZbxiywTHRYGGdUlxCX1N887up4awo+uvv7JfSYaikJ3IC4nQ1Fjqt/eIuyQNlr2P0KbHz/vb1mdkeumaYR1PhFJgnU09+G2eeafYY5MnXBwqIQYVBei+jr2fLPUl5dUJZEDGt2hhImzoP9qt0CPFiVaIX7M3Cob9S9OIu3kXkurjqAdfpdu4iSi2u9h2G4IHQLX3JcF0wV2cKZMlBSvxPnfO5kYDsGq02q0cF0+9MKmtY7wylvKo+eugUjJlgaF973OXGh6Meeelukmif457mPpr81oj2DsnocpAjLP9OS399WLQ0BDjNjwwIbxF7EuQHHK1M38XLPVNih+sAOKg8FzMWwiaAEw/aPqkJ0zEk+SmBYE7FrP13exYJkuMldEt3S+Sp/IwYbgcD6pawdHY/Ke227dmop6r+ogd7wfuGjQz0huVVGTrUA+ZDaSUAlgu4kFWM9cLky/O4vEmVSB8aaY2SixG2mu1c4EpADZakEuh/Z3698Dt6oZvs+h3P+eG2uEyIKyjF5D2xjcf2k57DiWmb4agz2pg1kO1ZfCIqf4lwPEGwCK3IzPLqhssNaoyXPKcQVi1Pr3egZmHooAXVBhvOpxhAR5ku/4c+gsFxIWm2OkiMieYr7SZq6nOQ5YrnYxhYfeU/Vs52teKh01LoJIpkols9aRPz9UHkM+Yrz8i42VwVNlZ8l1QO8aaXuvdDUwUOXp+xCWfH0r3ry9XtDyKteQBzhmhCJWaVN6zLRXVN4qOhMn+lfD70DTR51rU/pJ7BRz3ZCu8bPzBomZF1Ww7Mo7BRChdE9gB3C9g3ba9GhZD0OkLT0gYxGdYjfazctq3atTY4SLWoKfZ6C1FFaXh/cM173hSH1RLIEDgBBO8lVTYTnFM5jsJeOLVdM9QQmCspke6+TaXF6WkvL/3SV7Ztw/2DHHGf6iXyJ7oos7p7NaydUM0dCol9L2iqvpq8KCF41PdX93a4kIQPtsrP7GLTxhreVhoWecY2z4cfsy4Suuhx/WLHBu1tlW6cf7nlyuwSc1Ljxntn6clpsNWpBD0WAi70svJsWOY5iYGhGZqSDOrGbUFhbdDlXkb8Rk1I1RnNT4Rj89ES57eLEiysYA+t4kPMejAYHrIXzpU4aHdjHWZI699f46JVevaXJ1h6hvrS5FcolU9H5aZMttms72W1DtLPn+mOuW+91JDwjU5S59V5PLBF6O17CVBVipCpXvaSJiRuc6cr+VRdsnuxZRKT8zdXQ/GQDbLr8rALZ8Veq4sUBm3qRDojMO1s+StRzL0/UezFayWQoZlLJA6n3LKI3dXsGqLz2veRVbySvZn0ugXW+9wXeujqO8uun8P4Trf/lBirQpQ+OzfGMThzRY3jkIdw116MEFnzEp+Aw+ZrFpXXbSvFPscWKvmifqeyN9AevfWZKX0ARv6ILYdG/FHe7JV1E5OO+mw7S2doodfsmxXB8ySwIhCNB950faSl1Rn20AOeVUuyIT5RS2jqkjSCJoFLrbNW0iucf1PcUh7/MWoNTGIfZSrZ6jtO4ppYv+iw+gbwvMefKo8v3ukBVq1SITOLg/lAUGvsrQrp7IFoXlI5GZFI6WhbIoVLO+TFZ2IqGBQTnD656tfOdZUyTcPrB7eipi7HGIMOEi40GkAiaQHNILIbb0JimHRmAHYdMCS84gMRZcIq1LSJ94i+L3FTG5qKPX6rzFgWwPlAnllNsbFDylQvjZ9gIQa5X3JW3AlC49NrRPxK7fbAqMDntPENqSvdvXiI7xHlOiVznZR1hpVVkAtT9Xnb3YNChXW8w9McmU/B6wN7z+lD3+MZCypVdphVvb5NF8QquUcmnW/ipUT4y+QmyZsuh4l2QfFYpAEfWhOUPM8w5abW0EOHCE+EFHGzGZjMVlfGfe6GJJ55/bhsv+np6VHxdYXoC9APuMB5RIiBO33fqP8p0Dr4CJjUN3qVKdjqojCkivb+DUjguz1uWXtyqz+XK1V4IGZTxqsFC+op/pwwkklzjA2+jpQF3Ir3vyeIyPwAi8jO2eIZmGkunbUEPgxRLgxSBco5eLpbJaJAxNKTksbjE2HF8P08UxTSPNiWzIDvNBedzrNxWdNP+c6SzsRp8O17CHdLUVSmiPYl22YvOBD5op9KcvXtAYsl49GUx/FXA/5P74rNUjdnTMaI0AxkGO1Vr0fgxkSql6ri6Bf6l9tt2Om8z+6dy69H7/cmDXZBYB7QErIowfTYurIkQWxdYoYugnC3be1sHV00CiBedjhgVvXXZqYj6qshMFGmTi3ZINniPe2g1uwniiZPuz5XntqptUcw/ZGD7LoaSIcqC/5pIr5EWFBeEqd5HUzaLWuONTO+xafFpGuXH4I7YUrZkbsUVW7qZTCvRedfcFUFWcfPUMzaymG4BL+3gPpijLkHguyDufQh0gepDsihoQXajALD6i5gTYXhl/44rtyNWc/YLRKsDpHdSR5Kqi0j9/tbq/Z5ID+o2BJT9EeNejheKOs22y6h+5goa2VqacWujPnWRgUPLgFRG7vJMU49siGxZ5obsn78Pu82PKpILr+pLvehcodxLgcTMVnzw3Q1SdMECuJqkqqrTVH/8KMx6U0O5doA/4v//VxzAX9cTuf/P2hSZ9/UKFUbDSLOM9P9rTONDOlaqWMzANwo6ZJQ7Lc+B6j2tpRdQerkzZ/aWFNEsVLRcwakvX2ZBYfFPbu5/L+OnzDl0BP4+0022aIu+VBbu8Qs8lS/WR4AN9UzAZYy+stfYq6HelmW/5DV4L1p1QeflrrJk4CTDdpkNbahocX0JRQ4MEHj7thL6kEwqMduCB3CeECZJYUzIM41NUivI+ugtMgChf0w3TbnL/YPWBj9PSowNshSEJI2AnVXGDMEXOzmWAzVq0bLwu3l/2R+4QXz/Lx24/38Cn6y8jUey28VzKb+/d0UOTC29pVAsKxkfaQQIuKlREJtJqOX4qMpcpyOKJQKkuG2X6e5c6geqh85xIabFjkuVVa+Sk8Xz3ctk2ypw0aDWGwcb4ri5DydzmPXBXuiyGS8X09M4+gYT5xvvlImshF3C6PQFvORqs941en0yXmsX2o/02B/gLa5g9R75ttilUV0vN2aumYe+EKcqr60vEqkNHanbBlbu0mRI0qZTGtx0hHxjUyJo0bMQz0tg9Tzka028Xsex8nR9QzDd4dFZDnoZqskHBOpROZcMs+ws6bURI3lXK4+WHVAB2QDNA8g3trXCXZLqpuZXgl6SyOl46gVvjCMlrPPFoGulPsX+s//FhGqDsZ+nAXSC83PLTAzJJsR8GWWlcQ/Vw+jQGND3f/a7XC0MkOj5oDJp7K9HXw/gaFz1hWQlHs91M2nHVn5n7i/9Vcp9IaH+TgDrYi1GCeid8mTJM4BdTk7HedGXKRGGCM43ZBOBi15tDX3QPPYWOd05l2t2YahoVaoz4MUu+k7Mm0P6mXkn9Wd/z8jcbeQmnrpvPox6w8/Re8eUzeCpRcDjUW6OMAf84wiGobS5USfa0hgXy6ZhY/bfm81c3aq98eLSHuPxtEftIjubFLe6oHAkYRPeklH3mrOoZ2yA8rJHLyTzIlRvin4rI56M4WdlRFh9E0bXgCxPJ2/nu5L1czmeC9lcNpoPpv0+oCS6EqMDAa5jRsW18a2CEIGsrTl2NdC9prD1/+4mdoSoKNZMUG4HZ1YqX27uHctpF+sduanlPD2xPFSSGyQl8SU2eRNpXlDvoVLtZOXL4tS0bhdPe0i1PXkSMp/ub06uKgWUb7elOgNpYPMptscZz7ki1Yee9S/XW+51dMyX82ojbT0HDUIvZGBPE3EBTS1MoZ2ExdC5kDsdaxLZwW4TK4JrYrJ4nFZB8CWCdccRuRjkdiVmWu053We4dQNbH8JfcWD+nLqOPov1PI7LpnNenyDNWOvMNJr2uvDSy7e5ptT8417OuTfv+Pib7vJVN3Sj6AlUKC1JvORZSX9WdFFppnPOAdxafU4ATGghJibuWLim8gtIdtQ9TPJUZ72U+kcMgrsVn2x76WaiZhlOVBbWKNfEXBwAdH/muMvE9elK7Ku1Ik9bfE8AJVnfV/A7bCo4W4SEDJdGOYBjGP692ASD0UbEZfi9g41kjVwvMIaj5g5CQlJImjbGnZQ0M1+ykSi8FqkStQor9Mcu7ZvTiONcqcmyOul/OijPsSFlApOuN+6ghSNndAxvAOODAalYf5izbeR6XCrurUXvoDFoLWfmOWlnac4SyPMxBE167kd4qyayVYOPQALQlgblmXXBW7AXVkJzsvptaPFgSRbwSkDslefjIYLKSOBIQ0cwSiXKmEqRxDO+X3fLvqNLAgFz1kN2AhZ3I/mBd19wjQTKT0uNelgzkvfxNldIzTMidTuk7IhesvwNWxiE3NK086ThF1v4SJyn0f4Ic+IL3kyeFRYn0rMW+qJUzUZhw6eKtB3Odr4DmvUqNiTgPcIFm6AoSPdiELK7/vZXKxXF0w6Ji9x/wu/+7nWELJX4Mh29B/mqHBs3FffL1+Q0k+VczMg0ImMegz4f7twUu+NKjAE1nNcqwtEdCQSr5r4jlP6JyCMF+ETF4g50MQJJL9li+3of31iv1+5sPaQHBSlxSv6UgsiIPkYBXKwsqs9e1AxD753F64kdCfUvf6t7qfhSpga2O5aHXyEJoVyY3y1T9evTpsuUoC6HvyXCwDU/1WROSzpCjMU3yv2IDZzzcFjp2T79Dv6k5UfEYY8jACXde5Gh2YCzDlCEeZgsBWybS+TGoLcyKB3MYJlI/0EX+tDysjDwpLeE3Kg4OvXYqiMusdlGltFOz0ZizN21n1Pbr60q2VzTcGWDOeoP6W16g6PJvGy7cSBsA4bWct1okB5cx58S+2f91DRU8WG5kJM1lbwLWTHCmmXa9dJ0S/T/NnpuIpY1fcP4dvUEoGAYL0DHEtQoB540gNsvqPQxBtJIJrhOrsQvTOfwy2CsSkyz91p2FUecTuTThzj3yE/Fu8DzWzUqusLZQoKq6RTV7RpE/NyhdfDT1xs+6JpEJaaqISwsY+zWoRDaHSJrWurZ87sxdye0WU9Lz2A5g5KCq9MQHE38IOqhZjlcAc+YFoh8gczlPDFTamYYEHjQI1TW5/UhwsRHFxVMT50QYDixWZx8enlz0gwxxmwX/sIz9dHqj7hoUbsShfXmivXKH0Zew1h1+wG7UGY7M8A7fjhEURZ9GUw4QowaA2gWdapocAj3fOkH8JMoChS1nXfxyISwqp76WpK8m4Jl6shra5ZmDW1Y8Evim76u8SD5cUXHqvXyd4f4c2ZopPAYAI0XTZgiQ7zhuv6Zh0pb2K/PNXe6dU5jgiJjlxrg2zAFjN/3AMdhjB9BXjI+aSZ9ecO77keMVJBIQTstivQlJNZq37cDYSz78T9tT197S39xAcbjI08LLTVXqmDaThINOviV1gU5SS2I1WhSgSaB0D77Saa0J+upiytIv3HQHX+rX/2Kp7e0nOHCf9iyHQGSbuRZN9/0PywKxt92HwNPlhUOuCy8xLRzhfC2Auk5WaRPVIxb/5XorvMaS/oJvBRwbUpcve1wVlazFaZfP0GKnXl2KgKw3kk73mfbEe2pOJ/VoPYPa6LL60WP5TimpbhiFSMhAD2droICmVF13O6N2H8NXA/TMRBmGCJj/GbQgYM9jVu2s/nqWPJcr2Ku0J58le8LCbyqMJd71xk/rDr13Dh/UDx1ogF3kPwR2CAnfmMhfNB1bg9J0cMJmQ7dzzwz/tD7TZzvnXDbI+nLa5zNdXJ9DUYBdJ199I/VJWvUdwxzB3BoXJln0E+jbBOle2+TTB3pevRdlqprDgErYzisvhqj/x1/rMfkmjrHGb3am5B6Vb2tZ+1ahE9VDW4VHB/KBEIDqFuWuYV4/LmcfTjwjusaH3kvj17QyowoYlbnsub6w8hsfuLmnEnadpxOjlzb7dt7HCfSy7ACxIuiCMt5gfp1vdfUb56KH4f2f8GhhA0ptjCm0k9Fd3YTz82dARq+Xs87169aWPEouK8dqQJ/UJtJaZWg0A7gaJdU5pDfz+qm7YXRbUM0zG8mr51Zjpn17OTCrmPEKZxj8FKfPFet2EyyISi1CoVLFAlcsVtwvwZ/r8UVgP6N3RwTBQydRmGNZLlV7/DrcJwR83yGiHCUkMCA+T42hu5IznwJoubRBQ70SZyi7FTesoVVEn9QpzKLxZ2rOEuQIh79IYFw5DPZqHVhOg8PlrW5hkVOcMcjrpDxr9jd4nyZ4YVYTo0jvG4Uhu5nLh/8mGNp4vrUJxvIuW094fTOJD4gswgd9b67zLe8VrN7KgIvM0AtoM71g4C3EXj8vydwgTTBzj/GfllTWpwO5tXyCOB+TG1jjElgWhuXqrhCpZFV+c/YGR86smpi/NKiMvcdTLXyP9Mdvhf45JUyqgH1VtzfBuHJZtc9wZgJNrzZMFVF8V3VV66A4He7AM0J3t1Tj8mcZzATnt9GVa1e/gXR5drc5C14zU3XeIRiXJSZZHbFAhWud8/aVqeYG6LuoKtXtxl+HdR1f9W73OAGDyKldR4VjJmHFShq26doX9v4psp/jvav5SFpUY3MVKLgY/htex/mxHA28NEGuYvpXAZdr0eVwkibjEfvceudscyrE4VmtYSri+8zxfefFfHTQvN27hnc6gHSHN8Sh9r0tgKPvw/n6uDpl+z9ASnc7JfAdOYxInXeIC2yLvCb4a9Q0wShX7uKC1desKqGg2PSH+jlepXRu0YJ+rrjLJZSWUESNPirubNxXediPseZOCX9GQwvaCzeeK/wUZSImWL/8gP+fsqUp2ndDb5wcXOEXCsLADiTJYq9Dd7H1NPB4I4QnTDOyXIIqE2bwXXSQqOX7+ZjO6yxuXJQnwt7uHvQhrkwuG/tvRDTnb7Rf4RYz8mbkSvdXq+ld2EzfQqvO0qmKd7aXMxp2TzVZwuc3O/oHmkeDL7ElFuGs9ulHJsdFo/zfdx9LJPJ9zJI6mE6mhY55dfHLN8kyVI2zWKPwk0j0e+HbAkDP+0/HFr6RAYSE/iBXMGRojl+TZY/q1grmeCq5kfuD6wBq5hhBJvDOKo9JdRfdvUzcLsH4EC+EPnTstA6yskj2FtT7UX2pSPvdkzP5F5iuM8baGAr9H1iHEPDzXbn1XjCiHsWltMcFrdMOhCcc+XXx53xsLbMckTVRAQ0Wm6g5V0nVaKc+6hGGE+alffl+kBLpEeEj2Ho0uue9AF/K89GRY6QdzADun8Vpj/KL/ZKvX1ZhEDZY5bxHXXeuFy6wXsPpTTGs7Vz2QO5KpVfm8OAdP9cyt627HS8MlqX0OTeaYCLrQ66rnXiX/q9zHV3rRbZVh97wWmE3XXW7nhbx0o1XE+R9P1O5KIXEwW68aUE22Tc6tp3X3FukC1/8myZ0VzQ0/fWzDht68oFPtZwW1Nn6GtgC3j1GZFilkNp/Vh2H1b2seTGS87wa0xTYMdtlFVYbXl3Oa2zV/KwBnHQqE++Uzm5bLoc+ROmqN9xqGkaVkddVyHqKM77NOKq9s/SMULtLrxyefD+RdFDMSaw62J5yxQwt8WCm6TGhn+x0dNPL9qTbC4t7Ac/aT3MVX5L4JQ6MHdNu6qsgtWE3eazP07eXFvX9+b5W7/IBnAnoPvNS+Kx76vx0utK8LVngU5quocRSAerumwH6QU4he4MOlcjwTtt8DdUKyeCpwbauwDqvB4V65JtbE1HdA38bMG3bMoi8XKHjBURFVdMv5Ixtqv+b7VzqhuCut/P+CNJyYDu3LG8PKvXQDu9FhYwSNvcoz9hLjp6FP6nPZLc/VtdEV/lm/nn3DtXouQuEIAsNDZWDyd8IIYuy2va/OAEcpbdHXQaM/1rz+DEsBZ78bNGPklk0d3LdWZKo5qrFb+57OIKXkY/WDL2+x+79YJe/5P1dv6YUwOOAnJZpo9RnIUVssE8hOGMx3S0oNnbZ4Tq7AnrDALuwUOYT8Zg78z+fZvNS8iNTmIS6wh+tW2wA3htJj0GViFztZcqegCQwq75tAiRrRK5/tN963Q+o77tyQ3DcaDPoToLS05otrCkuCOQDVbG7PfbGBN8kXqoIauQTCYWIiqdVVSHcXxaLTlezWn+UvSnluDNrEd1JKb0lUooCgn9cnJ4ZVlW0Gmjz7togah9uaz/LUb46lG4CI9K1Ls207goUrre1KRCzKFUXIZEiVq5TvUemBPcFdBd2tQwdPIxp379jwWSCEXFOeJJZU3jzM5n5yRV1mr/Pfy38Rdovx5GcTVUDrAANsTqDEO23/eyrFeB22/AFfIMywtiT/747rdgMSOU8OeG5nw5AsWZ2bxQ8YXqd9EbsuI0VbcLQAjthPAqBcagpnUyVo8NmG5PSczuPpMJzO0ugrKTxh+biJVX8BRjOe5cIDOvfH8GW8l5DdIfzkUafo0klgtPMcCJEbS/8iibCYYg5uTjnc8f9CLzdwWXotLK6YK0d+xN/r/nZq0Xx1FMgt6nOXMG75hrewa4ublPYTaWyOe+jdFGQa4/RokWIMtSHeda3JhplepvEpn1FZY/mPL60Ox0RSxpyi7jGbztZYSyMOiwEbhRM1sEfRuEk65kdwAOKKyjczBpY6evkkt6Sq7BwyKbaWJWagsXPgdk5k8k9Dz4j3fjunRCpW2E+yQ6KhRcCpPoBHZQM1mOuO4sVVgy6ljJ05P7zfiAUjZufpzH35SynF+qzpYoR+YXn2aAo+gGfBz1KwNjD7izekRvyWN4VnXpx2qE8lgCxqJ/+DEQGxu76qbvjkITNLN/sXNvFCTEaMaerOVG3g4FsQp4UwOE03QDE1xJve3R6hbycKhTnfJcvofDgaq0WJ+Zh9bQZVEUItpTZuE/+dXXJAjfnwZCPJ/2RPD7P2yiH6LFFxSjiu0uL6pXM/O5x4TXPtYWArEpqA7xIJ+lymljHzLIVnvoO4+Qj9ibSwkHl8z7wu73B3g5UCgKnYM7nWzdqpcIlKShHIz5B/bpaOvzNUdKKv7O6KmWR1ZaAvyXcln9jOXEoo89mj/uBHG3wk/8ygzJzTxMLqEfAqsKhz52Ki9TAZYIzbNnr1ovvGFXWtS3e2G3UcAbJlLIgXFNPrc33EEjVnw/N7hpCyQIt/ZnIhSIUX4/XL/c/QqXXo0vWDHqQ+LT1owPFrX2NBwwmkETkGemV5bSRDR+tB2pdS1AqZIJvlk+Un8aOhDtGXzfv4XMZwCpocJY+Y0YW2W++QQgXFEreY/4nGK2aLBV3x2+auespS5MvgZqhJs7jWIE7c2FH3cCbZ8EbOEuOmYAjZer6ZE9dMld5s4kFqAx1kknyi/w/XiG0bQB4ViVCZAS75ntM0estFcOcPPV+IiFXMUA0mcd5Ci7DxV0PrRZjqWd0gIkiyeXVwHH3MZ1lO2zMLIB5KJF3vuiJLv75OcZQORTOI3RPX5XS1XBrYxLhqrdYU0xDjHFKBFTE7mwsmHhtthjFf5Hn3genhg13w1QWzHU9HVV8m0q6MJfUH9cgCVAnl2O7YNMcFkwCkKQrp96XSOJfn6Ori8nl1b5vPlYUFA/avA1tLUzfCs2oGE1pmuhKVLzHemkrIypnFDYeX54AZQtA+YVoJFkmvxWX9fMIsaTvIR4KLTn38M5nuGjfV6toSdmujAuydFMupCVzonLDu237zA8hlsZz/C0G9QFGhqTL7nLp6K7x+i8NCQwiSJKQYRLRGCYUfXmpDx1+mW6UsN1fFMpuzEe+XFiM/bZIYZhYjI9k78pc3GAMKxgzkuFBaSw6aAY+mqwGKRgdw9BkrhPIDt16EY4/E/v2tibndmHXHmTL/X4qH2ZaIcZneMmV465GtNIjV8b32Izw4flkNqdzfoIQABG6r9kyfVpSj/mS7p2Ys1Y5BUZYV9Dq2aS8gMXOB9OiHKffZbEKQ0LoDgGxyHA6O1PR0X9TtlGJs3AsxcRchDkiVhoRGn1KIzlRnfsm6wStgdcSF+jw8Ex+np65Z+AdrS6T5jK9edwq0fX/1lFy0nqgpfUtl1Lyte5Bj+PFcPkAWRNlDFTHXQ7UmEdKdL622+mGg8MEJ4ygrlntlHafXF+AH5qE8/dGjjoqVCYbmzX8CJXZ0WbQR5xdCUGFtV4WYW4ktXVB/n4vLJDTpfBeTpKfkVkADCYrAgDZEtqzY4hbVgayQywyyL7xxYoT08en/QLpdK3fwGnJiTkqxoxh09h45VhMd2L+qZX+suYlvf77pvq9wCw1hvhKqTALXu5Y/Nb+FVFX1jSucPOc15RibydeaKmRavsnJgUMnIGChX1XP/qvFirGIi0ORxALSM6feaEB/6wluWeHIGw9PJ5ALUxqbSBPqX8r7YP5eKKGlqbso80dy1TkiMO7szyuuz/B5XjfeMruQ+BPvDDFuKXYbWybq6k3w0JV+8zKeAbXWS73h4Ubnm694iiPFRVbS2Nds3V+HhmBCgSWYZDqlvySaCtrJGpQh2840PUDpc3KbtT/wqcWPioBK1nG+hYU0lNjpeCYOooPib40uua/xpDVugIKsFkErvCRtECGz6sZPTSCb0OQnibUIAM9L0D7v/1obyERa8TFGb8RLak/BUR+gFXG8h2kR0O2RIizrXN1IEoaAFboKHko121dAngYY9C1zi3N5GXA9DmkACQHd1vGwOAuITcqyDxzm447qAk9xMeF8WNeffgxeSaAi816tQIcu4wKwwwQYuWOG4VaTYvDVtUpdQKQUV5RRjjDbaV0UK+ACK59w4ik9hcyJ8sBFzPI17RtHbU9mH8cfWLTL+qHD9FRqq3V20LAehZ6ilIEaYJuJ3DjMpKVpE+2kirjzYTUcBSA/B2RgGbjC+BsquXBqv42lB0OTgaBnaGIXmBXVX+GGkTBTzODXsESU41e1Qg/CcKhp39CxKeHGYwuObqBzssIlctWIlhmaCO6f8GW9RYW5U5mF9As4mKcyBUGIs3wtBrMyPvUv1hU/iiOejSZ7YDwbsPKcjCmr38ZdxhNiO0W1XFJ6d+GfB26QGDWyRvBKbhFSQwdRXu706iOBocwLNomAtXSqwRIRbjsB0ySqtdjiMTMHHRXN2r9o5UkcC6yJHEFEkmsSUwO9u0PlNaS9e/YlDWnRZdgeD9fQMaIfWVE2AMlCkihAF8AsIxfUblFqDy/pnqN2MYo2DxbdPdRdrxdQMd6c/vG1WWVRVDFigUUmqk2Fc0e36GuyR1JxEZ/iGUIHGPM+hDN01T9CynjDpx6rD8eSMaPDIYdqrlw8XkJlYGe36+0a6yA1ZRw3njTGIOXtsDfkUSf2nWYJQuRT8VNsNwKu4iR7Cj5lljDM3agdS8FbSssG7zbE5ooHsGdOpjzMfZ4CekA/2n+H0OyHKKREbPcQ2qaQ1kaytB6nT2WmwGzpII09ovEGQAvpY7w7oBuhmhCyFqd+ziTBV+9FW5Hb7rSAKCrUkSGMzAK0WqLw/AGn2ERgJWLN+dBu8zhNbaoMGK52O0d1Y3gtqkLJ1QOKBGibPJBI8hgu3pVY2r/GRnMwb3vYYz2/H8+2m1CMxxkPnNr/3Ju7qkY5YW0C3dCCgp8ZGhoqxE3Hx6j8CBkewOPMmTKqXYe1FT+ZPF9AJqGKsuR+bWgk2lFGhSVA/KNW9V6b56Gbpl2hKbyFL5werJIw4VKqD4AX7t8EjtqPapF2LelzBKMYU0HwFv96HuUyV+ClgsNL0gmtuSWXOw9bSPHxjjfgAVvcfuSUu06v4bQ5EkQw9MUeudCBZ2Zv9FJv20AdZN3AlEtny0uiabSjTHSxf0R/eDKu3TmlKwgmnWP7FIVCBZl0i1aRrQcc1798Uc3nCvfg55I5xokSvg3jdqUDqRIFNhtFRdk+Z3dpj0NYrXHFbZIabPJmIuUwY3n76n+gyV4RzITD6ZnuFmorH8IqnycduamHNxosNQGt1J0itwzaudHvJOCi1K5o0FkEGtvYmnwLV3yDJcI91RcdmpIZ88sVCNGXJoadFDjzaJzfzILKK4ZTiJV9twyLBBsgkD1AVa9zw9OFuIU56n6G9FQMxqeAEt+9nxAgz7r7Hyrfk1k8eG6flkl2i3rNsql4KvLDE377a8GEKTlhM/xQ8r+pidsau9PP5aUrmQt0vJhCra5F8SMLr6jLe3QtTv6eHQNf1Sq4FMeghu4WrhaJWqFs7XQP6ztu4KD9mvzXdbmjUJsALBYgraYz3K97hwpZP4IBtH4Vh6ixyOyfkfxPkN9UUUED0rISGLDX8qv/p/ZBNLh2ZM+y3a3VcBKEv174fBBq3hvCYkFR38enO+qKEPGpS/DuzfBQXhWTg3k0s5VfiiAk3Y7oxRZD0hJAo5qC1ceSuLpnw0Yf6QkxhLmLUDVteDJYLVASvee79P+Elx1/MnioRGUiRZIm8xHLrIE447RmQOLAZSlGfRhX+e1xacHZraiCv5YLu+ONABHoFs2i3EEMUt1NY0JNxwlMFXpDswmG1ga04YUDtb6zTaixyAkFRQIagt04JFYg4cbGqicHrAW31cOV5NQmb9tvZenBTzUPBCLB83pyVyFD5mY7oL+ESxV5dMxHSFOpMiNyu3JDitmQTzyUdNqMY4xEArZnYxbzVXa3xzgSTEcPt3hO+mdK9/pLbM4p09gYip90TQracAlbonmRnLcyY3MIlmL4aKIb/mvUnWmfR0JnJ3wi+adrqGG1gKOL6p+PkXzbMLZw9HlFe/EZyxQW0z5PVIXmdfbrUv5X4lfZW182aTV6wnQMGuj0mRee2abql19SKn34kW4HmJjeXGsZK4j+YCbAt/7OVsp368j8eyytnedZ8VMqr355x5Rwbc7n4q/AbGN0GpFtD9HSMMbBbIIoR1fl5ZSmQkqgLBAAs/WriWMb4LYNy5qC6sZFSRIhVxny3sqJi8BiQpV+/HdErCjK/jvqXrXu9+6z4VKcDVHoZA9afgLniin9KCeJSV/Kyxh/wZ4mQ9YJk6t++TSCvqNPFs6eptIug4xOT1Z4DrKxHmzE+xVCk7dfWg3ZHYu119WSyA9rbevKoMo0jLDYQc5m67xFDfDM084XaTuNOvR1pDIJYUhPdprjghaRj0AqUbyxgU+OtYW43F3IXJmiRC9byxTmEsAdmYLBVR/mUNC3lOSNjPtnIccipsze8bY/Dgw1eEaLFdTPKUGeJ/NzcJwERVO6Om+iY9vT7uvI6FHCfvwPWPyTCvlJp13NLjvk/ayLFyHfJOiL5p83+MVgdHilzgYC98t2cuO18oUOMRH0rXu+XooOkAg8suxsHlHiAoQDGhBRnhI+p8nkuj/gZH55dAcFHkkl5a8zQQJPF3VPBnSsbbhsLqQGwnt3fsiGb7OUvnyextLx7OVL7B0tDVnIfByiY+tVJeZctpNNjBnfiUJOOnP9+6d83AeNlTEFouw1lz4gB9R7q3rPdkIjVfU7HAL7C5DSjxxfgP+fRHlvam6N+FY+vA+ICeAkzf+IP8FMC7eNQkbCgEk5a4EXrx0B+F/dqdNxglKnrJeXyO7n23Rn3XIBBRhm+/MS0o4FdLlHzFJuVrryzTnLE0rta/WkTfoeRdXVBS6KLJwam4L9KSZnG0f9Fd3dQf0ShIT+8cUljz/GbP9mmbwfXhuThqyBA09i5RqgaCLaWoNYjw2/sMStH4rl+5w9UMCVN3dtCjEp34Ap/AJQLfEinkmyti3s3G+enmqA/TuvZsKRS14coGWBKmnxXB2QJNIcfFwnIWtwxvNCNJsGr112eCgEAEeL3LeRtJjh6Ld8Zqme30DTawzPvNR9/cyt7LMOadeQv7RFTaSTIqtMHCMlYQrXgf385OBqNv2q4kMbohJtBpbtoYWmCd1P4HNOlf52Z2EKqvGpq4QgaSYhL36+ef5sTM7d9Gq/EcytnbBF5M1WySHz/glPq27OuNvw4gk9iZUOp1jojHARnxkUKwN90jW/Gwt8Zfm41GdbePkutLpTrDCK/vsDml9hVQ/tu0k4RbxGsanaiCK2r3oLjt3AomgtkxKUD/S0nwE0PM/FewD6xJ7ZptwtMUobWiCIrel2BhFlM0I0DX3iFP1mDM23KHOSiLwk4qzwhC8JFimjegh3nxR9sOsUkS1P2luhM+hPOucWM0gzhhkRe5/igQ1DmEhMC6ggffeE5qBxa2vvJHaX1xr5Il+Agieqr0/PuYRfkSUT4WCutDCVhd2efQhG6E1LqO/HLN/gpQzmpZIBlZ4y1Ptd+v/5h1z9bSBnQwGRCheNrB1PvuYRB42oG4u6yNXW7OGgh35EcTlaaOdcEi19NOvzSe63X+6+mEVKozZOxisyAr13mkeK7GokRy5weVwCrAWOwjn9KaA/4V8joVCHECl0Z/w0BBKveXfSFq++yksIE8RWyTO0fs118E8zJI2CWwRQqg2E2+bAJRuzB6daZjw8SGgqvQnG4mWkm3BAwMaJe28VXeHh1dobeWy0iMcBBZfgCfX6i0NuwGQjl4nvlkygdaqMoLz3p1sexsW30kW+2mc04lHgtJ2RpkeoR6xGFuq0r5UMuZM0/LZVOp4oS0JePo5XAXfwYCE7IhBg+ZVL/lL2IROF00E2KGDnqPXzwxA9lmUp8wfMgyFrviziSq/cfm3v3ZUCW9M9cu/gmEOmkcQWEQcXgy8G+qcXB+S2i2psmIcljGKt8UyPyf1neosXV7yCjKBkYb5yqWmvZYpF/Zvxft3LVjTRQKG2/bo+FTfNi1JzuoPweMv218JLwzgkFrhcEWLJYnCnD3/9HvrwsHG95H1fp+1UuXTBzPOvaFqsLjO+LwBC+ol4BpwRjd+RYwIStVUCH8xXjkzdoM5v1OHkUyieM+e+mNMceTJejJXcvfrnDgF4iu/SH0M1cNb5SJvI6p1OOyktvYmBhE/BdUHoAvWb0m6GOEuMDHsujW8gJok5MOrlZUjUh/C/qf+mppUEChg12X4mdDAvzN8SLQ1RG/0gD2e14hvwQrGD13TD4QLs/y7Nt3l3h1zJnSJ1S/N5uvz5sb5kv6r9c1QzX2rTWAJVU+CXx6oKGbHatC70oSOqUyx85ZiWi/x4Z1XO28OgDn5yowwMkKlfcwCvwNJ9O+0ZF0gdcYAeaCUilL7jW2XMRKNDjrM5HhXTDF2XsW+8z6AG+glaA46I66QEGtlIElM7Ay52uYrJ2mmEI7YYZ2FtqPg/WDXoZDa7o0gf1IB9c4UPDNLrU8JKpJLB6I0C+7sdiIhxjTYdzgU9oS09REe2sfXqFozbIByB+xjQJM5zvHwwV6VZlowz8l4wLnMHYQ6xLjuXbPsJgvwCrBWugl+OICsaVqvr8wlpABKM/t37TqHS3WVipy6IkbgkYM+auK/HP09DvtTY7jYqPNrdEAViF+2uOyaEabfgauNVllnEvNU/3LJ2r7aYQwSEdClxpImqw2PDqlIXA/mgje/PDdDaHoIFdfp/Xtn79OkcAjq5V0V0C3VEedYgUESPz/NSOtxNx/m6KuDBTUeJnaL/Dt+5sHTdFMuxio/1GQeCmMCmj6FgfcWSwm8dgUdwvwycRW8v8gX1TigS8wbWxs3w0SHdy5qZX8sqap4Ykc3neozpdNeTtYZo8czOXcWg71w4GTpuI5cTooiyaj/dAIzfl7mzkkNf7V6icyyNULvATNe5l0wY/+8b2IQhhsQLJRQjY57DRWj4gCChwfzUzSnkTwMLFTD2wllNNe1U62rhE/W/b5cfXcCIAG3SsKwGu68m0HowlcXC1nAt0XI1u6YRM1f4Es63BZ9w1eTfu7y/b+2kMj0OJmx0dzUBTZo5L7Zi7tWdCYCVd6IsQH/2+FGhj7MJeRqn5uJbrICQrXHwcs15xHC/azeNpI5RsAXNW7BGjSPF5ABHMQb9hMYeQQtAGI+roUXWBluzDaW1zqD+bUARiJsi/fSS2zPd3XhuoY4WtZke7vczCv+CLcn2aTDgt8ryJucvvlW260yaKe7/9AeSAFwKlBkasYVgf2tiTtjqiJgmUJUo7KrDlDUDxS4cBkbLMfVYizQQ8sAVkUizWufd4OiCg4DZ4x+NZmSzOaXH4iMtRgzPGgkGbjxAJJhx387xTuNFmED1hJg1r9e7Fvd2hubOAZteSeVY8pxyukguhqIoulSs7UzuEgmdE+fTDXu0DLHpQt1S2qs40MXw+rbAUmdUi0prHV5epeWPButokv89qp3e+zKs2v0EprfTF6EyUpI82HP0GTxKC0lEf2lSeHX5UOM7KHo5/Px8X5dLXPFM6/3LW8zC/M8A7l0JewEwYP7j/FkIXwYRsCmhzKYGAYPnsij+HWFLX66ioZbEPq39qFmFtYm2/A0Sc4J8riI8BJ6+qkNfslDEH1HUJUArKCVBh3VIT1LdF5YE5JoSS1onYEwqgLkNQlTrgYLk5k5VZoPOy30XxMkeNuBJblfIAfnd4MNDULZlY8yiLQ/qspNJThVRRyFPg9gp6u0LGw4uE9IhfqF+5k1iAW2+ajhZhRfG8FMVW494Mz29L+ojc6MW/gF74ydGupb7uR6noH7gCLyBIxM77IuvaxIZ9dg8kNxGvKLRaNLMTMMNmNRWRA5c2sqtC4PAxmcKf5AniqCYMqmW/VXXK+aZd2XyZOmjDl13mvvL0lvaRXKef4IXhq+yzV2L3ElQ4sZcWwPXWAmUyiSUCUg93wwouFpFC3MAUcjOP0u4+bqMrVUJFJYNhFWXhNDrgCr8hEbI85d1mNyfy+gMFHO3ySmbwriLxFoJ8qqFMOHIY6zL9q+u31PJ7q4u/hprbs6jJ0r5rbBbbgoDpii41M5gp3tHVTHV5SSLiS+QQawfrtcXyGc0d7xXlAfzpuTYLgM0YyjwnhGryZhgMi1+USCXGur2LYNPaPc0Os29eqKpC57hpPPeqMmVxPlEH4P8mtC3tslPDLVj2wRZMN00UdOETTAJmOw1+yiSIj8DMtc8izDs3tF2AODdK3Hcz2uqWcXlNQsPUBHUURukVAc+J0NdfyUwYdd1Kkb+H5s48xewHyrdR5EXXf5u4BAie+35pY6e/cI56jXHlRPCFH3PKJFJEZLE7QO40SLwpXAQra5CS1NAGZ9ZY7g2TXjGClxYIqm2n3P/a72eUUuYZeFCWPUaIwAUD+I5S2N0tjWzFuId/w9segrfCHBVk0RfiEit20XB8SK4ZERn6kCIh1LzHw5VYR34BTvtR+nKrmnVHQYTqmUTGWeRWuVU80jJutQewv0z0aSw3sVZW7loSJctt8xsj0pSigDDh7aUbvXJLtPs4g7q/S66YcoNpN7A+FOZxffBnQNJewwHvnh3GhcAE2S9KAmbLf8oMaR2FHRZlyZ9/1N2G2HOVxINYCDmBA1OEGPaB2rZddSxTkKGbBhfR+JFuu4Br84jXfZzDKWciY1/c9EWH2Q2f1Ndp18Pij6qqHXwLFKtWrDBLIMhA9cICp9Cqa2l7psChr8cWIz6FptuqHBMuQDJgNWCf5VZ40buGZzzlu45jH2fhR6BsQAQpGecDgCgoQqKtlrY+3ouTAI8XkGYvI8etq3DsWOxm+xTFApt+YFTG4N6mdm95U3YOYEDWO1+jXaC8L96q2q7Bh/l30nAYJkGRg5bfzFdviojHOpzWbNJH2UApkmc/25Ql2/amM/xwKwe97LfhJS95u7binUcf5y7aT7kShmJMkmydf8XrGCRq/EVHPnB0GkOUQVh3BpiUMXWP0JbFrM5cTdwCgUzcFGIHxiVmHj8lHpqhdNygoBa04eEUZKSByR6h4vrqugLm3Tt+CamAymfFrwDUJqsZ2LJjv/YcGKZAfGtNEAKiG3s4R5pLXM+9BSz2VNhw61gn+T5WInxCAxs91vT6CIT5z3JKpyalh2i2fmnq8Eyk+NCcv8/y08Gg8t6UWJZzOWFPU9m5OsjkaQoGX+J2QqrmuYn8dRgPUqAEkI6NPpdK1JWUYe9XnHHLuj7SMyadc49jQhPmDlNAECPr3xA+dM7mD390nlt8RGF4nCrQR2V3+5aVbHvn1VBMlNUVo5obGEgfxc0gMIe9A/3eZYJyf3/VE9HzzoazpVDQd2JweAn21x/NwGvjpKKzyHnBf0gIj503aS97vwEs5h3YSrJmct3oIqFoffP1Ta+KTyhOI8BXwJdm84kUB3fxSqkOulcbe+6v3V+3jE8UX6vV34vts3iGX+TPz0SSqoXtig030pmJD4+kriT8ajKwKOrc34kwCkTwhey2VZw9SKsKMuPB+70UwFb+zAGi7qVIzQx6lGwuJOr0UwdIuYO5K5c44XLIr2JTEZCMr5Ra1AbxMKHR36A6FpIJWCP+FzwTQpUgU07mllUEQuXHlRw92b9XW/8nZ6QKadShHKOee/jBGbuY3Fri6aSBKOABv0gqBrLM8H5x/jZVcfweVzHK88SUHFQluIEpKRWTQ7FV12ZRQ2mcMc0VbiM0yfmmljC78X52zJeJZ07U+zyRgItQHc6dV1Qo/rCLAzeq23AKTSgOhYgbFdPO0TDqt1OyHhM+UYvvlz5CVxoWVH17dGWmPbkGXkW5y9orIMBWxwYHN1DcM3gnPsKi21/RckITgW4fCGtQXmN0hvdka/N5U99qAYP3hZQIpInzUJTFRTJ45eu5oOCN7u3XgnEuqZ8h6FqGFXRaFeDzyQO92yFEdJgzgA5kX9gUgapkYo+STL42fZsg2RHMnb3FaLJK0uyOnvyfPPiZN51JQLoPn/UtsxSJXcZspb64NYarBcZMoGqb2XPrY+arayy4w5j/MpeBHSQHmZ51lotvE4k8sFITPBHqMzZPqBz6uT3/J6NiZePtxblfYZgPBkYWKUerkGnopJNtC6p85TR687loalmdVxnOwQ9Kc4hAYJCOpc3rbcEACoh0isGyCDBfHpDc01blTUsjlZDQ3uv2/A+Qh0MYTGyKu+A+0ozIBD8VkEpwsxSDyU81f+h9lTg+09ucEAWDVdYTX3gsPrSPAaQ2HjHgxKT5gfKzedaQsyZlWA7rQINVVwE20atvC7iOv6A6XWkWknr/7PHHsw5rTAk6X1ujv9r4sX11/iR1fRA4sUlRKVvsxGLxsRPUMlBcH8ia+AILk+TQL4kyfocapX2VIcKCU+58ridwEHddk3Rtx3iFSK4IjZJUXgPAKoIf9dXwgIJDhcQuELzVKmo6HH4Q8uIR5wjnB9JeczoRFV0o5KjFX0awnZmpntIoW5IDCZjNHWXCDj8dRFNjSlCaU1vHpj0mqE+Lbbyk6rRq/AuQ4bIOYcv1fKppNXTg95qAatFtFZGqY4QuAkXfdGmZ3wmupImIDEHN9erBkfam6b82RnhUpKKWBsG2cX5PkaP09crkV48Kn2cn4KR7YN4615KcdJLpRkknIZmW4taw/3/HQXtsOA5D9lDW1H1VBNAfFcW2fEopPwAcQXcTsD+CIFo2haIxKB6SiPCdttwRlAWdw6JMrGjJFUc+py9QbXfz3v69HtZ/IZaQEnmZ75CULC3LkNKhZawaDqyqmbZ050bG9iU2OCWKYiO5uxX6dHw9G/slxbzXXvFfMRUOiD+VyDyz7Pw9e/9FBGTygLMJ2R3Id/pVzsQaWS5+2zCy0pGUTesjv15kx1eVzEdPHWHjcyWwkZdzlccYXF1Ng9fIRHAZ0yrB0e8qXOK9rbQtIRTMx+m13HTJ0NqNbztDFZY83wox5Y5Fy2OSyzvq2AAuLEjdw2M5/Pp1aroMk6odJpRUpkGZ/XaOycLm3gCT5Bimidb1L4LdFbupWqLla6FzbqyaGuzbl36cA1VLKAaMR6RZOzC/iAOlNuArPUDBmG0S0cEm6dYejPSVA2c85ZJXren47SY5UDACO7S408G/8L+jZ8J2bPF82hnz9B4mqsOUmOmVJ/3Zv/2pG9092VZvweIreB9BCUCHl+Kq70zafk8bT3uqs5b62VBaakZ3xJojgigFYAQfH78PiCPprXw2iua/5CulcmNHLTC302+YBYNO811lL0mxNE/4GQifAmlFT+/J9gBolPQKJOXyqE4WJDVzRS93qXw0LHdiurN4RdQoDDafk95H78UA62bipi+tmNwcedwNHBi0mnaxN+x7k/0lIU7g7TggT7+A6dORGwkMPGvxHhdO07U+zr6W6ZvL6UJI0SCD4o1kLOIehVxSoeDKPF2z8YcGNThb4BXgTuRTqg+qgU/54imv6syu+PoYIqVcMvn8SZlByqT18fwwL+WEKmeLZNVHADD230nedxSfmflVI/iJbI0AJ1OhA2SuIlXpgMA0aonLYiHimVYgjzkLG1Lzfz8hbOglOJ4tANZLwTx0JYpREzPjROaaZ9FwpxBqHpoOin0vlo9xyDxjHzvE23BY4UCfnRmexxwoO+evIQLj35BMdubLV7YDn2Kl3oMTD/inFYSBH+lEufOwUhIKUq03DM7HgL1x1RsDxSe/Z2Od8p5Id0+sC/dY17eVyzfCzYn9FJv34x8BSOZ3EJFPWf7H/9LqDXy6PkjzRG0+6/2fr52sfataeiJha0BL34GRalvpXQVE3ZLSDN+sRsPtjYroccLCODLcqWD+tBUub4YgcjSFSHmzWZInItZ7YH4FZs6M5OcswH3tuZKBSoIgmaW3fD/ehh1u5CGN8t7kjmZ7S6yp7khXaU09xgm9fAyOPRpVw9K2473Eth6Npdh5mfiPjd0HSUNeIwulPuaR/MpgdLQ7B8FbGrBaWGnuVMbhPdcdmft5O0NwFxHE3BsQ9/QPPUDx/apToJUn05NHoIDOpY+NEJnEuaRZotM2zv2JxghzTzqXUmOOy+ZewuH+UjAx22wuKIJJ6Kkt4jqrZRSWgS5yXFxvg1XJ+Oc7lI+pKIyPNtEkQCNSwTwMNvZ0COvVg3Kqe2V/aoPiv/XBA74bDgQRzljZ5Yi6rX/GbamXA3f2uv4c0pjeAqakjFdNxl/lxZH+u3xHIUdaUw5g+nGCw8hEMueMBejOCJnvB9goRZ0R/2jfkB0EqRx33weER0qPNCxh3gL+5VGWVcR/u9af+nCvc3xRV4/NmlRgvoIEAEd9gemPo5jpW4Zq95HucZ7/UZNSzyrPrw0mKgn9BxwWvrYALnnqSny1lVORI6SadV4aX3f52dg0lF75BTzmKQsEsknuctcUQDhqJqqxoyXXAX2VuoPSvoockXimqoOEhaKyatlQgeRRuH+8LSKYwAG18dnMiJTxFzGVMugn2tfWV/NzoM0prTgKKDkEIF1HgrUNN0f9ESJvLWhlMPznsK49ejDdmU/T7K+ndGF8TtFwmFJw4ASchHpza5U7HtPBykLkwAEqAYjgyQmj+wrUKGHW2LBaW6kJlXnTIJw057b4tGqQcwcXvt1wRnZ19mFNRJH2YGaey7O3kvyK+HtNzzHXX2LQ0eq7IAA1ZYHfQ2Tdv7GUaW+tpfnfmc/UOrTJayuRtLzIhsclFvmWWbbbeUMDEV0URh6fEAyQfz9kBdI1LbnLYqSIyqprZColizBQBmx5Zu8yJV6g4s9DcrSFIrHJeb4DIO+IQhvH6sE3yNeo+iHss+QltpZ6MmVljRlqN/QbsjYcEE/o2mXOQJNIehAnG5Y8S9FRJMUMJYPYeokB6OR7i+Ey2g21KyAMpoaQEkWNcfBQPFPw/dvh9bS1lDvwwFLKH+yRkp3bf2pryiuHkhCXnkgn2vFncgq/9mj7kG9S2weQfxrbJOvkfBoB1M/Wph+i3IqATZS25hXUleoy/e6G1Xf1WmrSdJzdCblmwtDH3XMvwRc5B3OZeVckhtjcw09aUoRmzpteFfUrJNx1En45mYv3m0HJCJm4a3Df55B+nAEVlErMzTSzKgMsog7t6wb3oifUnTqE5DzdjTKt8rwfBkJVwCd55WQRsojemOx/2vI79wennogbrEQlSRuciJYBWAERhrHuAEpIOA9q05unhg8wOLZiAjjYEZPaQmm/pFYYKtWSQDqvMxx+Wutyv40ehi0bEJK4IgluI4c2Q570dhtJTyH1jM7YAweGSecuyx7514JqGDitGbV5r8h71UhTi07FNk4hajsIMLvOvUur5BtMRRF+OdeDvRATRCTlwVbiynaFU/BdIQZGiUESLp4MDQGuMP+xFUikzfHtl0PYRm8hm9Wdlr/iGTpXUYPlV/7nLFYjusA59NhQon0FSEBr3R21QazIh1STddPiGJIqeixOPg0CJ5B1TVkp3HIS3aimmUmI6M7AsOP1Cg3oTE5rG5VnlZOflFzkgVhRUVPjnr26bDK0Fgo4NpUe56OQisPgkl883GOUAk23Iw23T9Upp8ZCtog4QcCbDky/TB/Z3/5YSqU7FPNQ6X0Wk5FvX35etbyZLNgmeuIKw5ocGTdt1gsKg01DyG3hZxdCtRFJHqRPu4D0ocemQmeq9H6WYr7oD2tNykx4dygmob5bwXM04dEc4aNnk3mnt/sFAMjAScuP2cesuqXeUnlGbVnyipDAZaUo4l3emlt4gCbb666Ec4NIt6y493V9vMhVPUTAr/e3O98RZXZdcVtdBUCUshhhocC+/lnymv9lm62H8vnz05z7CeQ1p9vBaI0znDfIETSw3BXrpYCbtLKu+HG3eurIbWu8ID6uNXkf2s3+SdiAY5sg58inHHpgdv4VNyga+QAdkMt086syKUoNCGDUyjoGJYHEr7IXMCg/5nsAzDnnqmoQm1iUt7Tqw+5cBNyjJ+UIPq/X22w+qi6MNxTFARRfEWXjJp1EfP6EEYhjAC//IeEXZdr+6K93qT8oLsugXva5V5Rww5gLyMLB89tdvjoL1t7cFhMDF1oPN5fOMENX1iz+VVbhiYUjkDrv7ua1JvKYv5uOiIiR1HW/dxpV4vkDZUB3wRDb7JkyF8zuh/ltI87KEYxO485o/ylUWxUZrv8qK/5j9BkJh/j+xGBhp6JHpjaGxtYCxzL7g3CceYFm0xbU9G5gnf+GLkThsstj8lLAXPIp+0SRCS89z3TvXJpNIOzRQU3zJKAgXlImbtrJResZFnvpn8ODpvQfvGxWGWLwLH/0mdYnpWB5graqUM8rXAijHzrv9p01YiXrK1qUZz/95b+vi+msakjeINxEPK4snYqe+p9Sh5NJXtkGbmh4SF4EH8Li8nnAFj3jiILPqg27xMsgqKHOlddQ2eXYIP66QowR6YKbk4W28k2f0sJiAXlH2PKHv/bjKYaO9coBzEO7CuhWbzDCLWnGmcMtklO9IAU1+/mS+zECFCHUIj6LNTfUYzAiMWMAEvf0FZqwuMpG3bSI/iw29jR8i1eJZ+a4AeyIwB0XdPxP34sUgdn8Zy44GwkoX69MFHymV5+Kia+gJjt851ifJtGdwjdXYsbq0t5kxCtp6ZSWVvA+FRLE68wlHdvQvhVTIDe8e/wVdoG4YYCUNbX5SWocft5aGDmZV3g4sPx4jd7ekexWx+6G+DD983L/8ZfbXh+wlwk6PKbqXU55uJlgec5ABWViNFbZGaNx7QwpxEUwbK7xcY7m11T2G2CN7yud/EHHiuzDSO6sz5WaETK5i9ZX70YGON8gf5fwq2Iht3iT1rxh9HcEaGiC+ExThNhPH5OfGtC/tR8HKm3uVz4rcaZJ6y0+iRrENXuY77u3Pz2G0zNtJo2Txk2GfT61MTuQWvzbtQ0AhRdJocs40YesQ31WjT8O+3zRdtBPzdrdIn/A5C9X8Qed6Vu0CIvjzMAhIHee9sUIBuFlJXN8XFau4qz+i0SvbUuyav5Q0CbbRlJ7SvAAK73rXHS/Z5zypA/is0JWU/LSK3DPe8Rit7AY9AgdBZDTsbbTa2ZQDBuNvXmvjwcB1FPYZnmIwiF6ufsU9vpVzWqPj6Y0oMKxizlsW1bmfUWOwRkZUjg32EsL1+hfAgSAF2g9t3utGHS5zRAh4kNw70BnwLsptUqlmHT7taq9rPRp9zHwO2NICG0tteazWBuZIPya6o3Ei7Fum7T92hLQhIKY5S7CLLU6/i7qfr88p38tt35JpMlPahipMp/yqLyLAFjkjkM7aDY84LYgy/DPXSqmZN31yvwqkv4OGTXzTKFtwCFg8h+Ivbrzav2OgLjAvUyxaLWAorGKjzAfLbk13mHENPZipxkFhGBvqv/x0cX41qoCHx9FZeUt+fvMnPiBRTTKv3kBMKwP5G4uSu0/CKRMfkF7ZkPgpE6hRKnGrwBsbag0O6vKhVk03zUOuZspWxnW2jjjC95X6irM5BzdbjPiQS+FGDFI6BVRUOdCHZtQmqGzv8tpGtdRRUjSj56ZaKCFCgzBlNhVsMXmHLRs4/Qqy/PJg+PEGTFEzPzacY2S8OskGMBuhxdZZ8LLExdmDd2AFA+LsbC8FYX1P7Jpp6+dfdgjUnV0P56pZZtxuRmw1UKTrp9ocSmvrtUNtw15Dirub/m52uGl1ITLcNLBtLz3BH10Jv6DdweFTIkV7o+UYMMoKlZp8X13Bb2SMsNGPB017qoaGwhZ4LHYfMjBhIwH8Tzw4OtaUcatW+P3KFSdP/EhKYUQJDXH89sVMHmWg75NS3xXaAHqfkRmsVF2FISDnO27FyE6cdsRNmBMeNXJYlVpHzruHQmVJndk8DriifGkQppgwDLQmZMUkH67kvhrIbCk6/yw2bSrq9efGFVU824GisH1oariYK/lHPZf10flksxYR70GFwsz3RSZWE3CjERQ+XuzuBhn0NQsW5QklpijObg6FQb+G68LDDxXcggKnfl1hhGxGebMD16ALqxzZUpj7Xpzf4nZf2cu/c/TFawrt4wxZCi7yl/a5x5W4pEngCqeD+RLEajjaqTUzoElYu2q3lY2sJlUCP/9x5jSg0nj3npPGA++5pewB4kWCynHnU2fD9oLmKCbEmmy0I5D1TKEoSbVv0F6XjRbuNV7kTEs2lRx3L7PGP1IdF17KP0vpXpEOuuBI3m/yTuy8u/n9auFlG4QzH9NGud9YxzFWywnd7F3rQcNfv0DZhOQvOMbRAxKrGpzqqWOSNZWR/gZFOw2vn+goNTqqfyLcx9Fdy4I7UvHLZU0dIOiRnE/RnMhxKcOsIgPqjnA2IWDQtiVNaitrt9qGRzHhStVw7Gh75/5I46g9jGD1jILRP2aNfL4P2GpjERFysOlvNP5K0OxREsMjWDZZ8VPZxy5rcBDR2K5tfAb5UsUlPpHNYpJbztmqNC/js3IfGGZg7zyuiqX90bGgIyKcs8GGV6tNf/lcifBOvPhHksjYfNHn7+yjASPNRQ1noPdDZHIitn5ZBeI9zsX8krYTSJ88LvOtCUGP4pf1s8H2Bn1F/IzQpACGPhogkS8b64prwJrDeodYqC3lX0NEW7arK5163YIs80w+j5/HivDcfW3IlEyw2aR83H9Kfm2B/FXyRAftaTsuFCk36RoJkohEXubVW+3OAI/7apgs7uwUVPdZmVe7bieObZGs6Jljco52q1/DEUn51tE0qO5pLdS9c2Ku1YN4zbIsEecAh3WJuu2f/zafTQ5DP2pYXx9xFrJELx9abzU31JHigBS/qSLjEAntV4lR//WGQCkIb/qzZpY0McXRXs61Fc5hPj2HLAP9pHV2Gb9IqGFZwsCrq8HUCQ2QFmJDzMRN7CBqC3EDTNYzUXpIryOnXRj0BEkJtSWbehj81V3BNoPnZ9k35nVySnDb0vrlywXf47pxunIeEll3Cl3PJ3lrAh3iPbG2miXe/2TGrL9kCxolQ8lGgLhNF1ghT2ZPlVt/N+W6AWExXiXoDrRRIA2s9QbIUFpQvGilwXvlvaaEgChcwzCUkDQjQLNPZXJvln+GexcNDkMpzM6ggYhrwDQHiq8MJDlpYKrgD5kdLoJQWgzfZ4P5c0Hgk0xtVNVlmxNHJZEv1CxlzbnAY3dPjbJRm+DVz8nE0VKbkO0jaXfCmtyLm9lidMw4tMKU1icG7wDDcfCzgBETcvQyK0uOCgr3YXDfN76HKNRQt4KZZX61W8BVmwvpbrZqUumN+mS8iMRLXdJ0xCsYjok+elo67YxgQblvDxd52gDxa0/c6lQAxkElAG69YvALiU1SvW1bwcJpqI2IuyVC9lVKhrTrtnqKfxT8es64lT0Df4JTY1rCBPz41mqaWAcZSnhxpXkCLYipTyi+VSXK/wTzMPqgYtgiiHnu5cEDL/pdpvACF6+ctipPsh+W9X59h2X3tHf76Lg02HQHXwBO19rj65Lq0wAP4uGBB6lZOWq0kYdPLN7jqKzFKwsE4L0lazyc/kZ7HTdOj76H7YS56EuMEJFKzlmyhewR1qX4tlQvgMeGxMAKPanJ0j4J/noKGcOTCzQS1eJ5mXM+1kNMOeBpQzGyuq+JLDoTBtzKcXnEun2lSeutOddWkYjQMFVYzWQUfYwAsmPj0sOqzC8xFlfOmhEsKzZ/AYngNIqZRhhtVdZTkPKZTXncyuTiUtH4c9X3TP/j1ttt0hPRIQ97lAY8+yiyPNodsJ4oxQH2fL0RoVKe6ixr88KwETrLLnCS3n1AEYkxmgWuL+8MlZr02H1EuWNM1/KLAQEN9MawBBjj0aJaRp0c5Amgm2PahLdH/UO22Q2iQwcf0qMNDR7cS/J6Rds2EEZ/bkME+xicRWTR6tAIpUoqA7dn8r3ZxStLhIpxEnfyKdzmseFnqvfcCdE75GPGmH3XxesqpQtU/S0et269vKCBdB8ejRyQ0x/WJk4waGMrzU9Q5EIY82zAeu5ohpkzOfcNYjAxQFGOG6oAFgLuzeHxdllB582WGNfb33hKFrWYLUnwv+Rk7d7KixMC+/RhdR4wYf7ParLm06nC2GiJNqLlWUgiW15WhWpn3G9BcCZsOtCQP0KKhGn6Xyi0LPS5uavpPIF6d1GuxzucqN52BsfxINFx8eWw3ZcFEWO9rcREb3674f0+qXU6kQyhdJ3EW5XlKZyHEwJY2Dwr0A7nxyQqKUTFl2f4qwtkYu7N0vaAsUx0r94ItV6gEYaEQFnivOodtMYRL9kQyRD4tMnjIxHumjl/RMzLIv6UT8U0XTaZKiC8IhbQRZDRL5e/OQNoPB9hD9fi4RO4raVKdJ6JxdMcoQTBAODUijHul5dnTYmlsUo5mER5NnFL+AkRRqYchirJL48yqjhlm479hEpzqDwBAMIDTJo8Py3YS9fN0rWpeKAEJhBP4h0Od2WakdWIvqU8yYwon77xj2LLfYQHd3lqvSDYkmwKtExiEoBLhPdYMfGF2CRAMS/+4UCGa+0G/K6JVR7iv1KTsbr6FyT/sIU+XwQmREjDgYo7bRJxwSgLI2q44TpHr2IgAOm5m30GKFjaZSm7YDG+GFafZSj/G+V3fJKY3EOasfwUdYhZek0vHi7J0zxoEg98p7L78AVyoQxZqY0NUwFP/MY8rT+1+PT/pLgl8YdeZSzdJp3rFkdpBznS7D5/yW1eWWdTk+thNamgLuHfupdfigdUB2otXYt37KAjixyG1cOLAPA7IB0BRipNNQxmnNML9JIhW+Q/ktgujh7uIIR2GNZ5+op/KRcpUnl2vBMieGrDSN9edUGaa78fvBSxW5Ar6XMABDfCv0V9iYKYOBojiVVkT92lpmcloVMMV+MwRUWicUSH9IdZYsmQOBmNowFFQaQhhLPmNVVHg42MY/kFt51XDaHi7kPPS0zn9PxOBPtkrNL25CWLHmgDksXg+eiOwCZOwc0fhYYkhJqYWjK56G2PJCcrmLf79Zmq0ZvEtMNAC6HviraC/gE8bQPiDndptZZpDi9+hjuqV4Kbu1wq933EvAB9fG7aH9z1pXuWXOST2vh7WP3EyxdY+ZHCriOAcNT7Dk7vztXe//uM7l8hm0/QBPGVrsXimfJxxwEzQ4Y6mX1M8WZCgagKRURKvxa+vy/Qcq1eW0T/iWifYgiMkSpGKmJgFLpdC/lZUPX0Su89AYi4gA3inIDKfo7z7/7ijZ3HS7mM5aRwj6oUc473m7lpSpkaTXkoTPZbcy1SAeqe8dMfOPea0m05UB3VK74cKhqVLcWDy4/i7pPuaMMqp2VJXMPr+685mPqDvRsSWmVCLVj71tjWwmQKHcKYOJJ0dq6ryVriJfrWUeY5htne4MXqTZeglIwujYpagEaxALdce90r/y7Erwh1DzcYBOebZV61oLyjn6ciG8ipSm74KXVqezHXclzq3SmLFyoF5TOi4WEB2TGqf//tJ0VQ9en5imaz50AOMz3ILPP0U7OCFT0ugOmazI200Be56yHeCwh5ie6NBaMbdcdhRo2KnV0DzjfTkwoLQsD8yQ0I6QPYe96vFdyO6zTs5KbCpd1NLJWlIj2OqJVrRDaz+TVYsfZPvcwND1CnZAf7RSSMAxf1IRd2Yb6ClWVC+JgH0OLM8nyydA/qrK+CkHNA2TGTkJBRnl8FJqcIC5wuZSoDsH48m2VI7sjJHw+U7sL7FsEU7+ok8hwIonOG5GvXcsz0ZOTyGKG3+dccysHr0l6LmLt5uu9aVl5O6fX79ez0J7MViqZVZJscBdUhWwqgTxBG6Ly79gyK2PRU2Rulij/MxeDeRTLCmVu8VJpDJKC1Z7s1UKDUNbLk2ZZ7dhOSoavbSaZf0aKo4Ytv/+nSRI73fNNu988pQ8fznhNJM7p3NdJI8TZ9gmwYvmVLIdwSEQRycHQ4kLlrThV4oyfe/Atz5tM9QnE5bl4QPQHMhbQKzxcb9Zzq6eKUDPd8VfnAui/RDZIh7CJR2sqo/pPoPMfXmPnKlXFiGEu6yIpRleEizdXC0wz81PvSQdEglTYkyxUb2yDO1xvvNZ8i3JOM4geAIMsCx6XNi4hddpHcBBtl2EzomYjfNKDyro3WvvYZd6Z/9uc7XObn9zA4UbLHVI+gYb+MQ/928AXT6JYblLtWs2MMNMMCAp5KiXS/VVYKcQzoY11kkkfvrhlEQ6BIEd52lLAMM6ShomG6wioUGrnBizc5ppQfsztxPi1zdxM9f8AJQSeUjYds371ggnsKQDlkddISGARO8XsCO9hDIcUCIwuEoLc+pj5+QSwBPy1K/sKgGlrz5B9yy8198xSg02ie6zKxTfH1Su6HTcsZhrtplPxlos2I1q4gV+ezWTaRlhKRU/pb2cLe2oulvTabLVa6AEa28vJzt2hYOO41JRlFxqnoyA9EpwJl25x1JQKaemOe/C6/MLMWXWIUXZHtu3JXn9qb9HCzL3hAoEkOzPrVosZuooU+u5ZKsimYCPP4vzfQ1uhjFR4BCWN05C5HYLVsAzkHTEEPszeBPKvTKg3lwDfPq9cxSLo1QtRYQapEO7k+s7ntzaJi+OStggLof8+CAWaxR3LrYnymLIQG5di9FfG3FTB1mFKKxMZhJh4sWCH/VWUXXX2+anbo1gff1PIvj9ZyVoqq2ffAoYHe4e1l+KYjRgINSf8Oy3Eexfjj+UR3VlHtLMyL1MUXQoznRpJqoZSlo6So30espeWSRr4Y0U7vzpTSpTyG0S5FC3GJX/v/qLR66MjSnnvNJT32dUaWssEgB58KIltlx3U5kRuOhLjsifDyjQRTxsJo9R8SV4hGTxMlGEzzAqjPP2rNMEOkmwd3WU74pRDG2hLoXMULn+TkBtfdQmqGmSBY4DWoG99Z+Emx9+LwSpboMEkBdBNp4xLoyeFozADinEU89YTl9xct6KoomYxA73fTwUicq7JnFDX1mF3o31GBCRzDcGlMIR1DxW9t1E34m2fCYZi8dAgeFW3QGRgtcYNpdP82ReAtb+axyJoaak+df6u4unibyH6mbt3ml5kR0EbdGMLJ3eKVKud6NnkQ+kxwB0f56oQxJEWWoJsALaWFXzBrhXbX0lghqlcVhcDKqHBmvaZxdMdJhE44VgZAvMnIWcUmJ5GOP9inWizTxNy9m3oUD4rzLWxb0ZWxL4d6tvb+tOzja9fS8MwBmWkwIa6wRHWMKBINdx6cd768RpFHoGApCqK4Y41Ck0J85m6GdDY6nbzX0+HyOZSMC2NKNbhG3tUCa4r8OLSD+eNAHD/Eq3SUZ9xTDtmryu5kQuOhSXiS/89O369in6zJTZzQgNqxilMIOy2dWcq/EjHthdnTqwGEPNzZrKeYdTF1OyGr9ORfUNTAS0AjVvAGLkJcJGjpZSvnl4LrgO7JtDK8xzKzO3HbYohgf3AMd7ispFIczbp2Iza2XTW2qN/m1vihl37IY/9Rd39DQSjnDy/oNrD5jS88i67hB123DH6HuOwZbcw8cOk48aq0XDz07zeFghWtZ2RbGT6mwsL6SnfBWtZdG3fnUrCmDVAUuThFXVI6kX5680bRa54PtXLBhVAwyBNKdobRZ3koalcq+V79nZM4ehjY4ZOXKPHDo1fXAo0di4RzvTIk9ySXTxpREjPU/GbfBOOpNjC4c65/+QB1kfjIk7B0/PLwPIkg2AiX5W30yjjXtISuPi/YQ9mVDiZobrkrqi3ntHx5Ivbf2zaDgrwxlNAfEj1SXDpySpe1LMgffqZE4YDL3Pn2pcKTvXrGFfu3B5/IQtXgInFBLBXJ9xTsqj4cLvsQqnuul1Tr9PUGX1AFX9K4wYsy0Tz0fhXb5/mE4BAMtd2bMr7mC9LUEcZ2rj+SJ76XaHfLltPVDoPJRPo3XfUdO9ny345NPXnlEcaIM1Fth4mJLnSsRyjLt8IOPm1GlrMdJtNPRgQ/g3lDbm7Mvae3tsgm84lcyDGl8lZ15moNRtLqEGE3EfjLahxVHaw5SqBO7Ld+wo54NavmeKBo/Pz0UPcdtmoGImxnsKZn7ZVm0XO+lrj52zHaVZVAuOhY2m/kObpKmv/+rpmZoIa8fBGH2w0Qncp6lfiHowt8JulftZviSXRCS9PAzKjjcz8lZ04iXUjalmBH1sDUq/C+7J8vtbEHEwGj20ym95djwPa+MT37DZFnJSM4RedeH1hxolGCQ7n3/wIAx6wsTDKmacm8iA51XRS8/hqFvEIq0YF8lEeHYbEWA/Ara8KYQsfUeTPlk5la6Q8FrGALJChFRqA20KeYjjjg2Pi6UZD46j5+haMNBNlsG77o71/5jhFO6q1kUbt76nE+gAj1JkVLWO3SwZOXTRaWJUtLvadUUzRPGTq5o7NGvn9lVcAifpCh2Is5EKGchpmKdWm7L/S1k4L9bakmRT+22NeK8onSIS+nMQ2YaeGIz3OlSEXdlT3ZvHcAADUZiEM03s9Zti6o3+9kGBFu8Ze1f5vLvX41uGqzVKfwpPhxlIVabVYBsB4vO1OW9XtvIBWfNq4NPJiClrsYBZOxTO0m8zdjRQXvjPUufwCgA0RNlh8N0nR7meiloyi3ABe+Ib+KLzLrp/s1t1AYGidgX8cRG2ThuYgHZDZDb4uoF6p/NEcy7ZuXgZl9jOHwZLaDycE3oqDhOKwJdlGSjGy1Jf1TDllS8EWTPKRQzmXHvk/twJ+HIJwpXbX4UKoClYeg0jkbCQmdBjnoeNBbEP4O1c24QIAYe0R3I1BvaT0dpxYsuI7J5ZBeYE9DxQhd1kfHrh9LnkdrHtbh9xbDvO5S3s7IGPplevJGdHim6TzddpMX4zuWagsS6/Mu85Z+flTs/hap48NJwjknWdb7eE7UqrufmXACVATe1PSfTSsos/EpOte69La27QW5xeag3QEd+Lwda1NpCS5FNGdvsr4Cs6/dxFwQ1KHfMM498uvrRxG3pWq74PseNlq6gtvDR3HMbsYSUT86ciyfSCKUvjKHerqBQFuJ5nJD5M4AELoZKhJvjAYQNML1oehiSSyFdC7br3UrkwhOlqeD2ZtRnd8DBmpWhq1meolXQZvfbEFWy55jtux8ICNma9DXDcv6EcL5za+WRVS1ns8pkHH2CMgqxpoF4iRxn/23FQBdSm4pA22CenmsXbmxmRtSG/f1mrh+RFqTN2kT8UHlLuKinbBEdioWzq+X/SxoWa7purvNgaRvqbws1twheVvD7voU+EGVnyeX0GZ1dtL86JKllBkDt6l9t5/mkHy3/1kgkvZwXDB4NdF7OOFPk3uLyGBf8JwYwTrPIqjEpDU/xa4G8qnLyY+ZgP/juafj7PjFSve399gvZsWeIlbsd1qhd2do4utzlYq70/UHKJZa8bS/ACbEw0v6OGOLowbjQcuGCAEVADtKBLw/HhyYHStoBvKzlEp93NPmDM/+4SFl8PKN204bZEoN9ZZbeAxmPP5IBchkC3MVBX2MKfvGHI9kbSFdvJB+uJYv0h2/6/BbEJfaUPy1Csxpng3Tn+fV+qDvqLxe2LlGA86r9zXB57yEnzuRsjL0TPYaEHpEvUt3hZe6BHmkQv7/Q9s9DmEY4fwYaK4Faa5U17fJv2gSPq5zWa/igx/g5lf3rtaCSMR5ahITRi5OVAWsrSv7BQ2HRfemMxjsxC9Cm+lwAOJBJFmgjA0tzjS+xcp31RQ7bSEmiNCD1PYULC4eRuZNCUk+p2ZXnR1QaeN5GSDxswn1kiQeyxaFwgXhCvyBu+wWqPrjN46xFY1+FPQhjzfzp5ealBl7/YVZuStBcQTS8kHFe6cWZrH5kEM1M6Pz5GJ41F/0s3rF+AryY23lMvXUdQHjpceiLbR/U3wQU4baBuSNYT4yICe33GKeaaoOknUyeH9ZYWZkew4A1tnU6SvODKOPwyYDmCpB1hHujTIXMlDOi67pFqO6Non3jo3rmBXJUR9qLCIF1AjP+CZBhm4qnhwIDPzgY2d+791wmWckCkPHSQ38Z3MEHa9IsNTPyozQapIkCGRMANA+nJOZJFaqqHS89mr9f3B8YqBoBrdtEJCjEAQf57ks0gwKalBnAsjDJQbXnFYmI2dJ9YxyqVMF/iHIcSBzaWGJnSnFo1n4R53t7+qncy0sRe+g8bJbTVetRUYYljo0SEyjk9Ph0HtfaV7UxSlCmxcaq834BxJBbG+yWQrx1i1G72szBusEBla6BweQA640GH+G+CASzpiVGVZh7Qgdt1GCUzlLVD2OroaSB0u7PPhz3u5wrCGM5mPXqoaOsk3DvIXb2jyKYpdD3lDXNBd1IC4yjp1Ngq4Tk2dqfP/DuO4XqRUebTXkq2pgOG0/SYYgLG8s8hU6vk4hUOVzLvjYiXeZzlclI5aOZHDxjxNS00drfL8VllLsZUVLtubqbTeIJsT1iyMTXZ99Kgq5n0Y7qQ2sjBkD9GLqpPlR55iKHu5Wm4orS9pJyGzlkrKOqOZcF5C/HMNj6jrOUwnotX284cmGaHcKtMAsFiWNFhRCurQZNjrRlFWRO4hqlUJMu0+KY2IihKyYQ9I/dHXZe1MFbYspTUwpxnir4ZsuwLO73tKEKkbKvAmz+AYAz0LMvoylWPAQaKn5+toTzSpXwElBWt+wdBpGoqf9mKinInrkh6SoGMVt50QmKdgfctnaYYNMmIr15CsccvrlIiiS6g3bJSt+O5d8QjN+KEkG2p2GBFedrP5PGB3sQMA3l6ibsnslJX2ZaKXQokZoHpu3E2nSh20mduE8JEHwjkTAYrqizWNb//HDr7RZVh/ZeRrynXasHTbzA7Psq+Mjxclimqg16us1CQahCrRv48UFG6jRQURZfP59JhaQ0KzIfnPsM0EAYLarljOfRrDBxrs8A9x+1tIM5dUdEqmTnDMej8dmuhcsRGQhj96eZNUBY+lfgWH4F3fY3Eg+RX2DJyczSYmUyxBUxkn/zkvzRwU2GAr8VvbLFIlb+12zSeYgEzdgugI/TMLLFM73M8ThB4M0wmjt08nIZFahwKphz9oXx+mOQef++j21tVVQx9U8mLCbVCPTBLfF3RmelTdNZoG21d4Zp2XUkQhOz4DCTIqj2OAOMG250FluqyJXUvmcfd5c7q/vdG9aJPK5hNrpH5UrkrIlvXlvop9iSEF5MCo2o4hQqhGh+C026+w+qfd/JkF+a7nsg3slRjIyOcSzPl/msYliNAKBituyGXDwcXihg4tUH+KaZNL4LRisM/ABRgKLBJI3g07tjTIyBiepP3LaU8/vn2YNFBLJTaBXQsZr3Nj3FITmaYh8M+A3wz1PMbDvD84sVnB7Qnsyn/ybbDxbsfydWB5WRYF1Dku2UQAEEe4V8AZ6WQgoM90pSZMNVADtL7WyLHFz8xHD1JfiamHtfYhtn7sbsMO6eTzbTQbIaNtlj85PVEXvk4Lv3qf6hiRAZC3ITQVRQfoz+cIzWmPaCit2CioMIPBDk0uOie/EZ6CfzTao1W4JgxuYI8m1hhS3zCAkghRzF+jvj7Au40/hQz3upqtYWBJ9l2nGY+cy3OGYMOEFbVGmSzYT/g5SPL7zfIecAfry8VEW2P676oNidDM/1yNbBQ5SzKzX0AV7MV8BDJq08KCIykG1uI7MIfbxdNnsfDG0aRcqx3eDD/jlKVZRyMJV3YOE0sSCE9eiWJjvE+FnJg5hg7FAojVoa0mgLGF3Byv+QBBVZgKYizVqwdVELdDbvxBdVN/Mkx5EwYJbOuDiHO+21KnNrmrIg9G3jX/D21i2XqbLHucfv0FuP2Ny1DUX06bhX5WZVc1i6RKAsXgf/GfHuNniEu5yNYgs2SUgP7JShPlsm5UF9+kkfffk62lLWYSNybHHdTF9HXSMN3KATImG8gSeZY24S5gu6mHJteMwOhe6a6Vyvp3Kv8tQ+VYwvJIRGZ+gYSD/Qvf/+igvqUOmDFtshCtM1IdpO4NDcJIC+8Kn1ko/lZuu8yfqvj8lYy/PtDQOZgOwVb0f4AExdHII9lA2rwx1fzPMOVIGESKPzmaNVupPgGSBSG/98X1Aj1I4BSnR/vF+ppAkOTJDfRPeuCWBAoz5VkmUgdbzAaN769uPrKI3yG/f9FN7dmw4UNOiYr0+ILGc+z8ZPHQVllBRwHohUr4iBOTeEnkGWaDY9ji5jNXp9LSS7whMAhgt6HBMzlG6iFFxRUc9KCuCnXMQjf03vBp/JtzwoK/vsHUwoJGq0UnqcS1Olben9TYsVGj74CiKwi0yWrU40gHJ2YkdCrxRfMoVg7im6flIsHC828eY0W1wY9vPlh4cj7RTSnEvW79BoxwNuOuhtD12dP6xFXqhyRqXAgUnqtjIJbrJcnXdlnxzRIzEbu73YB+QG9OpFh+T4d7wlWTow0DiTfYMMf7Vj619ftpADbvWnVq26WiAQ5Ls3yCxNpoGDKMxEysc65tCF9aT1rIoVkytcBXatLru9QDa+TKSajpOpT1HJBNPlr00/nMjKwMiyhEKju04SSU2Nf/as0x8ukr7/fJaNIdqHsR17iqXq507W5BQ5LU8qu/efwKuLTTGTNZiy5Znu/cAGcqbA9dxAIW2rMcX/4HXkOHGLMHeY2wM9diywECzpcRd07KR9SHAqwiccie5BTZ/5EnALSRiLSdoKOl0d2d0GelN+E0Jsh4Eoo9cc9uxK3MENiyC9FfI54syZpT1xu5vcfQgrPvEGzRjk+N9OY+H5RbufnJi7W+77GkP7KFQbgEpNwQ5FPPFeThCcnfotRSlCahEgEFQX+zKep6Ohm39G9JmhX8q16uRrAu+VhuqNjtvKryg/GZ4lMMdyLpwLX2dlfIWFM1SoJFiH4gIoE71kRixbTj3WPzK2NTIJhlIjZmFX1NhLC31fLYl50vJhOcRxYkH5UcWq/rmRGfvSTClRhMCcJe4S1R4V2dx6z65kdzcqaUYtiKnx+wRPwKRXu4oroAoCbWiIfUTgjFS34q3W+PWBR4DJSOgRPGQjzTOYAn8GAD4lt9O4gb2x1n65J8RksbhJQoYEAnJ6YQ69k1uXbmkNchQ3QMyHWmEnLKN2TFnfY8vCrZ0stZERetq6saKM1ZBzy836fr7YmFCrdoNCw0vrG4r5R8ls5lTRyCYOnAbqpEKK3KS98TD7XYGEnwKyZCXc7mpSoGGDIL5/K+8h/aBWtd4aOoYjPCwxeFbUOmSEG2NwrLylcx2jDkQx6r7lh1175FylOt9NEYyoHM6+rvyRvhmMBXo3R4RPiMVSvvrX7H/9WZJyIUbXMA3jSpRt7sK/2QJWn3PkPzVCM6iWfZJeiYIQtQyhN/kh2WV9iqnmgF1zRx3ufZDEun7KUfSmvt78c4mS9xkS1r6S7X2rFLSsmVrqr0bV80P05clhXkFqBcvvH8IvbxyMY1LkHDVQRCFWemG7bmMbGWJfgQs3T/cswEQfXbxxrFzKG7kbCMsIfoIY9djfMZIyOF+9MM9sbupsAHwz3lOembsjcQZq1B+vrCFeOyk6/y8q/w+xTLYrUzNynwZ7Y4mS1UbSpqHG0jWJIag/tEq4ZQxEBEHz51oSGEe2HfCGBPhDc6J/7t4ET3VMES0n1EL/5REbS6/3NfiDE+PKUnxVra2CSYFV822Qp0k+VM1V6JTAIWR9qasGqkdGor3MwEjV5YYIvP4MWs1nLEFam2OsNBSynP3N4OZr4KCFj30OeTPkselQunaLoEbEDoM5orHGhXNm15uqe2hZYDF+5hTA2rEd+qmZpG7kNf0XdilefvtAwHBkAbkScT7LXAkRK0LCDQ/QN4NizaPsATTZWv2Gn8gxG7QqfIQR+rzoE/Dz8EZiAdROcdtVEtTXaw6Uy+UW0Vn8PRk9sCGZ5FUAl9TsQozLUZ9Gzlwz3wDWloQn/vhTalifqJk0q4wKe8Q3j3mmJYUKQZeZZ/mOwtEbZwlB3Ij9653pUEPqtFsHUHtXCcDnGJR9t2uTxiNjai5w3sNp5HI/WzxTbajkZf4v29G0eiyC0A8JaX6lO4QuAL5w6/KFGur7graVcA6F8QrnOixtsRlyRu+by9VN91Wahe3todmi2Kn7zMh+qz9jpxbOtzsHG19wVGEK6Ni0FRSIjBn0kOKZiexDYnaLahqvdJdkXXjy84+Q81hcVDyS0UzWWQII97V88fBJbEWSRoq1HhRIzkZ4WxkKt0Oyxq279PbIDiEkYJ9WryPD06KPnYMuel28LtbCNGIGr6EzKqF0Ak1gVgdF8HvTrb5Et7UyRZQYxRorpCP+2OXWowZsdElEF3G2KLhlZpB8bOfcwFISHvqHyMTR+GkQbFV3+kTo6XBa5P6KtDwGVkxBYtnyheJ/tod4S2bEJlPBiwm9u4r1Lp7jOhCt4uhGzqqthbH04p12/HtL+SntIuV9xp/54KsSLPqXl+vURsXpQmzCAae2l4rujYykYV71/3Eyt+SfWIJ1abv6lD24ncFRRT5IEcQi5U4+ec46T0bm9VSIPpCsyUTlhRHsYj3aDWPr1nbTK52u3isWAZM7hWJaUE1oVaQmr/1x5d0r0OxsxcZ4uex7VCsd8DgzxO8zs4RFWKGMv8GlsnH1pP64IJxLStcgxX3V9+kqOQTvEqNiD3Cacn6LYnG9PQqK3V3NOzAjdrH5JcXFJVqzizDOqRb963ffY31XfKlunVvzoIMbBcfqWkbrvTqadMElbL/A7z42L0+69Z2DHWSr2abch1CdWfdy7veKV3A1deD2Ckd0KbJoO5R0s9JwO737DQIkv3cLDJCuNy2ooWxnJfSH2k39oklY7ETK8YNyPKPhzLiUhxtoJnO9gEeSuiIrFet2ANyleJSbjQlDFOjGzyE3zVimiT5ib+f9wfj80qEWLtt8ZUyVw7/qcBGryJ159cGvwX1N5HQS8qCI5C1rZV9AZV6ktRcC9ObelIWrGjO0tX1jt3GsfruCPbyLlia1R/zEdl+kaAjUwhfVO6Rcu50BDtgoqQP6CGAKOtWl1AqmlIKF663DQmMVK2ftlXdZnU2OeMEbJIkV053KVWBy+Mg8/ulIn0N4xqSzLlSq3Mub8v9IO5FxPVEJxiMd7QcqFfha2iDyZG1SAbt5QgHe4+8jFLVy02COZGONQdLcItup70X03HGPn5+NmZZEdasV+HqfA9jCgUMqOnTD1p7OSxtXrl9XXNFK7v3sWGmCWrJeuXHI4mubtUdokaKczPiw+cAPpnAu3KPP+WR2cuKikPi0zLPaiZMc7p+xTgoPhlNXlrGl9VsD8DXFLJHmuCIGwkP6l1B3wiuC69mlPW3WsSlcCAfMExBGfCzivNyL1tVn0/WNi6c0UYHUtwGIUI3csWL+i9CTTDVyJzRKU/wIxy/ZMxLWzGu2bW8hdIlgOa7PeZXG9jTKRzsWku1sOJHEioSCX5jBSHGWQak/1Gp38XNUybGlVj/5OKGx9H9wuZQ5lRoCJNL8VjOIWyYoEKOukPEIWtwexS8EGkuZimuool7V3nWbZ0M3FHVpBVl0l//ki6/lNdxyhgUdZn5OQX8zbCu4YbYSuScYDv2N51GEAfUs19Zm7JgS8mpOLIyUC5S7PScCd/0yV8XUPPAJtLn3YA/SsAM4aFZ8uUwdHaa9jO/SUu0XWwZzbtgMdbQjtJzg2mPjBNo9YyNpDtJwYZUbCT4dfipCcZ51iUkPWsJtzFlsRfZFzv3qvuo8Ya86jq4kgbC6y98AbfWiFttY3AkmmNpyVTayUej0dEFqUNJfme9vGwQDn+sGpSKxLfRGwIdhkjAAYJBPbUc2Vx0FI5R7nRs1rRaGmW1HR3Se3tegFaED5aA12G9lJXpTB1B14AWYPpnTi5b9dZyPH4nHFyYUWe8Wb51At3MjXGyC1gLngTqJbij/f3ZjNn88zCRHVTNDfe/aSN7++OKUQD6nyPjzhuZBXzvNsGzMkkdcP+XKOgNQR0ak0a02MnZfNIaNOT2rqVwO6ShvjzZjEkHeZMimYBbnImKzqkGHnXRUAyC5dJ8rjlKCBp+2yuASH2w+wlpEtKEkfihO4OOae/PP6ym9yqNMA+NLf0NUSdBQoee977f1Wki8fSRFapWxmTcZBQvIlqhw1+jzYy6UfBukYD3d1wLsHAu15N9cznB0dvXdyjq9ReUE6r5z/CMUYNzVb1Il+JVp+U8Wgx+2+nD/TdMe1PrtGF/AyDG6gnmzqQZtLZ1wBdyeTTQea869Z6GvHnS/8/7XKYdWUssw5kKEFP1jYEKGe3RbdA+3M54mTv+ca8HFuzh2MelRaItl0KfQ92cahu0Me6bjDMAaBmrevY5OdddE3QNNsHloFIg0FhWP3vP9VyTvtHYvgts/W18NDDphtQFNN4W+W4EdA9YgCvUgSXZueZ/lrAvaZVLga9f0ILIPNTqiHclv4h9nsNyzN5XD/w/WCn8+IolxlLbZdi94y3RgDVd8ME+xrXbk6kH7QWNspZb6Qqe8L6x+ACA1KlahJLRTOFa4nAjI1l1X9dpamxqIs+pFAgsTLU8DnJu/p7n3FGw2kYDshJCuTjw8/8xynvgCkvEiuK7YUrbYSXeSN8pG2ur6mn5xUC4+MXQ+/dafYE25KJaEshEEZhU3cKiJKbNoFk9LaiQjsniru7bPejDmBI7uAUN/G7XP51lT5Uq/w5IXMdDnDPpqMXEa3gRnUeoa15PCG8l3Z69lEi6yEswzqFygLUDV+xSVPezX+gL7jMJZs81ZuUZro8FtGGOAzOyT7gaOpeRcXWa5qFuJgF0VQz1MbNOdoojRjrP1H6ICf+W/R7LL5aoxI/gSGKzK5jPa5bs5+FGondniUfsFVJvhuMZNqorgYIxVNQlpfjh6wnkVG9MaZzedfMSwS4W/wjcrWOjAQoDtJ1IJck6G4rEgSf4aQEQv2GRc7Gvn2HaDZX41LZCYvR0ELA3Q/p7SSkwfrtHIpLjYYUpfyF7k4MCPq2hFzafAMuYVf3MRiiWARIkHiRKyU6Tpc8d5D1Lt9J3ykGC8Qbtb9Z1T5M+LvKL5OhOE6F1nhZhmNghUDCGyND6nvSxEFkvby0xbJmecohc8rrBRoVsn/GhyW542LdubfAqHlBX8AjPoCEWcsios3OrUmwNL4hvJMkIny2B1EBPvs0a1vENiEUH1U2tD23KZ8FrjuwytZePJKiHouihs5o8Hqkl2N6ObG5c2eVZ97R0EMzbNqouMeDGSrM0vFwbvyG2F9tkvrNwieIhyS/eC2C0DG6zdB/Bm7ZgFgiyiic/Ef/FuBDePN08c0y6pk/lQzOO7r4Sii6xx1pAd+2INxDiNzisYal2vQnOXukKHtIFAlc6G+JontCsXvk7jO7adde7fDh7Jgv8GFao5ZP+fcwoTmIJKowwK1o9hmuZNr5H3YcOBQ5NTZlGmP0LK0d0nSZDiRRJM3//rNe03wpddwB7IMnr4czhyNG9LQerrklW2HzaZOQHX7l4TzE0OtSba4Jm47BFTc/iUe4tFmyqMquVjAm+04uNMMECAyhwm7tMo8vhACCB6hWZiP8yB+3EIQ+HJgzj5yite9jwX/vv691hTiMOuMRpUiCKMjIJyPJBnyvmx/c/l7s3wDimjxVQMMehPSmmydl4liTWlTSPlmENw89hQQuwkr7B774eqSgCm9MuYBUl0peIC0JqTdGKfGlmBkt9lfy8KVUhQ5QGIS65SoP3cqXKYNlbtBVBeddkDEwjkCcNp1He1RGQULm9uhan7OaSUbVoy4sEymrV2GgQYTkVkLzQBC1lai1yLp2TzIxa+oDlvSnySzIx0Y2RbalXjIFH07Gu9fv2pPW++nSJ9bkCqwiOkgBsCUJGSdvzIue/2Z1axh5LwnEU3VpWz+IB5HC2+xkWcCJcM5aSj3lAwJGD2vmLfa20TYLwZdzhQGRmGe3mOrRxT1aBfxagqXNl7JJRl38G8odAOOxiFYmQ2nXLs4PualO+YxPL4T0Q/qoS52ELSKypXpFzgyUfMLyJRlZ+L+wCnrHw4AfM1W01ozd9/uxDsZgN10bgoWS8bRTEVJMT9fMgIuX5fCeMQSyzI0zjrUNFvxBVBhVrxDni+2ujMHMXyWpzVT18OnKnqvL6we+S4TUykogvdNQPY8NYlpirtpSUAv4wINkycfTA0xYAajoNLnlsoHVi0aHI7nJvfShwrnDLtqXSKthuN8u8RLdQY3pnPms90jHdR10mkb3yNFMqGD2OtejVeLZGbA1fzzt7h4MtFsiQRJqUSmc2lqn02E5PKu5nnhLvjfx2UeNQ1sFuybXhm9/lUJUJoC7yD7+DlMK2Ecwdb9gMJEHFBlADUX9FVJ5MpflejVvoEFwdpIibcKcZC7b3vVj+zx1UzvwLHwJCd3jio9uMKzgGRN9+OkGHLYnG5VIq7HtfK/glKoPGgJu06rkH0RXUQahGI/0udq35/XS3D4umvtc9sK7d/hu6sdpS0F1femzrqL8elfBpPUsdWjUkfTD1QlSIkJcnV4/yqrheUxgHKngs6tAphkrniJVH5EzHhWUEt6fP+O7a4KtgduwF2+ZdVw0oYr8PNSUX51UjM4axJsr2EewWR29TAI6U7T9BDa3FOWGwBbn6eblnONS5nKT4jIfavvCLm6j2vtBaaJw5YnGIV5EHPpFGsyLH8M2xO/m5xxU6ZXK3cRV3h2LGROXZJgHqF2HY4PsUw4Hyuoemt0iHT0TtZBfsvZpn28VwC1rTAyJObcuiattJV0+43DG+eHRiL97ossKFwx27nObVgWFS1wuHpv+Eaubg6bdYlh10HCEcCWsaoEor3C9ityOYnqndoZ7Jgca2LOqHVUDBozYdoB5+QhZfV+e3hwkd5Mi63sBtu1o6rKxHu28/MtE+TbQYfB0dt/2WICPIIkfnjhhr5oKzrcue/53TNbblSsYJ5MlyfrjsWCbYU2gJqLwcz+oK9MEfnyI4y3jewNF6k3Ao8q6zngaLphZ/F3WV+xpI/VKsVBUoBRleyN7H341RJwo3PpKzNlTRao6dTVL+PIEMlY0RsGCOXqKIjTNko6M1DDeQhtbg+kefK2no666vsrjWka35HbeZcJz/4TbCZjUu/jFv+dVeQWQAQoZxmr7ro87ry2o3rXNShTGpwHtNWJVKfihpI4LHIAEhYl5RWqVNxjcjiqZOxUb+8qYYHkhwLAl8sSUdvaOskzgY3ieEMGBMSr8GC3LeCwiXwi2V2sHRjQOjxtgUfuTWu/t6XHffjZYZA/I/CYgYf/+g59fpj3rqeq2AlU7c298doPfq01sblKrmobKVWZahZetPYsHeNijXvpRqikxHYCXpUzkBSglahJrnesF516gvsJ+tuTyeYH4Mg2Nc8q6zekevyIEPIiEIMTy+T1JduPK+ttCmHJ6na0MF9t/6Nlf6LyW57hpTmYFJKA0XtZjU322u2jyjJTUaLEq7BsqnaBIDyqfWdPyica5ZHEfY6Z6M/9PRkuKQKc495hRZMgMec3wrJvs+qXRLlCEcB0JEhmNdAC2tvgZy2Y9WnOUvDQqyvswhdAxaQPn994JqiibnikUBPUfElALKacpbtbvk9yPhrIlw4LJJtOdhFhrDKGhKBJdyOdp+vtiGz/i47lFSmzJMqdD31yXQj6996Pr0ho0OqwpY5ErMXxcIIFMuvjpvBE79JSA1MVQA1t8jLxGKq4/tgYILrfqRsR5hK1vozNxngywPxqc8ni1C5fsaxUXtOpUNhLti4ETFcaovk/IFKtK3IOMb3gnkV94RKGU0p5qDi1Mme5gjTvXxx07+PWrpP+95yFYNPMPIAxLDXGVloJm+DHgkkoAUtUm1RKig4kaUbv5XEXg749AHumdQSPtxDUESKoHbLb5p/uxZU30musmDQh/AZmLt1snW/svNLf+SxpUHUiZdH3ruBedUAAzOXcr8pFR11Ye0p75PPeX08qp/SAJNyJUIA5JTfPWttRn8WEsZfTAnAAmCeU3m599fyg/EOFQONtK6/IQBK3U4AdFx3Zj/LaPbrlnffCu8wakACf26pUAKlfrdixWXSfK9F8BjtkEFdblR1PPuWF0qvtK3+9lbn7tO6dbf2tvXzWAsb0EpACUt0I8LjyQKZdq0hkUEZUr36hnx0fPvali2O0Sd+aiBUlZIkJOa6grABdYAZo7EdoqpRuLCCdoEIsW4XXV/o+3hg6hKC+giBQgyiZnt0hQUi/QoBsMFjIChDDKFCcxxXWu+czdcj2UCPHr1bAFK5cXamb3H7NqL+UU4GW9sM6JsEytBKE6wwX1AMcPQK80o30kxADuySVMNbqoWb5DKkP1uZWiQVj8IPdsUr9BXCqLn1UdwwAPQqGkKDHPy1gH921yjaaRgbh8UK7uVVAWRGs8OUwekRYPgpBOIxEupOHAOmOwIedUwo7WauGQ61oFUsA8DzOaWDF6SPGljfU8RYWZWno3Z7nS/Cs9PufofasHXXcVauamQ8/yQB6FvHYLRm7ytYquMbSXJVuqVq5CrMreVnXKgY13aNWGVudvEs7vHRVAnaLoNZrcm/y/Fv10KPQX96H06+YT9Fhg+gGnBDTQK3kJyLgaJnTdTvLH2njZ2Nm/6bRjz7uUmQwSum0dk9ZVF6K1NrvGXnIDeGQQAPJqmfA/Msf/vEmyHoBvr8AUs3g1N2zW3QGqHTuoShRCTkLG0ZhqSFmeSPRh239NJmHNaiRKNRLUodfpo2E4WL9R54/disoyMjRXcqNlbGVx6UcoD9yaGJlCMPfn8XJJhlXKzbRJB53WNHzdu4y5P9U62OGUKgfyVr/3yHYELGnEe5+cPi1vAl90UnYnfkm0T+ZwXqilzue4B75PZ8AZOKkYaBXa6Mpv5kPpym5ko6On3f86DfJOEB/sqLQAwym1+CimGLed8PZZaELuc40XrBHAtQ9cXLPorKIhrGhSuXWHZW7Fz3hAPZO/hSe1nH7vDHNJhv0avqZVX84j2EclnpTvvZd+jRc4wwdAaPAW/Hhs/KcEoXUZE5sRgyV15vk8oDQvFU5BAfxfPuMUohMf2hf72alCcvog2afUeHrL8Fbq8k3rwZrBJZC1okFO1R1VRYiuuGVgx/bqxt6TVeVuBe7k6TzdXJrpt7y82zmU2j3M0vmpDTcOyLOnRAzPAL8zSJPZcYOE9Htmjg4kqmRQp5elKgj/hwsXjT370na/4rKjQ27xdQExD1Lux31vQDf76Few8bEmuCOOBjWPo0iWm436d2q5y1/fQOC7+YeqMg+TxAgxPrj/MUGkXd4ubcL7r1pdHkYLcVSdUJbxfeoMy+yk3CjLm2R8vgoBNK5paUxYXqVpJh1/RdUU0iKfJxhFDpiWEzbDvcVLShF+GyH6muVE3J6ykjLzQPvCdqTBwM7Al2GG3dXyttd3JyQpHDb6gnNzVS+PWdRFllnbNNLLig2Iuuw5V21V2JPhTYZJG/P8EJq0I3tslyKihrqmvI3sEw3+G+/dYAdySaobzgmGhDPwobpkOq72v5xqh0nPjyaIfAOTiRvvYdql2cntTR+NP5Jy7PcqJqlp6i7VBAu7ndrOZU3mqQNLdMavXebf4fksdyL8DfkretCkfvyg2/jc4ql76loTW4uRVA2B4I4yqnCYZU3Ui57Aw3G24INtc3ZT8AiAj+thFe7bP1WqHM7aKBG701RcyMG7YqBnl7Mjq2ROl3xAxKTOGyK4U9VC+P1la0cogLdNeuTpOmeO9lQVYzxNbE1gkU3/3XHfcDF6E5e5IQVOdua2n+8hY4ke694QZoUD6mXP1R6tlLiXZvaRrckB495o2uRVTmTPRWz+Sp5l/+5XTN59L3JmxAoKb3M/OysLfFNmIgsid+vpGj99S7mCNurFFUnGtHRNjzOHggmXI4Qov3c4kYmFBnDULsMC60up69wU0MV0HnaSeo2kSKXvhBjc5fJ6Cwk846F1DL/XywyE9m6g7X7ergry20t8A7XCrbRHg54sBP/hKSvf6ZpMW3djoyIhOEKvfAVWbCmRUwqdQAWBcffO9s2jHghIgfugClbjQ9wjHS25Wa0wQJMM+NLbhaoLs/k+HYh9WXujuxef9JGqKEnglIjv60JpBpDk5TbbyEtqG0Rqovj0R6McXT1WnvbAeWL7iXe+4UAKEel2np6pNzBiwMW5q8iE9EBgUdxnzZma7OPpZNGIdbTcqP8fNc5JzE4lh7K4UB4QTmip/jftgQMO4ge5hHFaYKcEKzRkItC3GfpjQoBqppm8JOBtI5phbog29YUDo4mkRrzdvTy5eY5rwavY8y3jql5pOZb50rwgVerYf1DlFHJ4q93rK82eMBWX1R1e4pBNS1HpGd2Bq8oc56XrF050UGZqAS9CLAWvO3/H1moJ2myxBa5QEqBtHrlOzQY7c7c24+BVJ6qHPOafwrwBZEFDDKnPjawoBE1s0e9L/NnKRRNW5GOWX5R+Wa+NFkaHHQ6N1XjWlirUO44Zj6O+OPLcZmsnoeqHSCXR1bjd4r9pmKSJX8DDz37tGdW8ME3Dc6suK70WnEDChLv+wlLXKxz/l15GItrmE3OkuXhw8uLagv2aCIAYrbsPbTT/tts+T7FgFrm14BVAMfiG7V7j9Qte3nWgKO3+G09XeVbW7f2KzXut09E/ihye5pth/GUtbTn1YRl72g02xZVFsf82HVn2KLC6RZHRmVSKEQfJ9DxAiWZxZ93WCBj21TtbLUHOll0FKJHs0x+ltgOFYNkhQG4ftfpDl4UHuHvhY6YDuX9HtItY1xmk9oLeFIkIp4mYGyhw8hmN6ATrNFZS/8VwCBAEkkO/hff4yPkUSjJ9sTfeci7eIdYIzDwyUEQyW3MKqD7GvIlF+9vvGVv9X/i/QZlG3TcN15QHsSgM3Jh7CipdR+Q6M0E9PCBnI0vtBTM/mEP2K8up/BtvY/+KvmCrbP0FTDT0+jryn5u2aV3am6k+v1B/z889EaAiSQ2l6oEF32WGKsjiB2jUsmh7Cc/3C4UpEOz9EjvoOPQRGlL/Dp08K9YZgoVmrVwk0h7bomFJEeQE+1paV8VltzeKdaApNi8gevlzsc7l/0poIT764A6SuLgZ2z2qXl3DlGeWdXzxZHYdqDuJTqT95AUyzf5miKytAyopDEOxXZdexdWpPGq/02DYvUqy/ld169iCyBQ4s8Da/g49Yy+CSvFjk2Sk6DVL56tg7BKL+RQ/ixeadXd8Izq5UCZMui1gKIELZCDsTZFpn3uvCQ/USgSCyLLrkeOxkf4qDJjuto3KS8HIvFsp6nH0Q77gij1TRdaj++c0dXYIlC9PnPg/qcHbNAPWKHSZhIA9Tcb9tH4rM23MdEGkXtiexk69bZpAX1ug+teM1/olVhaP8vQ6aVpYpLy/+yiD1pwGbL4sI6VlST6tXau22VkObzadoAnaF2AMy5XcToStP5mcT/OsZiPXBiLgtzUdOh4zuyeV0e2NnztaeWzh4Q/0txED/QSjj2zrZFTpbNlzf8g1zOUJj3roSyPvNqxEjnyfQ4ga1vqWtIDAN1ujuZdD4PgSmNa34kM6CUaXINq34LpjIpsOsmZ3dKOxTwZpWQhj5VuTuAXQBSLoHY3GmTsIWrLEWcGGdectqFvr50i+8CcbfMoRX4UAl8yNEWk/eVZWmk5bLNJht3Qeu1aWfVzzi8rkVskNeVbwzpufc4eTy7oTQ8NLRLVkdlNMM836qGe6ZC4373a9vr8A0VxtnizP5DRXXdnkyOMjLvZGb+Qpmnc43mNAWFAZQAV2kFWvvTnjIjXelIo+Va+O2s8Dgam8//lCiUSQT87MfNbFf/lDVMh9bbX1s7fsX5jQQFyzAzwWjq/FqalQdLxvAL+dwKgqSXmvu2SZ7UoQTDUtzPIc7zBz+sHRtSLo4GiDGU4TN6nfZM8mwyH/72eCrpT95aB7sEd4IjXc59clospX5Q9CrwkmzgjZ2Wi+bpxD+/psLOvh75fQ/qPEqJGoxXg9nKfqkQ/4IOnBD2EwojqIkTDMW6b3OU1+6A3AENV7++rmvBCs5NHcCPV9ksqh7HDOAkOsWz328W/rRy9KtJtNz/PDCyFbF+CHI734ipTaFfbAtezoGbTrSpwEPZFx3zG/Ufw7Ezajt0E9tzcm40GEm4/lTw/nuUMehL4F1NSRx4lbg+JeWaMZnDN8w7s3OfpCcl1mD3oCLPIQpHLxjI8cghmKUHo32l7S1KYjJGWf/xOQooqYC5abFyUNJRGPoDnrTnG7n1A8QHsXIIWfRi94wtA7WiwbSYA7FUg2UjZ5uCOZII26Z3u6P6SCbxl3a23VCP+1BCq2d0VGZUXODluQTvn/0dGFfmZbFlQrZi+SQZOleiAtCxSh0mjOt44otQBMEGOInaIUI+6MCxtJxxkkZX6Ssni4Q7TCMqhYzN/YeagAeAPjcU8IXhjE6JBUAyOp7dkVs9G5K5XErK0PGPkXuNV5cLp34dK2XQ3c4fyWtY9iyKP0McYuXYD0/MujdIZ5eW5rnQCh7TJIjLy3X/9kE0nJXQoGYZrfY3zrl9VsZlnBXpM7Z1FYWJb5r+FuDxZLfv7rin0n/hOHZ+EnTapXbfrBdV/wiecmfeTXfweEXQOM6OQ8U4kDfbsuK1ZZPD2rp2y64fMXK6gHKNtSP8mF1tYpj/Pkhq7mIQpqemBhfjPsrAsEQ/olctrrAUsbppoTF6Iiw0kb2LY2FsXiLwx9ug7GePLL1cbgqjLfHfLAcMznTjQM5rX8QTgvnNH7uQap0JbbJP5y/BxELP8z9w83td4fzffFBqTP9tWoSoWMZLYrJrBng4sP2xAygFljbaKX8TEc6AnGz43tQmUNmiT4yX4xYF4L7UCcQmxKZu+NNwR9ABT+WZeHJo0yEjGlzOht9O7Dlb3S+tQ/JOdX1YLrdShZhjITH4929wx4SSJzp+aNxRXWN9AU1AQF0TIgigDI3Y22BmX5CZOf8X3VBNsoJawY1HaKJHRHQkZo+62Z1GeEx4vZF77OFemWcuJqSMnxEDaH8QHZi3yqb0gh3TETM/5TDuNRAp4F5ZU5aTj02WyIaU3ikIkcRMs5ipLGyj5k6QV7QQJ8pBHt5OWoMjsqK/IdJumgy49s61nx10jCllgFYQTJIu8iiIsm+G4Zu7O5wsFHSoWaWfmqBEYjmDALWvIsDf8Ns1EJKPJtVJiV6cAz8HFmIeYMXxCM/ewcGko8QOpRYIsw2a0LPbjDTCfN/MznF6e064seIc66lafK8yDlKR56CiSRuWZxxJH+X8rQkBNgI9COjOtLjPVCLBc49lcDEiOF1p3cCkZHb7UNf0IMkhYoEyMVAEoB1ofrZ0k9YTCSpv5GfWkVZyMYbeI2tOl72cPIz7JKkIpYmMhI5CkYbotwoN8z47bL4vApL9o6h9YKbTW/oahdJNyJ+1utL5R2JsLOA6/b4moGoT+NCwozLbL4FIDzLpDCcXSvsuZVk7thrMJMafDkovKbYxWjaOZ2bFJGBwkCZTFHwGHbEwXxnlep4SUjET/o4R0Ax/u8D5+5Enn9D3Rr1HSY23VZ5hVrsULT/CoAJKC8UEVHAs5s8C6+sz+nbxFy/CEVYgw+HjQCgMdQ1mogF7GfBoRNJkKG73myqsXIbz1IRDUAqIHWHTfkK8FC9YplT3ZVWI5dzkx8ICE1tmfTkX8Ydomz3UyDAmTTfwCWuoEDNkPrs3GvkJIdXgNSDhqPKqrTFIclC1zPTgkOQ7OecQ8cbQ9tQZAPj61lYtJksomGlPWnRPE4IwH2fC3meIi1v4CJEtxazs90MSL32NkeQptJruwAjp5h/RIzoYXFF4RANoWuK2ZhcMnEPGSwo/HqVzDOisCWJRk59uKyRtNimN11JC3vZ+VpZVlJxv40rmMFimoTn1zKLIAdYADfGnABALBNIUWvb1xunC9cONLVi2FyWA1GOzL+Jhxeonso84SZ/I6vjlXb2QxCIhTlaGsPZQUZw1d/GtJSztGiyCEDSP3gW8dJQtVvxD3v1CLZwvJNaN7jfB9Dw/6KIWFeVwm3bJyHnOzwbwxLzsFFbfYvbUZiaOuPJubxY/TOchxEA4eioGVt6RqWGuF2YB8uvW6PGripJkl4EpKLBSOOU4IvZEuxxMAfYgx0BGwE9IAQp4B2YGhDGRSVbmk4vZ4JIp47A4Rvv4/Fs+B2lWbRXWcCXGFnyiRnDabz1tQi0MW6W4T0hm7y+yXk8Qh9miwbvh7Js02GJDldP8QzYcRCyVw+4NbtpFnikrWyABtz2tbUMJPhE+KuH49Gs0O4xSx0UbjtmtZde9HCgdVrt7ZvIGBSxJawJsM2LStkJVIEsrOFoQcq+vWKXTBKdSrVNdS9QIoOUQZpbHOVvgAguJNGi4/gjke1sxtG+etUaxYGIFH1nCz/plELdc+0JOoeWHEojooDE2JVuOqYZsHlyIFg4YjPgfMQBWHuzuJZwNkI6RIzWsqqaxJtqeSXqJwhK0StSuNdQG4pUZuUm5tsTLFGScxFvA6d/Xt/FIIOS+itgVwS9UhMcjAqNlXg/UcaZ6tlHj0kzBmTYUkIwddcFNfDI+7PGfsRaJlyy//jCKCWizcdyQYxWlbnLxHOj6nbsV1zIWcB+VnC+H5EGOcIhVpMD6K5+05RIwDbYnPZaDUDZl5AVzseZLKFd9vVeH2Y5TlNkhfLTvlaWR5hvc9pr7BcvSANJxi7aKw72DaIXgAl32w5aBJRYV/Em9zYok88NP/KQAR1LRXhyOI/ZIJJrAdRSGsVEG1340QyxM08tRwyn+Jr9ytaT2SxwN+TegLefw9WtWqLJKXYZEK/3cRYlmp8oqhiLLrE/soc2G+diwSmjXUmcl0JPXRbd5veu11/BgToYyaCYgNdodWxf+QKmKi96lFW6F7kSkxUQFAaK79iF9triDonF1UFJrCknCI4aTudZJRAejepWY4ZHYCv0zAMsKHXIHayANmt5nCL3Eg2DrPRlWaRME6FP7VdpOQj7528xoFqpleMEJxVX9Lr9Tu+WEdg+8ay5EEaDQaKqy6vN8diH4rxaIgd9uZs3GIpVcdiQfp+I1+UqCxjrdfYrVh6oNUhDucysvaf9jMyeiUptBWRpX4xijKUMLSL8MjO3OZkrX+8+eDZTbwYCbDY1WTisx4CRHhZnYx3+ZTNUSHkd1zGfSSgywV+dxeRMbPjKhMQfWhrHM12PBF+tr9j9fbE2llA7y+L4HnvHGo/+v34oYSieq4a1rsgJhYddqP8/8L4qx1NJxj6EtR5YZ+lf3CfK5yAJ3dD1txS7PFb0KURS0yCNcZchZNRVtCiIIhVNO2MmqW+TgbSYAVU2gcN+62e7B1O9VFUgDRIlX4zXnlbvUVMMOo+cWHp6qFT2ltQziLto8t/Z2F/JsBvsWYfLdDFHX0hrY5EgQ48gLRToxZ/ojcI/Fi0N2O6K52qaPVVA9YSN/wNskQ09Wk+w5u32Kt7a7hoiMDGw8I2UleXRH6aa3ZNplTaj4opKeCYfxKQv/2lVwAK+KpdDfTcuAVkn7yi+I0w2ue7d7/MByiCfO17qtGMfxOiXN6YJj/xLO/jJySJnHEfoYtN2ALcahX4H4Psj/Qt6Dkjdex4jmTwL7b1dQ5PZpXibCMDzWNWAfnCOvtkccUtfVN+duok1KBz4wosDwKEBv/3TFUbMg1E2CGXJxqGBg6Q+UBWlgLFzO1lOW51/tM4pK023CAH+y6mUzygRNKUa5lhdspdtwdesF9q8kFgsZlsEzsHG3HLK00L9dOgIOqeM8ZmoH+kAcMThOxpq96i1NwQAYQRBewWb46Hv/LwpIBtfllNY6S4sQ+EjH2pFFoP3VUchp+O63ctKGVgYcwvkV3U4cKcumOHTchRvVxbs4c5A2TsnvG/4uVJWjtFpt/RYMYCnn0ixovh9NBpaPJolCVc7JoUoXf8NF8PO1rR0g2YDCEaQJqerV9RxjB+rRJwq6MgiDUb6X4sUvgpLGKhi+X7l1eQQdOw22zhsrlcfgLle1X52zrfbvQ+7btF4+Vgmlo7RcZ9txZS+EOubzw7mzKi2T1PhYmX8U7D2fSCGL+3tF5UnULrbddtQvMVrxZ2W3VDdxVts5R9W0uO9/48XcRIlzYHP102DajFTi5/ihTbkgolD6donIuqQbPBDq10xY/hoq+hARpH1i13YXMZinoKTNidl4PUNKpy27I4NFRm5rROM+VDM1UrfLI8Dmc48GB0ABVnqW3dWJKGF2XOOFEmPJK/qr3qulBrP1Ff9E0ziSZdkHRA0nKzq3dl7biGK+FAXKNsfG8ACgYL11AvQZXE15vaeduF2+utzr71Sf8eesuUB77+rT4NYCohFC2uxcTvWTdWt024Oj7c7ZXqXkurUdw0dKQOqNt2JNbxQGbDLLNXYbNOH8p8BrRudCPxo/NDGw7HorTMxXYh/5zePUmt+yHSZgujwgb5xYdYf3WpuTvPsvic81ebR/DffIp3/YbydhVscL/lGPfH3do/do5S/cQK2Rxv5SuqFNAzwJRzNWFWFVigPcLSLmTfZGjbfg9+4we4J+eiDJPfDI47FdngLwoZ+MKaSLhjRuT6599WAOHmsNW3f7G01Fs3WRgsMXbs/TwUOZwMLZTDpfKEX6u6RVhWzyn2nKywvJzna159ovTGtnABM/ixeIs2fD3mgfgFAZp6rz+n8PIAWn3MA3i3cMoOOETHB40ii6wt0WWgzkfpN/FRTpZisRWY6/YW/fNsfvXQc0x96JiiHSn7md45Oh+4m0AOmNEl8/y6yzpsxIzkq6XgWlBZND+cEFfj8it6npBTgTPjwdOwe8AfNVZSncm1hyNSqJD8FpZNxr2hK/IiR3EPrdkx1i0KNUyMBYOgPC8Op5+4VwQp9kv5OQMtkunC9hkTcRyhXSTncw+ozPTedYOzzTtc2Pj55oMyZhni0dqR//AWIpn0JsqrqRdbIK/oWIqp7/Q3YdqGvJ5oUvK0+ppIY+fwV6MIypxOxVTaV/Y9EPdcE7CuJYK9gVGy/Khw9xYWP1pR5jXrm1Zwpxx+PYiKXCYFDZ2F1qA7EXcjoGWaKpFJB8vf/HDxWD8e7cq1nGBGEyefguuBTBv8l0RbeH3ZemzDfB9OjalWg8O/NwAz8PQccLUuHPEgO0V7eYxJtNbdVxGNTl06fGcjl1XeR7ol+c7VKEIZRcPI1bdbjh7yqvhGO9fF2MwepXDSlHM6MQg7h272B/obk+6Hy4xxnQqShS/OjWMfVwcysHfPbYTS/T2u6Y/mfdsU4kxuVCWkeOifqGtqkXAHI8sU1szkEN+NsspmsUmmcSXqP8Tc0NcKWy6DgPsB9mHgthHlCQwNTOHMtkTsGxbVnSaiMduzDXh2uxVjSPYXU7nEChZsDCrp7SKOZV3rcWVDkii+dDFwUAfiMShnTAwmeLPPwauKgTCVIpY0BWyLvk0nRE2t70UTgMTDZ94ftQ784ysuRVe+8pXlzgb24WoZvAHfl3TUIQXkg9DFDhY/itvfXyMIOkS5JTEHQFmRLB53y2nVe7jj/vjv02esT/KctC1mjJbTlZn88LyDEOhAT5LS/StgjJdaNA0528ZIOYrqULcFfHI/vQ8WHCPi9R+Skn9ewC8c/yHqp1zmD87g0LlZnfeAY5ZOCAQmIgpZYb1TgGTklIx4zbP9BuLGe5ZrxcjShd/wGG+H/AgK5Nsx1CDKUBJxmRF3s8n3bLvVY14bPKDAISDSNzfb7YDnUxeqMbdgoTjx2JrfCG8c1/8QFmZTbrK6hsVHQcMhRM1UfnoJ/y0rzXoFphCyJBMrVC6hSvQe5DSl19cGmR5b1nZIrd+39bdYXvhN25NZKJSTketnxo2F0rD1T8IR5MK6rWoRML65x4tFkR07Fzb2MjoNxjcDTI/L5p1f3fYe7IydY3K0TPR8Hr8Q7GaY5fa6yIU9VM4p1y0VY8yoVQQzMyHDXFSVF0Mp4N1YOaWM5moha578ARbtrJ+dzrnREKCQS3LqiziTqaAY/EQd+Lr4rKfbUH/FJeYxq38l2rS9GUeo5tUHWbc93homGKDjdi5JNuz2F/7NuIR3KEwnb8wKNpIYeyXHxQmm3AtcyhBJIqd/vKO3dEKQkYY9pcfvVzyNia0twht5gOq4fihlysLIJRUUdQvJGsAFaoXuUtZ9tANuKiVeuabLhD62N5/nG8LTmviQbU6FQqb/HX2IV1jpUnGm59iWkJn0fpnnA15nDu+xxMJf3sAhB8DpqTzqImVsa89Ythg1ocejxTKeX+4ZrYz0CPGssu2PD72QGlCrZfoTodCJ+DBQLNj5gcHVaPkNGEPF9oTKmLpJjG51VFZsrX6nGIYWSFyJAE03n4xvNklseBG7BOewOPKbwd/wc52chQ3/GBcz9u46EA+qOsWySU3gBRSMCzC97LVCK+cP5hhxwY8U7eGk+gxZAWeEuCxntjtuUBR/LLX86FqkksKVhBHzsFimtuXHgGrfoTtGtQg01xUTTB2mVKiphm7D193MHj/l17dapsRWbHeJjlLhrELnDdy133r5YJfpiTaoX8l5CrbYQeSakJMgTCvKljo9AgdkorGJTTaU2gblWi3FEBZG1yb9oHYXJqgtbzI/NUtd5f7ZELFMO0ebq32tmoOkTFQYnJvOH/ZDuBtKJQtgNR3IZ56tOu92bjtZ8/EHYC0KxLxKdMok0+OMf6UQFlmfrM/zuTF5gP01do4kNQXQ60ASIAmmRQtR4SXR8e3eYCdaBiXrBik0MoMKQNmJd+5lKSsTDUC7BlAOfs7hPRqUW/p0Y6xRrF2RSKqv1NkvRwEyCO21K2ea/92suya2CS5s34Hh6ywCUE+n5SgQulKxXrpaKLaIQQ+vBQSvAhq78xdv085OaSw6j4kFuy2UcyllYkl1jLRjdc9BjUhmep11ebQy6+mUpFmy3F0e18zNkL6J7aoB/caYVSRk9YpCli5hM94rhtyZ8xZBk2RydGsZlGQhanerMPzFCy1d1g78KZ6AxzoImmZvJSBtYFD3NkztKlVehQKJQADXENdd1Nx5HMuHr6HhcxjJaSYWh6hDQ5ZlHwrqlZXIwbj4RqgrZt91l4xWRR4TNlbNx7a8RLSbN7kEvTkUClhjJVAMzs6pfEEFEJIyK1a5fTcXCbiqX2GmTKwe2QytDeR7w29DPR/3pDSTD6OWbwbE3ccUZ4OSn5KqyIbdLiQ8Uv1MnLODjdapX+j5/RFkina+IO3SLLRmZ6EQP5VDbozGpdAAl8K10uKGJhv7wWO5Cdu2FnNfP8gUE1s8MF4oQOLoaZmGONLhGvNFX7o596gHRWlE3J6NUvZ8uIRzAPGarRTu8Ck5bQHTCq/2kI/jZ6M594b2LHGATUmXQ6/8pBpvuAqjI+6dlkNwHNXzy806YL5xz/h1LvPTTe6fbamyx8nz1EKZKf+olQy5z5MtxlWsS3PZoY05TqrAk7G3TEPMi8EXgQINdF0g4a55NOBiAKu5hn2fw9bJfAvZryAWE9xBcYupzzVX8HURvYSRw+mKa0592DRRXxbeYNkY/H+NNB4mh1jHPvqfsHTCXEoHQu5pa3YC1ZSdUQ7E6OkDDmJYOHsGrhldOidBppmsvQpP1KI8LwyrEaw4CV3RJtvKZb/ZD2Shqb/Kz6h4nFXBzNcYYOf54qNNaevlfLp0U4L8TGLRs8j2oyTu6ILwI1sP+84dPB9ahc4oqf8IcQNJLoXF77NWFuXxOCXOIV8xPn73uMMeRdr3+drO8vthawE7QC0ZRuKP5cCJAR3vHrDTkElezXexGRaQqsk4BCTw3Q0VGARyeF/9d8xtcTBA7KXB9ReOi7O+ckUzdtNV9WuqpHrywT7jE+iWXtm3V1Ed2j5R5BNitcYhJKon7oEX8CrehTW1+DhuA0SPXGpALpHqQ6hjNLK1oy6VMplMLzQ356pDfwGPxHe2FVLjFkkYtbGblpr0bHCRYOIUAKHjdfigetsFxwagj8k/7rbyvN8glviSQ4w0xPlnI49a6mCW5IzsFWOXNiYRjqt9HFbXfZqQugZZMC7mK1CF4ZMOsjXL0CPC4gWWj26pKkGXYJe64thvZjSgtpGo41fAQIzhRz8N2zG2qbPP30T9MGxhxDwsONK6UTPuCLE4xR/EiefK1btr2yS75397zik6ug+C3nVcpVH+ORmELL89FFewHwgQ7T7AR+YsjL680EJzAYJYfo7Ki+5RxUvq+EaAlCJGVHklugNRZFGNvBNPAdj4RtjvUjm2JFSMvMXEoHg2JZoX/os8HeyCmwiezPvkaBmwRW9/UGghHjFb421fdo4njqlx7yyi+VpIP3aMyWYDgKh88jqRXVub5/jBRJLLCDjqg3CJJjmoB8Eh/redoGM43wUUTO4pcsJYY/fBAMXAtY8V/guXFZrXFGjLdUKRUTSVgk+ILy4C1aP3o2lMXTF03V5Wr0MI+rtH94vjC+qfMKWAuJdgpZQygV9W3AqWGgwyRMY1tjYU3+u180txxViUZMQMUamZvjjmEbJrk4lHWQCE4aGafFqOweTUQlIQlt4HV5hvhI2s6N2wFmuEAdzC2YLHhdJgOAhQsIJyvswICZFCX5e7so5xgLGXu+xdu3xEHL/l1jF3lvKi31f5Agi1zHEojhdR723j8qQ+4ZjNh/cAPkanhUsxa9cGX2Yh+wsMOBTSbn6euzjjxTx+BZPwMkpzTBD+5dnuE4gY4yxZ4wFZ2MRFEmKyBT9CyqCkDElxvPfWink7oJ2Fxl/Wf/GYjczW9Bp4WbFv8vePBDCCzjDuD1BTNjRoYeULvnKi7wWG7xyU8a+TN45CjsHcqhnt0eVYQ+iK3rFK8icBditPreFaQpjjADjdflL1YCgwlde9Pj7o/CVLW1NopmOWrM/5UMgl0xxheSuqFjY5GwrIe9Ab+xOgdMcbDkiXGQ63w+e4U5YNzDZ0oi4vh2CoFb3Q4WoJx1/YtCukl80xmeyRN/Zlj51DIu8/AghvEWdZjm/nvap/YpVO3Zy0F7sbBokmqZ+DOfFAcuCG/nIqjASZ+p5DyhzP/cw61Ers3KGqeW0WlqH9aNr9q7F6i0TRa/VEOTBfRWLsQEEL9qCKPmUhmGhvRUk+MMKwycBpDJtkA67csh+w1WKK0izIsj1Ljnd8He0ez11M0DxDDO33cypvNC0uTLAGXneDGH7mlNWKs+PYQ/FtaiLots+tDqfv4qIO9+zLePfDcoLJqg+PhweIMMA8f61TshEDMuNNsS/PiSwGyvgD5d6d4tGI6aVDzjz5g4LGpgMyaCebICGflo82KAwyC4GBerLP/iEnVPm66gL8vuQGM6BVwU1j/hgc8x62Rg5pLZRhuT8f0UN+yJHGm5vLh5IeW2q6yOvKurWG8ImcaqEir5pSTj1vOdCnggJ+Px8yH76ZnBADoBok7vGFZITW0xa5FoKsT1+hT0mhEbYQwerfdEMGr1HCMsNTvZuf+2sdV+zNNmjIlNZWyI9yl6Q+oca8NT6SvI6Df8VxPrKgOqFV9jP77Hrwp05i1yLynzk87vvVm+jMJz6NiYaB0t2vqoT0ERgNEfj88/p1DQQN2HfcYt5RN9MZsdPuxiJIJBEXglupatOmsxQCqRZGM/O1bMcdFku3SeJoRbpPANGUDLNk35u/0rWh5sM04G2hpTGinN0g5E58qsZzc7dtliLSu1TiNZP1YxfhLvzm66KFnB7giWgS+lt7FCUt9u98/jAifj0/SQ51TJWh2TycfOGEIxFR044UDJqRj4KnK2F/O1iVxFXboiT7CVmEUMPfT+6WphfbTfOFaPIlTxpTm+cbImuU/Gwl76FbUJ/L1QDdX4YbhAliBgEF3M0gfLXB/fTIH4FjgGxYf9hbcpcIzBJ+//fRz3MusSDdLdk0WBpNiwtfqthoMF7N422sZrsWCoIxNFx00DKMUJpuDjPvACw8prphFKz/+KipHhhVqc6wTC79RiuKGUqQ3DIk/ojhFQaP6YFaxUWDDuc+UIg4T/fR/pdCld4aNwwTfajlKyGEjPy/yWaq/bIL2PoNBXDCxGK2ZUjIwlKTO3dDPxqkpJNA/rWPpYgoOISbLtt5u9suFeOsq+GL7InzwoJgA50ig/+RtgZ7Vhc0H87L9LnwpesjqO7OuM8ffn+Pn+LKZfksRD2sBFGPWpicox4yLzl1UHBGx6q8iMP85xNMp5rmshQGA/io8xNgHY6YILcBpSCl4Yab6A/RNk0GW1R6Ea1JF2I2tUzU5MOOAosQyLiyT3MoNUgKcwtvPVKgNyQnd/ADui68jUN3VeURr2XBIy2V7dvgLn5LlqYrw6qGr0I0BoV7KqluRftxk9+kRjEXumF0MqQoT6cT6JYUGv3VhhOluqXoTipqx5Izot24fkKvPIs7n+pbuJ122lIPQ6LY5Vwj3FoIXvNtM9TL0+UxobV3mwC62SGu8kv68z64hYw1ay3z0klW1TBzSBsczwHvZeqczXUPA8EFNVR2waG56FAKkmStaoGqCt5ztJFfV8xdmYzUWXf0UjOlUgeHZxo7Us5H9bN1kqVgPP0rYNmeQGcC2pUGUdGOHnbL1+SyI9a1i5OuNHxasZvofQVRbAVSWs5ECVnwP5Kp3XQjXKTOg6KlDSLRJdhOZyR70rHG8bzLZgRQlkMtScsiHupVAxe+uAcdt8OyWtLQMG6kTkBtnIf5B3wzoKdvE+KAvl9YwQOImtmMCaMzWEENz4slku9+1fdw2BeA8D2nD+Jf/Zayt3oom26DZ0Z3iLJKRlNFx5uT9WrvAKEKaL12IJdryVKTUj2ZVEgRjHs5gg/sql8AzF/cqa1evKT+pyIA7cas9jlCa0W1nY41mKMqLfRAEo3WRW3VfIHPILB5WlgADnD79akzcEGV/JGIhANZ7XqSKoz79aE8eIibJn6qhA/HwhRu82cyjJZI4G5+sYLx3nnLc1HPlshfqFFOy9FSyF5ue4Ubnz2loi+ofo0Y1P7rXeuIHTOo3M5uwYYfYBrxIZihr67YZZ4AMyREeilPFiVo49uRWNe2bE6m+v2CBlsf9LQVZJ8wvgZaiWU+17Npx/1mq2J7lhOn9RVP9sNh+cb6aMFU8LKRFcbmjZsbtzBnse8agevT63MdqvpfyBXRpqMhM09uNCepK8FyF/1TM55JCKjKixKB8g2qHOOC9jrPWiOlVfLDc0KT4sHGFkNxlaKxQw3vmXOJ5MZB7ysLgC6jLTGuz9G2C5oZ5MHifvFPJ6Cq5rFpoGBo8eyB6KWfDgSm7pn6UX+3HUpkMzWwtlb19JtrOHra4+EoEUOiAEnG57IBtIkWBTQ8Z6MzowuMlgVWqdQGRjAXRntAiUeUOZMATrEfeJFy3gmjQcgZwsLuGd7FALMwcfvD3lVb6Qt/T49Gj9XovsnxW4odg1Tal6uQqF5nz5zlIU76LVXOwOoUW064MJJdI3a+NF7eYWzVOHMT3zaDYudJg4RKpZzFw6lYK6yoRtLBmlen4cuXBQrA+Jq0n7V/dM6fqyPP9HXvIgVsrvQK3YiFOXhrAgAOmiXiR+cr8dTqTV6Nf5JmA5yOd5+TnEJ6LmFw7CRPL6HpjifM4srFUDVZ+SqUJNIDWzIWahmpMJRE6ifBwDT4vS2Q0YwOMwawO+1tiSvNW9mtlJO7lwPy1INX/A3++sq5ZYTVw/A5Qze540aDqas/NIoJem8T30bwOyoc1JEhcqBqynMTYKyQGBtMWGk0sTiFUfhoaxpHpkKOC+cQb6TlC8coejmC5Bk3ISlOMxh7oG+HK6VVMuGvFnjRsDPEcFq397Wjz0wKcXLG+4Mw+iyBO8hdDEbyxIIb88oMnb9oRJygHOwtyb9N6oOqJSTrwRN5PEwPebvNmIPU18djBk/QbIBf5llzg3QLZQQUmNsuiokzBmbFchZxk7HXZBF296IUXPq2TMpMLB9PtWqCzVOkZog2gv0rTCk6TxUgVi73pZYgJea05jG7j18Ttr0Pa3aLvR6Wk4aaIkhUbemh19tN4ytPvjp6adiESrO3wX4S0HRaQ2By56h1KnNSaelQT7LF/DfrmpYMFWjhiTfHQIdkZdk15Uw0NIrm0MGs8I/6jjdrKOfx8DA7gSbAwDH655xSXe0Et9k/Nq4dWgxIVRPHZreTGxB6Fb6u0nmTo1i4qS8ktvitcbHpX3IzF7BmSynbws+Vj992xZk7P2EV0gJM6XhmoUCQAdoIb0X6uF2BcgnmlShliX6GfxScxU9z4wVKNv7tVL83Sfbp2/7hDZUZ3My1ihTqZ/3peZyWKRqUV2iJfw4ZRzolY+OBYlnR0TOjXyP+CUb+S5fN65VqkHriAfIWzohJ34z1KtFlTOOoErAa2dHmLm/vLA0zCdkiK0kQAn47/ItbReqeoTxA3cpf0ZREI8m5cWeEDMSHlwvx2ver7Gc8Gi4P14Iie2CN7kEIxVSKCGx7xv0d0cnapqMFZpXg2KUCfMvAPmmg9W7Ccvr03hCK5yyqTWVHdGmDxB2ppsW5+Tp3EELzNG4BUSujtN7pgqNjUOT7VQWkgwv3J0PNS+sj1Nyj0GrGA58qJ2Hg0gajW34OaArKYWN8LYA/+GL1sN5jDSTULyq92Yl5vxAPQOq54uoX6InJmhaYpPfDTj3Y1YI937G/oInl4jyFIV5NR7oxHxE2RTFrbI/qDE0i1pUj29BRWPlOV43gdErEEyngxMZ1Wrp0ny15PvuH490QFHhPRMz7WEFIQO1NEoCp4woj+3p071RfMf/JtIP4dMKE3LIUT43Pwnp2a2ORWtmPs/T4MoGsRcpGnLLbBiCvGwIKLXcRMmm44b7U9gLcw45AfomCNdZWSqe7GmHQZove3ntNhrPP18wu/bANkNY2WCu90eVi0fF3gKKn9NGKYcw3MSjS3sqa/67TA6o+i7oVWwjPPuQhxPAJNY/39GfHyDy7a3yUPowRj1OH0ZWwWcu5KhaTanShdsM/kxUCF3mBAOedT3PdCFzlyMy+WP+kQMMUUt2K7KGBNrgZX9QQ8jbJr+3FqKsUTF1YUNUx788b66P6elpjVd+FZRcEqgbDsLxSWxtyRBQnKh8ezuu72GoCrsM26XyL5afkQ3xkCsZdA5o+x+KTjyBg6nqh+FGmUPES3UguA5IVR8OyI8YLQlthVlHPy0jhEgC9KgSK/x5KgK0yRJJIdYuc27nQSHMDG8InzP8AN2sh1p2A38LW/56WekCtjqXQs5Zp7Kq24kKseaZK0k77NLl5jZWoR/1hHjMF/k8XnuUBvNIA1HuoF2F24DyjfrwhHcK/9aJDUjeNCxF+zONdhxnQ6zH5ltzGt3xWS8XIpdiDXAJXin/KUzs0eaB522C39Q2xIg1LfWyfBwGiNbMn82QfhZC3jnEUMDMK1KTw0FEYD7wpXV3wPvLlXLNtvMNx9VI8wvv9sYKtV2wGP3iqqkmhMKoFRS+oekPzFuoyIXv4+bmyI0LDUtz9M5g6dUG+w28CJgrubW7Gq6YdIxXyOY2syDs6xKew0k6v57NQBB4FBnOCS+fUOBRmhn8IT405HC1AKlXf8Fi+tG7yp6Q9AGfUb1Oun8VQScSOYW4foaAmJ76jsmGgsSG0iHzYCk6lrUFR4WiHxNOkBeechMrmhdvi/jua8G6LS7E5lC9agJQ898Gj17UDrDpXjhIZb4BaXhx+/4Q9O01kkj7ujQ/Wn5LffmfFPuOFGpGt1EnAHHvSto3Urb8L/AHh7iFoxP3BeFqgzbpd1LOQO9fZ/tUWTjnsr+rvbWvFEGW2abFQHnr1pkySX8rOQGfX1Rd/PDMcoUybvr+G11V2vwimZKONG4PfM6EbJT6vqUi3dSY7YJGbjFHRuvpaytf0wOWBmbsjvOF77BA8WEDqXqoHNtCkyNkVuO0DrWv1s0P/cZFCZeQ2dP1GlPs03h3478w9sAJD9UIq2doNtqk1w40gqv+j+p9nhy0cL+fxjxGcYHg9b8vtuG6349fTZ+oNR4XIQ1KkLlr0Yftq9fHe0JFnjOvwVF1xuxLSbjOaTlvKhBHgw5LxgRConadzaIwiHshDUPlu0advQiIrO/BEGnz0WC5Kf4DPFLXVCN0On4pp7G0vK+FINMgd0OtOHz9POi92GyE7/JwDAYW+8HYRDZh6yftpUb+R0w3JGp2PG+OnzRiHZ+fJPxOx3VG4goULmbW1gnGTkDBs4ukvCZ7gu6X7VLvyvZlNiHHAtnjTHoZcT2yD50NtgackuA94WgkWFESELT3bsq1sypy0KIglKAd4Ws0vpATvNCjslOh9Kp3+a5+t6ocvZZNqMQ01KH7oc1+tNnvfLaqCWXxEPJsJMNfBj/mfudzrmvaLHsConNdcMerDQ05i7PfrmQ8tyIShde/d57TiXMzdpfFKEK71j9c1exeKO8JA+/mVt6et5S6lCfsWBvOcRIJ9dpaaG4sSZpr9swBpD4HajTCBsjUjCH9kLUPWffhn5EK4cP2hYQS+e1O8+Uh88M47wuEzgViel8WKq2g4e3kUvgJR6UX6Sk6I07cLtBeZdX9eYi4ZdHQa9sDR0WNgIoFvPiOctMNGBMM4aYRxdtgd5dp4Bnx8YzhS3dy5ElSGfkuo7k5/aIxsX+H3xgxnhNZ+Qtos1TIYP3gNGA314jXlJN54PM/c4fGs8jqSHQo6PzKo9PrWMym4VAqQMnf1bEyyZpKvweE5fdTNkP0vbwqmHyFAEhzDqczCvhovZ6k2d7xByU0A4GgOXQaxPALN8GUE2iTruU/h9xfzlu6VSSBJoyCW0KFjiA2k6INr7Pin0hJV5QfyzRnEXpW+kZ5dEvgove7/Ug8L3PbRzvHJqXlot9wD5y/JUwkbNLIOCMZGFnZ2znOYA2m1Gkgy+MylrwipdLdwJw6PGcxKXDZ6H/luiyrZzmA82I6lY+n0D5ahpb+NIfXjuJGSATkMdy1SO+WnCpAO+3RYBa8usOBcPbfJhvga8jVcNQpckvn0I1UvFFBVYOqxZKQqkDhKLBxiXR09pkYhl8V6OlfkkDg8jrYkbvHSBFdXiLnv41HGiEr5qkHG7ekTDaAILYIJsxWWA6aSrrFyCGxPxPm3AGSt2UN+WAR+Hlh0GfJ0mg+c3Aj/033kWSpq41K17NUbwgr8aJqcDdjU7dgGImLs20qZ+F/dvq9mJWZQh0TDsKLRBCJsPst4zlNu0BYOBVt/r5/VkttGR1DQ2UaQgdiXx9onHo8BjXnE2EgIek0kqer1ahpYIwaQT/QwwtUi6eOBsRu+FH8Q808HYyF5q/SUYq9oSMB7dxe8wLZxSQbXMv7Owd9a0TI7hCS+zaBBD3WCDYenedfyWZpiw2H6HKE2AQmXeRBMNWAS52IuuMT89RLfVCY6GzdEmMUEkNqMXfouxO4/rGd5lV/XQF35klcZPabIfe9eRTg/MtjCcH389DF51Z9daK5cQaPPz5f64NcSiVHkIu4hpiE3XG8rz13Q6grfXFYFzs2XDLAyUEX6++zKQZUey9y8nlACh+0ERc2GUAUTUgs0546J2ERXeWzBxYtZceIMi5o2n3L5mXVDjqYFq7ZICQHFIhojww1kZOUXFN9R7SyuINA0k5mdgLIaDuxo0OYTprgBo2H3aQ51tPtnRv7NFPqY0TY37S2zuHN0y7E6X416/QvowKuBiI87kQejQZC6HeAeNZ7IjGZbWiFRHlR9CGTM7M+ej/5Csr+Uipl23oyrcccmZGk8eC/cIBTft4f24vrnK0abcIQi+4fl0TC2q8UakpQmaXtfKE+XTDRmEJkL1Fs0xpnHjkbAjHQ0dgsCbDM9zdIajv4ecruaICkDGu+kB+cP3hYtQdmTRtzuSmANonDdRmmS2BAVmHOxjDwNar6KVYn7VlbUSnP/tXtw8JZbcEQ+MNWt9qrGdYAICjjR3VOvVCg0dKKzyXTI7F/0WI/+Ll8512fZJk42LQSrILG/FVFVXDx7KZssb5W0IsU5rrGkMF/V4pl4LbTWv0g8AbTvwp5Vjz8C1c9g5fqLKQNScJWJ1cU6WmHSWZDLqllyiHzohMtPQBAXByPHYr07vuBgWNasiv1aBnIf1gv11vpIUDSBCaaZ10qY4jmiEmFIlSX9/9U7aJ7ZaEjPxPwd/oHnhEu+0ybmA4lt9GqhEYIgGNygUzGGvAUMn7RM13OgkikG4IMfBylj0abcdRk4GvrQAU1EIL4TEXSQ0NHBZUG9STAsmGWCSAFqmQFasPV7GP4oX4vwM5ISoqW0FlJlQtS4ZQArkU9VpGBjewVnY9PXEaakIET14mkovRKuz1cHZONZ741a1hG1vf/fE6As1VbDck48l+aNB0v7ByN5thrGe2NN+KJ0RBL4e1u2teiHlACPAL5EYrUzcrICi83peeGZOgOIc40dXPmPxhomoZLt8PBILSW9QGySwBFde0KEhx8TtWv2oPEVKTBsYSnZTfyjdNuQ0BmXFj1jquBwO2wMbJg1dqwG824FNSfIFV/xIbWy7ej9m5S2SaCE/jIR/px21WYFpqym7zrIIXoTs4/hJC7VmQQSa7kNr6e1HkGUQw0gOSXtjdBnc5DI+mj+TxtrQK50kMvue8FSw0x+x+1eOFVUIT+hWFW0t2xQfBrNQ4Pgln37ns0ghKbldSSqo1SqaMXluAqcJg1pvg6YwJxLuRNTxynhl2Eyx3auvPtyHVrOGdO7U8tNHOh+BAFYG02CblpiCmgaOpDKtPeAFzz52vGLgcoYqB5MXO8Yk8uwi2W5YAh56prJeEKee3dPWeY2lpoFT1N1F63NlbBGR90YdoPy8LMOfeM6vO+otjsGUoDEf3eTQIjky+4yTI+XoQIP/vdhT8i76fKSym+NcMJAfQGd3Q+brNSewl2aEOblCZI7eJ9k3TM8pV/fOpZDrr7Ydq36YDtQSSQRpBBOycm1ua3N6OVnoX42VN/UpMl9pAslTGi1nk4zOr5pgUUpNUwQRtp6huKlMe/jTc+TXHQuc3vaf+Je7luVKE5HN1d3BvMV0mHfMxSHWkEe8g/nQsRWwQM5SnMCVZDWGuP/Nq1+5xJcXgixOKeMlGiZQPjRwrmxPGZnpFMCtRtxgSCWx21JBToXsanYxhes/TFHdhCRxZqhCtvUvEWjb4znM9WKFFsOGFl0BMKomyuRp6SSjw7uSDdO7x6Ox15SLHG7bXp+S6cSPVUaIPX4g3ZMdlLsFhWcUZ4GAsmJWux9lwtby5T84hS1BNg8hpgobyCqKYNcLFk/onSGz9Lv/+Kmsyz4lmZbvPFXAkD8ls33EJWhqpCT2lTCY3Qp9VOw0M7RAuGH9NfmSWLN4QMiKlnz1V7j95Xlhn7Gz+6+Dykfcc6EBU13/PzpK5OEQB33Mw+7TWGd1ukotPqH4WYb58r15qS+QuIaGhSKucOyHsO35FsB3Qcqg26mpsWKEd+mBgAfSXxbcj0wcjSNvSN4OI5TzVlL+DVwtTm2/GUMaqR1XTR/lK1uxmflpF9h6O6iql1iVWVtCpV17U91Fx8oFFLI0ZPxXCc3sAn7WNdiGRF75w0vtrv7vmVQGcwFSty7Fw34aBezdDCHXsUpoG6XvJ2+uR3h59FDpvpmlxvLLZLR/936o6i3EC2i3xBFqW8j8o+ZJEfYN22t4VHOrCi1w0OuYxKJDdTCHuNbQ48mmZKTQMSUWWgC0Q3qD6ZyIyLU4JTQsBwRC/R+bo/H7L3XQGPLiidoWofY9umJkaNYsgqWmASlr0drlI0So5Sv7Y4eAKt3TGfuYZN71gAG7aTX1sKhTbxH4XmAgTX18n1kZqU8O0OjXEmVJxnz7zWUFd8PAhM2Y9A5Uj7lYA9tcQF5FJcJ0RlIL7R1w7f7sFHCyhi95veIXSa/foanssWMvLxU7yHA6U/z8eaMDVJyFmx0pQdFjudssH0+40cq3+BtZlG1dXwFZybBlXzYwyAo+M9lFRniSOuaH3c3rAPv0QtM6dH9bWamebw1vqxY8PkV7//qKRRgNGkRSzWubQRi9/P4NErxqVwjztsdkAuzvaq2T3BTp+gUu0LwXfc4ujuHpRfAHkSOkgVpKiV9B3XJ9wIpPFsYXSsOHkKp+N2iD3qG/gg71diFSPFq+7pEewDdt6C+Uto2YZTN8f3pp9y0RL7stpxG/CkBPe5ayJPRFusAjFSiGL/m+lhRPXSUcmSlJR7GwTmu97CtyHJGGyXUzV6UhGF+ZXR6PV3TFGwsblRIFpwHqcuWKNBA66jrK4dWI+9dmUg5bKjI7neG3MM6k9HL+KCydN2gCurXjybwWpsRodU05TW9cHB4vJqqF6LV0dAXKlGweFzvERuTIBZRuzvMHpWI0XxzCz/ALO4BjX34gxpgsxXyaQMl86IWOfMJDQ7GX89LCQ5f3NJKI5bjNoZAzYhN7SodAdXLL4EWMx+b+lzwXhqILebFlqu5C9F78MhIu5caqt+JCy8VzzKXdICfztXc1iUQzX0SOoKcV4JeKYYU+5Qnc+U5gq5vVociLEfECQ3FMZ9xMmGEss3IOxKz/8aloJ2QQ/Ber/L/U8WHdIp3AITHaOMbhav98XWUvotr50MKtCaWlCdwLXDtLPwdL5sF9n7g7tHTRpcs+YBcSVvU5NzYMFlRwqI+hVb03xdi9WLNNN1/9KUo90Onyzst7pLSjPPUEBgOsQzT+mKi3qFlVIxAFnt2qshce6vRkSzofOgVMCTiOzhnN2wUZoJQ981BiZhCmniDIMsCQWchoC9YT38cz0YgJ6MiekNPQk0VHY95Zf9W0E1TRbnI+shfTiz6lv1JNlG0BsYmWyfcuNmYgin/ntA7BanfYMIyXJOuFn13Cu5HbaF4SY8LNvB7tVF8vpNj7xHCbx7Ftej0aLtbq4xlC2hu34ow="/>
  <p:tag name="MEKKOXMLTAGS" val="1"/>
</p:tagLst>
</file>

<file path=ppt/tags/tag28.xml><?xml version="1.0" encoding="utf-8"?>
<p:tagLst xmlns:p="http://schemas.openxmlformats.org/presentationml/2006/main">
  <p:tag name="BAINBULLETSACTIVATED" val="True"/>
  <p:tag name="BAINBULLETSLEVELSFINGERPRINT" val="-144379632"/>
  <p:tag name="BAINBULLETSLINESPACING" val="2"/>
</p:tagLst>
</file>

<file path=ppt/tags/tag29.xml><?xml version="1.0" encoding="utf-8"?>
<p:tagLst xmlns:p="http://schemas.openxmlformats.org/presentationml/2006/main">
  <p:tag name="BAINBULLETSACTIVATED" val="True"/>
</p:tagLst>
</file>

<file path=ppt/tags/tag30.xml><?xml version="1.0" encoding="utf-8"?>
<p:tagLst xmlns:p="http://schemas.openxmlformats.org/presentationml/2006/main">
  <p:tag name="BAINBULLETSACTIVATED" val="True"/>
  <p:tag name="BAINBULLETSLEVELSFINGERPRINT" val="-1162716663"/>
</p:tagLst>
</file>

<file path=ppt/tags/tag31.xml><?xml version="1.0" encoding="utf-8"?>
<p:tagLst xmlns:p="http://schemas.openxmlformats.org/presentationml/2006/main">
  <p:tag name="BAINBULLETSACTIVATED" val="True"/>
  <p:tag name="BAINBULLETSLEVELSFINGERPRINT" val="1086652897"/>
</p:tagLst>
</file>

<file path=ppt/tags/tag32.xml><?xml version="1.0" encoding="utf-8"?>
<p:tagLst xmlns:p="http://schemas.openxmlformats.org/presentationml/2006/main">
  <p:tag name="BAINBULLETSACTIVATED" val="True"/>
  <p:tag name="BAINBULLETSLEVELSFINGERPRINT" val="-1813602093"/>
</p:tagLst>
</file>

<file path=ppt/tags/tag33.xml><?xml version="1.0" encoding="utf-8"?>
<p:tagLst xmlns:p="http://schemas.openxmlformats.org/presentationml/2006/main">
  <p:tag name="BAINBULLETSACTIVATED" val="False"/>
</p:tagLst>
</file>

<file path=ppt/tags/tag34.xml><?xml version="1.0" encoding="utf-8"?>
<p:tagLst xmlns:p="http://schemas.openxmlformats.org/presentationml/2006/main">
  <p:tag name="BAINBULLETSACTIVATED" val="False"/>
</p:tagLst>
</file>

<file path=ppt/tags/tag35.xml><?xml version="1.0" encoding="utf-8"?>
<p:tagLst xmlns:p="http://schemas.openxmlformats.org/presentationml/2006/main">
  <p:tag name="BAINBULLETSACTIVATED" val="False"/>
</p:tagLst>
</file>

<file path=ppt/tags/tag36.xml><?xml version="1.0" encoding="utf-8"?>
<p:tagLst xmlns:p="http://schemas.openxmlformats.org/presentationml/2006/main">
  <p:tag name="BAINBULLETSACTIVATED" val="False"/>
</p:tagLst>
</file>

<file path=ppt/tags/tag37.xml><?xml version="1.0" encoding="utf-8"?>
<p:tagLst xmlns:p="http://schemas.openxmlformats.org/presentationml/2006/main">
  <p:tag name="BAINBULLETSACTIVATED" val="False"/>
</p:tagLst>
</file>

<file path=ppt/tags/tag38.xml><?xml version="1.0" encoding="utf-8"?>
<p:tagLst xmlns:p="http://schemas.openxmlformats.org/presentationml/2006/main">
  <p:tag name="BAINBULLETSACTIVATED" val="False"/>
</p:tagLst>
</file>

<file path=ppt/tags/tag39.xml><?xml version="1.0" encoding="utf-8"?>
<p:tagLst xmlns:p="http://schemas.openxmlformats.org/presentationml/2006/main">
  <p:tag name="BAINBULLETSACTIVATED" val="False"/>
</p:tagLst>
</file>

<file path=ppt/tags/tag40.xml><?xml version="1.0" encoding="utf-8"?>
<p:tagLst xmlns:p="http://schemas.openxmlformats.org/presentationml/2006/main">
  <p:tag name="MEKKO" val="MekkoChart"/>
  <p:tag name="MEKKOCHARTIMAGE" val="FILL"/>
  <p:tag name="MEKKOSAVED" val="1"/>
  <p:tag name="MEKKOXML1" val="4HooU0THZk28POP9trq+pbTvvzd/gcV8t56cq85kb3NDTsUhojRA0EsgEHHMH7oYP1SYpn09ysXVivguJdhTvfyVMsBLTGvcX7WPTor/CmW14DFPfq/7HyhMTH03rvNmWbxn+Bc+/3a7gdkVNH1fEMW0dLQSRLD5tKp9kF6u+iSNBhQbcXeng9r0YLrU+5aJEbCpq+XFP0Wf1oe0qtdbRob/HtbKH8m2+XvrkyVtTJyOOHOtUMM85AD5z2qJNjOnbvqB4+eXQj6CCpzPeX4FmsQD8VD/82R09t3cLtOCizFvwAaIbFfsIaVRGG9TqGbu/ajDdXet4dHzZm0PQFCdiqT3ZgH3Pd7qjrIYhZ7kwxXAP4+RjOGEIKFidfCPalLL3HQyd+hLQrLh9OhIAD4YFoyj0hzyJZB0fBI5nYFupEdWeklbpNlRSzNr+AxbjQuJjHR648dlwqROhhkwK2w8sP3dz+FFh3QXDtnre8ocO56CaN+KRTptoeWRamOClDVkuBiLMs+4yUt9/lU44CwR+qOVdjShgroBx3IPrzpjen9e058e1T/19b1ZOi/TzFeG27Vt/1WDbAS7xRwvw+0mkn8sRrFMIQQjL+/HQZbpV618I4U2mHlF3+NyNV9AxQe/tqgBsZlrboTqkPEFoyGLe5bNennWR+9DZV1iUD89aUg4vZK9v7mVl/P6JlImfwuam4kXB2aiwqHzjZG3ZtpwcO5Z7F5g9rlEpCV3bajoAGDYebNjiDp5ARnW2Bb99FynidpXZsr/UzG7dzkjJ7c+TiIF4lbBN3PJm3hOP2rYx8x5MjPg/njGBQ0sxfhG+lDTa+sBUPjJa7OHxcBd8dUuzKP9GLMcTZlFTYiSoGoT8BWxz7G8nx5ABwm32djy7GFRaEuM8MxQ4zA/pnvQx1u4zKLv8qOm/gaaBdk72u96eO2re+fjuh5VPAsddkkXvVjt/tqKfWBX2KmTJtU/lrqnEbYCWF+dnWxjT5OTbny1p1Oh8LzeeJYd5ZqZkkfDlyOWTK8Ue4kJWg6jkt0bnYQ+UvnUrVy/EZfvIyCq+YhNnktlNzvklvZs5kxAC25kCIJCbC0dEBhVT64yG5I0f6F6f+aumF/+GIPkZkkFBCmjw4lMKeSrP2e+qSo/LP65hhEUQBt9H9YIE3jWqGVUVJW22GFAPAWkRjHqN91uNfPcKMBEpX8E+AA5j28zmSdglXmgYL7v4JyN6It3e9S3h3i54BL07my4DqtCN49/sJE/qYsq9Rx4843zTDpRERqYTPVzJ+nGQwLJVe30yU8fejmjAWtfbyD/Bh1hj9bco7+7cXjritPYrLxC0ny3CBzUqyU6l/e+ZnIN+kIFT6rFmSYYr0+RBcIehFRXgjxgohdyCE02dpz9Wd8tYjrrTp/qLN+YKzeEAnHWduQ6Tx6CbJqTDfNIQ85+bGFKMBWS5lwVSoxM2WUI2v7PsHD0EQjLXfAVjKOi3KCu39BM6+I+o1SVUQDO8AIZ1Awh1s829NiNxqkOCWD+s7wwEj9/2C5CVMrHS5CC76E9KFeWFcSWyHQRMCgotdDPWCAXvD6cl96zGUkCY8M55Q7ygYE5jN9vzqfzQ2nGPJpDFfBU9H2J/VO7eFshPxCHfvRySF/P5goRd3rsXCTq2x6pVHe2K+Z8moKGDBH5rzYtMRZ5bHVVkszyHLEOCQKeoEc6LHwOK11Q6vDJNrXDcZCradLKvK9p2dZv10DwI3B0O8buevdlTaul4JZSL0eYYl036CczILQwF5VXdMCUlo4xNJDs2ybHU+Hk1gjXdLJY5iGr9feHXNXfno+z9jenofPAgs0krrVeqUz/I1shix//VzoAHAK2O2ufURa7+Bzmw2e5qdQkwNhQYDohl9IiLJChrahwevkUNohlblAgJkYH3PkCK22bHimlVtWk6Swy+l9CHZI7i1vjzTYD6yiQ4xlpSzo64C24lkud3mWMIKrTum7XVNtryNKueUStg+mMRqy6vvsz2MU5FSHYdzyBCg017iszM6jMnp0VsO4MWf8qh4BrF9xLMa71EdoiNrPLroVvY0Y4xhAt/hRMmxbA39OuK3r7u2WuHnIt2Zk7xAxemAQV2ZMAZkmPWH0hlfUhq1FjVtW6Nibt3tLgkMolIyLcYEjaD+s/CSu/qtaIM7hDPO6+R9pNDfbgflQTHJfITs+4myRoESapHdg9haxz5ItwTYP4zcrmiZdGWrIA1OAviliD6BQZk1w8nfRka0RPpEExLPy/x6eTRe9u8de2EoKvCdOk7pbCJC5g7IkQreBm2H+3yl7wFDLo8uNF50QfLaBMqF8orDskSQfBcl/XClHiB2eAbSV1Q2gAZAKwlLIO2bbjE/gdx8D2LnLFlunIlCtJXUZSx62ngmaXJOpxWoCFMmQHXcGIToYzk1E3PBMAltx6zk5muHuhwEuXL9oShRCpnsNBWgzWz6EsRy+2oNgVlhAZ1Co18q2oS/c7O38V9ger0n/uuULrYduPNdMX4VBtGyy6aZDoPeWP9liWRitCM+fi1InOR6AJ96HETsX6YYdqf4NESD+Y5NHijRMY+zIT/Iqr62gZjbbLJkQKDaK6P0vXsKnPr/Rn1gnT9r2HIWdw+WQzybKerP6gvVWZhY4C0QpBoHDjEBsWOz/YzcTHBms+8+L7xXZ+a1U/3YqCc4KqCB5PbfKYfZsBs+8tnDPmKRiMiXfULAHuzeI35vRPEQkFUaLPnnya/Kpc/uuYJIBaoy8lyuAam5JcbgYw+inSY5gAoliknA6djN5BacGulXzcbaU3fdEstpvcX4RykY1iGQiR2zY5MNSZ46zsZEeEo9L1oPdpZkZNI2E5QIYWiML3HBi/q55Nh+KY15BiZtJjch+/2hnkcDR5TVx1NkLrO4AYg6SdRLbo9ZNVm+oLaieCvgJkPsD8VDQD38eR4PYVt8ysIbErCXUDuT6P/UePLgrFb44gupBWhDqHrJGgOaoTlctoKkT+A9fDuln2GaclyexEexrfuF7IiVWjJSCp5oPt1+NY0vlrCYhZ3angs/GcXFTgJ+FFQOJXIYpijXaNfQft2jkVW18vBjJabPHPzNcPvXJs2t7Si0ASFozFkf8iehKnjrdLm+qDmgsmvRWvwaGX9qZqOzzfycJUoqmfB8UKNBvCdoYIYpWpz792YBofPWKGzikZDvZtT4ctzVyiccPMRzg8pMPzOmXI4Lx/NCyCfBiyP4iHWzSNrjwfoFJH63cETyxdidpUOYep/ch79/Cfa7FHC6n+BZp1SPhs0PLnv08W9GrkcnJaETJFRRy9BIgkAuKN5RK8B0uhc7nkQ7h5oB8SwU+0lo/yQmrA8HZbwjZLFfDmaIlGQVRPD8G/yNrflafF9d1DLXL0MDbQj4dND0VqsvSnWkB5aaGCSprNdEcjHN/xVnYr3vm8mnpQpdHnSTWD8i/c/ASd9WvWwgwc0IYAMwWj2JVKECzroxWtv9ysUiXHHJBrpcdiaIR5JW6nzDvAcVZdcbxC1ytvmZchrSQwB5DsOb2QLlWi7u0bIAaS2EeLjZEXpjxVHS3Ar2ve+SSv3dhIr29Z/roVTd2Fu8TZdL8GAt33OLiJVdbb0H6EV20Fgs4mHIAJP9aXQE4k7036/GLltGtC0B/eCrz4B2ni3fdoyyrS+4aSuB/8orIu5kbO0Trdcv9GIdxWxMsscJ+0Jrzdzg0v7FoX8HPb8YLN5XsSvFNd0mhXDXK3TA5gt54926dM1bt6cQhWu72ceHwnA++ULWATMFg9EQCR5Z23an/FrCUuHyDaB6wHQqm9NtGF8JC7vGhcnBzTjoHzYmMTD/r1XyKtYvFq7gvuKEUrfdb5fXSpti3w0vmr0mXCC8SMJ9yNYYI2kVv67mUs1I5HaKfdLsrOyZlU++siXkx4SHANZqYzGKNbivzVB33jFPF1KuUKbhWcoSY+8k8SqdkgX4X+Ke4cpTTjiLrIfbMH7ZdbabE8m7oFKX9MZAsg2JkwbDKjeX/9b4x71sdY8LJ/qh3ryjp8Vda9FQvh+QakS3+kELhfxgtzTaG2MWM2ozftQo5el2/gV0bGEELV2BXXeBXvnXRKI+XLbVi3VxBKg9kapV9rlt291dRvJ3veL5HBQDeSf4zlhuHBXsfHMrtSfjYy6AVJBSZM/vD9pEZ+PDWdiE+K6PTURVoqb4jWhtGyF7y4xqzDgupIqrDYDvtBDidTPM65+FlxAd1tsJxIOgeDy4JKgY3SreuKOfZA5Nagc26p7cjeSk0g2ecdlTaR53W9TMxAuW3usiI4XneduBVLHBDnwNJNkQZt5LNDN3FVPj7B3CAH3BobTOgp1ARkXcGYCJ/A39ctgJoCpfC87CyeUfaPuSVpmp7SwWM4vSs9Sl9ypx3TNYzhLz2washMfjA7PvAVI06VYSIaVpDXtYLBltolA+f6z1ILO42kBw1x3JtS+UaZ+/fHiin0jvL5KAfWCnNw4HrF/WaYLclGvyf/r9VMmJEhPqgDjt7yjs2oPbtMF9QNznAKMvv2jdAgrG0zmYI8IrHTjva15BAMHYE/lfW4vXrXYflzjm/ND0eh0ZZh6g75F4dA1g3NmFOUoShOZnimke96+7wFFg+0okuWOtPuch+UqhDu1VMvxS5tmm6Zsi6wFvRznPrfQ3FKOKlnKh/KL7BIMRaleSGVS5DNmQ4TfwW0CWYjkAG0L/m9JZu7MtI8EzPRRHFZEotWPerbU1ErGhZbgjwRCoaIrCKgBACiK5fU6lAjkYpop2KlQdoNK04kUoJ+M0SKIrhyHTBzOBfaQaOgthHGcLwftlOSYI8if0kzVeAC+5gwQGjG1srGKo51v02HlgDAl9TwZyi9n0u73qgmTA7Ae2UvQedxZCZcpi+fDUbYZkRBD6Cmk1niDWun7ozoJblzwn0/3dz4qi3bQwAFsE8SkzsFBGKMzm5FzEGi8+UGEp8t4PyLNQyDI7ikoXTH7cthvHZlOvr9DAOgWk7Vh33xDAumqc9vTT9WvgGxKzUztwgbPlxL7sMoXqPQzKeqJ3Rmq3X2RzkCt13Zr3k+xiUchnwPqVxxUGsvrk9ml4KFL301nEil8sNvKeyXTq/HOkLbiGLR0YSLNi6Ev1FM2LeLxeWAQiiZyknL9THJTE+lKHQVWNsl7Gsnw+1nQyPgG7F/qnt8nYsFeumSEAzRsQSaDOdEeUMhZFqMeyWQpTZHHcLtgTwtJ0QLjAY/ssEunpoYqiFjCdludP/jgl5SwIYe8CCBEqLhBhVe64MPdCwoZGMnpv6rM4DnsWnhtH+FzoRd3WWagW3yolJiInsNVOt0uJjwQKQ8tbV2TpuWKWPkOX5EZ9JkSmIBd/eC2tX+iZQrRh55A01I5fHTKaYucqRVDZe7gZB0nvxMvh2WroxsBjMZ/o8EwW+K742VJgMZ4xMUS38Cv1u4bKP4HawYbZ2OWLhVGiMgzrDSI6g1dg+vsftkDNzO7gkSHfac30lMLLopeqq6S8ahdLaX+ETCn51WGMCvmOoRDA4hEBn6YuiUxWNGE/ooOY61VPRayqsQcroutyk6xtpgzRjwM4kjPqBC4ht4EePYsB0XKAtK35a1yMbsR5cgoISsx2ouUINgb8PEYmxFoorvUT4a1xdQ+9Sf7T3cJlbsLYhxGH8Ayk4MHvoWllQhLo0qWdwXZqW12463JmrxineeZ+/jV0uc0M/BViTwFBYq1mGyHPcTqoqOpolJnuEr8f4TgZfJd4EIZhdJtwD6Z3uWCJOGL14LIh1VXptWGtuhop7dmD7BH4WmxQ6x2KkIMIKnrV0M+i2rBgmIgUOQ/LRq5FFm3DF5DXNLCSmi09AzpVCKYcPaWNuu/vXDTemids1g3zJnwv87J927mVzTwe4in3MSiWyLxyxXZhuduA6v98QsDQRxZWUnbTn7Kv5i++zKgrsxbK6HBzsvDHwCz3bV5KBYAtCkqOedvvsLpIbDKgb0lCA01R8V7BW4xq0NRYLiOMHcMogXsBk8BZ5a72fELYne3iKLcOOgNagr2EA6l8wU53ebXHIPHr4UupbRHkpNXJRjfOv5JthUyvhf42kR+o7g/Ezinml6MFKIl4t0tnyZMXIShtusmHZ3bm4xbP4+zqYnn4hCcSup2TiXydHo1WaSakTOI3DRuZUevXFecx9sa9rWPRqQZSlFDFmPCzIrt5wdRr3aw/jZsFT2I7kjC+JplQ+B5F5L8WzraKd8thVmg91eDZ/AXBc/t/B3HhkjzSm4TydTuq+81geWCrzbTxvYAa7mL7wnNQzrfexXAFh9bj6hixDRwi62/Kuqmylf4mnJcGrFgqwPKI0Ffk8rajC2+NE5vA61TH0EY8FUvx/xRcQluu2GIyYVz03TuH5Yvq2NutpyOQLjXWH3FWra8hOVpcUGCzP7yyFhILl0MbwZFQQRdUUmUzoq5yM3FuWxmHefQOnP0m8cY1YojfRr3dC1jYoqXoDrwbCsgEVcv6U+UKU5xpX3s2dpC1SpUv3PhjSfPGHr6R7Qeadw7pYEMENvqRJnbLcadPFpVT4yxVDhr59PxyorKzRDcltQO4ftQbzOiJolRgi+xUCCTmRAKVNxOrMNbmgXpiQznSgoUSMbMChynTRFrnlaI7LjnWvlI60KeF+24OwbOZTaOqoGuIO9kZ+ilpCHgQpzCQLHwBYLBY7Arx31SscijJ0Qb2BKqUk5k3WW5U0Vk9KxCcyJP/YIrZbscnZzwyPqa5NTvcFPMAQ8u7yd5nufgtdLUDyaMJ3fx/rt1CCZBYscbGebPp9kXfFxlAqMMQEjh6OYaByNy8pfJI5YxI7Ow1bSMano70Jap8+9K49xEt58K0szZGJXb5g4ctw8/TjDQbyKZ6Tt6pTCVAXeMQly10xApth9KpiwfBc6PUd7OIJypHEndn22nlHtkUuZtTwf3lf28atseQn96etrtyz/Mia5P3tgW6bEQNAJNWOvHEnSJAUULAdaNSuI5CJBa2BJMo7B8G5Kh1ny0hFCTR5ZhaNQB3xTyRAIVUjSJaMHgTy2Rerekyw+mmF6gYM01z00DEJBp0OdblkQegzAdc5u0twXOKiyoXZKU5W47M3OovCw2xYg7ytpEIgQPWrv6NugJHrP2v9YLiUgx+Poc4s+FswNGAMYU28PSmLZbE2z909tGFDBQtEopXJPE1yH6tYEbnoXVVbrs3FxjncTULhyrV8Udel/ABY9GW9h+tLlsw6Sg+/teLVRw4868TtAlKMFB9tyfY7fWcKeCVOUWkkTf9XZkplazUUK6DI359jzvZwT5ftgvPqFtJDK/A9hv//sRhoUw3GIVbTXukjuAYLAzZvtZWAfriDpR7OLQbVULHZ/Ow2HwlFIukmvA6cce6gPGL5OxpMsb0JPHRXTuzoV2pmntQuNUn0YcIoxkNn0APbUwnZSK/j8HtcziPGDqH2Ah3qNyAkUmdgL2DRvreE8exm2/wxpVJcPgeiHBsAEhg0n5HuOZNbcG+4axkGYYOvoAg1tRkh+m1cLCTW8/jYA3/pNs/4/GAhqX9Vofd5VOtxzvVwUbkFXZZEdQN5UcbKGDvp7GM9lUrnvL1AW9rFhK7jU7iM4oyH1KI1Ks3LY70SYMXylfwU3dxtbbn14Lqa4HbgT8E3HrZ2x+DuNvHErFgWDM/uthDehy+B3uI3ffdMQZufl7v5Tz8RP2A3QIWh+Gueep4ZKuSWE6lD+zNz7HwKofUekMi8C5ySqLMBRuBN1exHnCBQyFYvns6a3dxpYGb4j+diV87zICsRpek7Q34DvG3dN3FcwQ8oDmnj4M8IdCfK10An8Bi6KjrMvDk4d3Rh4QUifiXcDfX2JuQHaF3MzeBPFYtr/HDSfnVDKny7BdZNdkgpzpEyZt+gdZn1MGbRP2866o34y50HVJx91yczW+dBw7R6AzwObIkWyc8+DMmA53/Oxj9gYZaZwCfzhmrB/QVR4KBJcxGXOSdgnx0zXZ8LmY2HdD3O/Xs0M6+7M3pUrNNBxaAYl/BHQ8BstHt3LPmQ4x83lORcDYHtWRmhodF1hYWbB2I6EkCztHC/blevoeb0BOoMCoyerzpldVM0o+5QXRJZgNECEyWpk1lcMzk+xm/t2cU8yGWLCTpbtPghpujfinEKh79N4PLySx0y5m7Fzsev6OZwc5QH8JI/YJLhHQUMkmOBd4lcgy0OMm8LT/IEyPfl8CK5+TNZoe6PB1OevYphz7OQXFlZKO2xg59pLu7iOY+Izq5Mw6FJBdjERTHE5kWLLchJIeECLTrrAkFo/NIlo/mEYIW95xS1gbQH6Nd6XZicDhcxuqUeNK3BrXwgTgVL9N37jwy5Zkk1TE8Z2FJ3Hxi7JwY9ltWuL6s9w6Q5Ca5wSb0hQd7JhnHJ/Vxm+pWb5PrB2ZMo9v6yll6ebxpWd5SQ0W/0oqLmtWbnEaX98DZsCo03hM/uCTrCdoLPQlj+WcEdM7ClEhBAix3PX0oY12WKrkZXG9TOaUebt2Y9pE2oidxPJsirEtNKBhKp+4aWecESb2jlKy1s7QR+Rb9EA8qM6ncu5oLxWIVBa+U69y+hfQ7MIdilGzaXIwwE4NWNBgeelw9sKVkBquPfm+n+wBipv8AmjwVy6ryXMXlCyNaxkutAAfmoXXbtL7gbEY3iT+b+AOiPofJFxT93Hvb2oqbSPqUCXO7V2foJ2xLxYT4mMYVsg48ynlBIEfVKLCsmTWJzGYfQ+LJIQzt03T5OETYeLSaE+XswVU/su+0eD4Vji9Xpq4sTZ5s9GVi3KjVfwMvCV3qLg9HLsooWYJW98Y9yAqQSVUoMJSlAHAmWdgGuyywlx3mXxzi+qQYzFiMEc8DUvSBokkrZew4ivb8d4uyzmbx5wRmuRAIRozwxmISmpUP2RXRZWwJlxyPGOoskxNRQKzTgxQ8aVTRUgHObTxFhMZzU7Uxt4jT0Wc3RU2D6m7/lWnC5uQpELXoVF7EQiyZNXd0ES5gSkgJq9SELiKLhFvix8H8Ab1q4paVqYDJhfZw5iAeBOgzTyjhxuIE9bokSDoi7FwNeJaYJlJZFzWug61GHnJn0LJJT2XK+9TnP6pvd0pGI6tGgof2xYs2PDm0m1pL5Ik/7PxMLLn6eyyYTqotG4HzTNKaQWwQqj6aTKGuWk1JeziaKk9V0OYzRXRN4nl2XJ76na5mj2y/FotWOUJa2rs7vx63LnVr3WUZEHU4M9M0R4Kr8kuRAIzfM39qT6fkeS5cy4Qwx36AhjTTblRUDIbkFEz5B17Nnu/cegIIVwHcMxP/2E28yPxh/fgkpfPgIouJxxT2YhwaEjGW0vAhYhC/mEEmPrdAi3nmg/WqgwJJYtmBEDl2Qa1rZMocazlkof2SJBrR9/uzaT6CqKVGnBxvGWRSSkhxzyaAY9GtmYrQiBPZ8hQzPqVGZuPPPNA1pYae4ZBZviXRgY0wPh+/F9Qo/wRjmOfTAyKVjxtrfZg3ZRyXtgALrWoreJlHTgrsTRMOLa4Mu2SZ79zIyZ++mgB6N4wLxTcHVm3oeEibBFlFwaX1GypN08FGu6t9qcMMbSV97hjyVguOdRbSo+IiguU0jMhsHa8suo2m3gGSngBzOBiAIiFkhwRTeZ/jLumeoZEWQT7O/Tv5f/4o3lM5NrRErFUdrPHRm6phKT2IT5tQEkyZPx5KQXutx3Ke+ccVk8oaoi3Y7myWNi3q1KB0+fg5Njeb01MZFaH2VKf5kWhbZ//yX2GYW/FfhfzROMjhaxCfPw4zgiPiA4nW7K/TppCo+q1B6hqwKRhU7RnX1ZYbqRck4uMGDdxis+2kzelUZAPZ/yBbx+Au10k519ag5QwxewXvDnHab3ICFJ2jnEKWWdm4DdfZEAkTKI4G0W4QhaVJ5Vnsn/Qv4z3wSGjhHtUnqXIYffu6/yr3pASPI111b5DGC3mVnCjauLjXIOwtFzipu862qH8CF2VSr+rZddgm8WCArOHw2llNBvTLGwqLUYcwBNs9Q2Cu8FDRnRqmbmcNTosj5d6n/oedXksuTBbQvnFW9h8QoGcJqgbYnRh9ernVN96guc+/djT6R1rpDeSpk5RWZKfnCJs5KZOAinLOpnmUUSMJfmQy4Jvr+FI6/XkbYiExQ+PKQz0k5rcE52aAOimdNNsH/SBIZzsNXynVM/C0xaJe9PhwpagEhO4aNUP+DP9GQDYyfPVfR3BmCyM3mWPd4v+fA7yEpjcOFJQBMmgL7tfUrb1ur5P1Yhrh+Yeek+o9mXv5Tc/VuDOnpK6RCyE/pFTcd4VSoof1aXuBJgDV79ejuaqusw7bkooc/jWZGdeo5wwBML6d8zjd3AeHBR5TMCJA47W9A2iGS/GSAv69TLeh/FheWZOwXTl/0+p3GifFvcbw++cI3GPbmqTlaluhpf0Rchlmsm/XLqum1lBRKTrtndSjEJFlARKCrwYrcA5Nzestqc2jjy+XfucVJKMqFE1ZNVBGfjuhbA+SGMLdVDzzzETpmkgmHUJWNO/hgXvUqkOtvsyMYw61J4sEzxqRZkdAfobPaCKBOVFdoNSffy5eZDb7QyyApyjeYXamx25Rg0jRDStFAaJIMtdWwz5DsmsuWF6djfELTGWCWLNA85jqcQPmhJe1D/3b4s/PyWEJfqg7ahy6mXjfaxSnDx2veKBb0UMvw5sKHAVdLTXIPII/5HkR5QIkY2zOmpn8UDpj9eSVbI8pHBYlIr3/rUjSY4veqgOQFxDyg5+A4VBG2E0ycd7L7QNuQdOikTNBe13jXtEnzUgrY9JpBlO949Ejo1wnkqAGYkpUvx1dS8NkMXOQoyhH8mvxqP7ZVZNMW/l3dy/6Ufb9qqtgS/kp0MIDQFq1y5hdtD+ZHn4B5vWo4srOa3WZIf9Fxsp4doZ+0hHF+1g0o8jH5eZrsQQ6GRtjnZ7fEbS88yZz95Hf8r3iGyiKmpTNzV1PnB9oHXzy5EDhlYSDzAoouDhfZzGBccInjsV85ZKeh7BYGxUsMcuQf58EUGl2vcLkcm10FVaJPMWBU5ULi85iyVszbNrmTUra806YC/O15P8gFv6OfWuI0tLNMhrmvplMv1N6c/01Xd4UFgnfokkJLPfH/yiFa9tesUKpIJfAYMOqAwSp6doBO2adkWHJVr5hlESd6GoNC8+PPoXyuKwEhOEnAV63HMmjg7rJq9dkDdrB9XfuBc/+VmByJBRERtVoXtqShDWltVqDOpCfFPRG2XtieX93WMdvAFwbii0t56SnR7X52DQfucEPCOopiOEmU8dCHecWLZx/pLpp1Y1kVRZxeRhGOHEiGjUwU5LzCRFGHzrOmQWwzjEmvdSOd/oo8UeDSNvGGeiwzuLSiBeKiuLAH9whjHuPR2DHFCU/Q77pqA5fqCaLZI8MINgRP6TAsDWnir3cuBbaZs2GrePz5+usSE+h4GlChp3jKfa6ScvF9Vx4IvURlxZJyFfbpyFMyaWdtBwJq122GBPIXv+rPlALtwAk7yyT7dLm+D4YmngSdXxdH6CZfOS1cgHE8cHbCYO4dYA3JbIXFu5JtQvKLpQ4tzDaQ1loX0lbTs2wHMliG6cmFo8v49QyKj7Y8Luk8T9+Mmu8saaz14eIiSUtfKg5ubsLZaLJhlP5QH/QuP9fIaW+VQdiZzDjathNZ2kh6+cNh9lwJ/Zs6X7UxeDXkbgcEyIJC87XMfP9BfQCFMZ+M2hPb/cqn3+Xtww72U6uvIkl1yFJ0VLy5f+KrDo/xPwh/SGVT1xxl7GNiCtc9q8odfb2FuIRauTC4j+B9Kz1numBMTOy3PUVARqRx4DvOBJAx/2QLvAsqWekf0x6FJKDcaiwnMXpwSMRAbQY8H/gvmBPEW3MMY+yJTrn4wKi3qw/Eaa230rh4ygbRBx1V5x1RAiL1cVerFGeLFXqBp9nHApcYm0KCIF44LCvsvTb3QblxoeKsQt0F7pg4a3vnZs4giHg3XpeI5bcESFpdRncYTsnJm3NIq1VVsnPENlyEI04wrbz5rWuIQwC8qGoQqXk1aqlpXrzEBq3MepntDKPeRkGLWAq/57+GS5u75BvAE2QzxaoWcwVSG2sIDyfGHyDdhayElMgBkJJIpn4R/QgckNxZv/HDtmlI5xKHA5y6MY7iNhuqnwp3QQLfcWWfljZsz75rW7ud9fVt/pzs2xApVQB82oKVQnep9S6Tcyf1vizO5nJ6jn2f0zCnJeFuOwh3lIjDgsJlALbqL7AhliERI1aRxkjNBmsWCcnfQTXmuoIcCDQcB6lxbKXIk9+R0DmLipq55GYjGByOKyIHGB8x5e8oyEGgnO10HQhZXupDAe7WEAUNZZYXvakLZbqLwphX/l8GbmkdEBlFqoIRlTjfm8s6VZDujH+tvdlbDrZFoGh4EOoOxo31EifI2Dre1d10BPsV2a4nD7HM8qjyBOjhGKC7X39s0HJblH4ZKr3FBG0uFDH9TBFrWnGCTCKiPWwXWNvZRDHuHUtI+Zie7leB221r6HM0ZIOQVcalBDjinUrrcjN6oa80WNCdAY4L5412eewzlCxpvEtIGiwrRtyy0NVSLXtvNXc9++CDu5o+w1F0neJFREkV1/XhBcgfvZP9glPvzJhFlNU4yX1w0elao8K+hm3p1DqyNjyUL+hcMTNf2Nr0X1x9EWlclBHTl/MjWPca3s2KGOqkzPmT6D0ibJM80RYP1njeLGLKy4CWnu2wcDPRAoXEwF02d/l8f+ieXQSEkpdDcyPSF7V0znFwzcAQA1ypDgleCUdU03MojpjV6+qs3HD3hYxAgu73rOHSScxMlYkcQmzLAkyZSmnWCaY4ia/XlApCQ10iLnISLM/Uj2On2hmf+o+kQoAVCEV33Aw8RZOamOlU0u3MGnK8nQpVpcA+MclNQ66Tg0lRY4aKkQgsz6N1vbLRlNKX0MV5btSNrzo3upiAC9/6a1xRhl/yi7tJvm4NnVQTjl/cYAFw2J236ME9M8l9UDgsj6bZH+1grJE6C4nBNatsVWdq1nG260Yd+HwEXdB1c6T2pE0Khj6f85dqRn/tMvsHnogZtze998gkj5F15EXRYRH6n+UQGJjm6VDFrmdIMpRPeP2Fxv9v9kP0ZKM3cyI1lHhHTq/6JM2HuUQ2/vVLjJ2TGgRxHFz9O8OmaJNP7klfmZLH2Oy03QZBM8lAUWYZMr5TdfRinqbme+Ei1sdQ1F/8OqJBcB3PWxH/IqZzdAelXx2cUB33KAGni3Gsd6S1Q17HUXARR+cjBSnApMCmu+bv8AX4Bg6qrjbijxjwbt7Otzb0pfu/p9RyG5DhchO1mf2sxzq3huBTolqcJ0ekssiBqpsiKwbY+DZqhe7BAMsnT55PyMAq4nuEiSL9now0DdMJ/cH/F/DXZNCVtFM3j3y2qdbWsFzPsv1uj1IggkBcrN7sYW5LAa6J51V4IEcArSSptY10XminBENcksLwb6gwlTWPiwYFtpvMH00+1HLJg63nd/+WD4j/qulJ9Ps/S/Qel5E8xUYIfC1iPo1xXkzU4lcuVZg6yoCxB8Uchz4pRda33qBvI4N90mKgfG9UAwXC9wVjxlD7cZBCmdK6ep75xxHeNLv8ub2XHmHmr4/8trTTYnAMx8fMY5JbwmoYqgwucwT/CEdAHDias5dtPiqbri2VggjoSSn1Ug+SJq4Asgzqg+bXGxFdAOzSEpM2jm4k/oZ3UPAegUKMPX+MrXibHM5KCDRSdWN/Nve82hkZTl1zWFEKgUzAu0oSvlD/0HdaATD5h3ScEUrL22MXlFJGULZROuaqaU9eZPaUpodwu+lZ6Ab2qZm4ktVjjfZEkilLtwz0G9TjYUZeqzKvJZmrn9We2mzu3s7LfcFPN4k+3ZB8SHxqPNBQKMOHERe0OO/LrA7YJgFy7xSV2spOvCyrF8nvGQB6sEWgrAq3eVitBoPQ3U7qbD1fajDVF9hX4u4uuq31sdgWJRv5qXcybQvINdJZLUnlk0M+q67+hr287Jz+dU30p07wXi9wfFuEKyAaj/DdmvH49eYKDgIrxIHJpfp959HmPyQr3l5/H1KcYppn8ylupHFZ11Tu3jJUBGxtsFITvGlPwDKMpzwgfXUaLMZenuROWQrmcYsKmzLOz11B0gD4p9v2PPX5gN9YbBLufBTpDrj1ajp+BWylM8Rcj+ZNl2q0lzLN30HHhOfgklcVXcbckr+No44LUb/1e2bGAKO5sXRXR+GIw+4l1fF++QLVdWDYN1K9Hg38IwJ/hXy1DUAGGob7TMDeauCpupTczTsRcC+cnW9YsUnGjSI43UG2NpIflNE/GCUbZOJGRMicRRUaQDY9WEAbH2//Sf/XXmhXVlRTPckjwlSBOwsjuaoTx3c9jPSIhw7peggtHOE56tLTB8rUc1C81cJDV03rRUy3Lun2oafdHoGJvkbfEDDpV5YXOBUQLwXIOHr2OoO7SjojcMZtEQ1XroPKqNE90zCmE+gRW0oXk9ZE1W72JWPma2/eH1tABWmo+B2aItvCX8JdG5YR29x+JTlsE6+BhWwMO3G+zvuBDdQJ/zmegaHxQ3Dgo+oJo6pP+MZg8beQQGHv4Wc7H9/ftyT5SdMb592G5ZD68mDWz05S4rQ6gaibsB5u4XMrEwctB3HnKlU6vguPKcqlk2D1XpLJwwI2RtfzciyknOZhCXOUYoG+dXU1YdG/JlW75VnaimQs309MOlQ6pNBMJT3g7ahWupB8E7XUks0/uqXhavycO7FRLAquivVlODOSMD/W/Hh5SQ5fanKnxFp+DL7ExSucPB5mf7qLcNoaaua5Nt5nX+7d82c+EhYVztQe5Vv5S9V+c7e80L/wzMHTTF6lsvW21f+gWfbh6LP0P94zYFRIMekpYoWkzIQTFKWAUG5iy5SFUD5T7cvy0qBlaOIolUVfOCmRdbhwXuFK5lN0v9cYVgHcY6xZsw7Xhy1pPsyhkXJHXfDP3yJOwHQS3V7mnQl+p4jfjtLWAXQqw1eHgsP29X81dtll10PPHAFLjHIW1eG2Wah24gEodKOv+UMitXs3Xh0SFXGZq6yl35l2KL1PIq/M3ums/Y356xBb8HpZMPWuHeaVHCFpKTPU/Y5qh0nwpdRpMJPEMwHSm6tB7m8+RUbdl12IobqZMMlJc7oLmmq1k9pzTMaTPbDmplU5wraP7WSk0R1yKhXLi8cT2RF8lx0ZhuItrLk7h6qrM46wm5f2eWEhNsbpZw9K/ClhenoIqIJehTSjiO5Ge0acJnwNkZVtIkV4+rfJPWiyCfNOBPB+h5/OQu/0VUXu61XN1DXRzNAa97mRkXlUJ/T7mLjjiDSTQjSoCoohqx+U5UHZnCgVuKtXrXABgj2mOk9FqXIXXTDMB/JCMCRdyn/DOk8abFwjUG5bZYqDafCns8Ju+MVK/35LUsbOxa+rps6eJjkfrp4sL1CglsUXDXAu8rD8AriIhw7kqtNLlwZ7HS/QD2eq6mQkTlwv8NnNg63h+02CRc6BrihHair37F2DkImEvtVmxAWfHXBaBZIu90fFsLXuVR2vglCIgwUmaiNqVkfBsDuoKM8kd1VwAKMn552an3Yvns5F/yJn4XAvES67MDMdit/2W/xURsAI2UQnOPIzOMyHaG9yoOnSwBg0YrS++a5JFrrh6RBXXcD8HIeM54CHAO5aL1QW6ZXVG5KYZNorJk6eBDfurpCZFYAuO4KSgyjsZZlscG8Te0EBsQBTLt5WgxILAu8XYkbESl+OQ+PifiwScg4bJ6uqrtwJfWBHYg/vdHSRw9yESH9LVEdvIJcTRsCvIDpooxcgweh0acqEFxk8fKzinZekGAPI7FmKSW3sFQr3bTl+aaGkjRA2PW8zNTnzBJ54jvkE16JBQxr2tnG5JVGU1ACDVdbg/qnN0LacvdubLExYRRYViauYT5i5woVoSEYNAaiZ+YVgXsFCSbhdPWbjdxLDRQewcIO34WTAYfsCmkPoU5+G83FtsMd/qB9Bg17mgJvXoYonmyzWoceC91uym613zO3bwH0D/pNh+QPQLmyQbOMvH8VLcvyKlxNRQDsyeh4eyfDbA6lTJfxDeDEFSYl2yT8mB3hnHZ2iRt3s+351MRsHLAdEwQkmEHDVQawBgslafY9avXJzzmToQdNym40nqS2Iw1Xsym/dBXxEXzNZcaxStbUvw1RxrgdxIgYCFd92Fmy0pIK5y7QyKIjVj/wDw8HvJIugWUau9lSqZDmwGcp+ua+zMe5X0Btw/dts1O3X4H1ejypcmBLFxCaGvnYe1+Bkh/8EnvOli/uLGQP2mNso9OLdneGxe+vZ24eV8I5/MJGwi2YYMqOvn6g5KuMwO9Vbs7iiOoEQmZe4Q9cEqpG/ciq4azFsFQY+PfTZghGkbGb/4+tFA4jYimbD0w54n7WKJD8Pyp9W0LVq3OCtHlHlaA8kWZaUhUM3IrdNDEMgYWysPAqJ02emaaLyC2J4MlOiaFxiPjKJBn2gZcTWnnzmGh3nDobenNehrx8bD9EyHf+hkypx0SWhmso/4Ja+JO2W+uuFjzSJHuO2BTN6KVztJ9Ih5NzFf4Wt8LY7AhnU2AMl5W0jloUEyIIj9IxFucwIpcdXqe+BOn9ac4OIkFxKUjdskPx3BmazRlX3xpGbm+BV7DgraEwBXlWdqM5EmLB52Ej575arzr/QboNhVKOqngrLn1/46CBewGSPKZYmpqjwOEyLlncYKmBefU3C8kn2Nhetdx/A8Bx+ganRDTaBT8CL4RqliJ1kJpJUs66dpk+KdxoK4AYjGKokJptsqmB7Si2WxbpMHymWoQ45OqFzuVBHyIss/KTmGeWrOSFbhYl53UDcHKEpB0kMrqh+9mgpa9eddB2atKfisKqCIIdR6PwovG8CF4+r9wcrpmmd1H4OYGNPmm4mpvLiOCTgmE/jqIU2q5v99qJhvqoW39IZjf3teCgNkRNKV6SWFedlSJT+WvdZnm4iGdLpFiK21vWJY3hb6Q+gEsvPdYYmG2U+cvTNwyMoQTCdI6YpPSEg1axpnWDkpzzT7VawvbvDT1O4a0gGKbE5ik0Eg8cs+z/rjecAYFDUZW/Sufw9GvkoG1Zr4hIqLwEelZMv4M/Ip8C7aTlD7fgM0SG5Tqk/oJRaPGxxNWIB7cnxYmBNG5l/GyPo7QlqOdiht56eqaG+ZUIRQsb0LGEDArTBaX/m7Gl6NjemwPfuE0lcvmrlRGtHSH1PscAnmnLsF/xsizrsJRodPVCpdRHr1AzVl17cXqbz1RtmUt+AwohrESVAFu4TdkDj5nX4KtC5JuEABkSMtkGiOuBB2jv3CCrByCEgo2FE8Wh6INs5I+Ea45FI7/EE81BDBV/+x1G5OskY/t84BigmXNeSvu0WLszPZFLw3VItEYbsoKZ8fLnWwKL7wTpgRLXvZxJ26PE3m/wn7LI/m8TqpiOl/zCLQqCdDaILdaGKDMjZesuuiGkXl11P9RC2oHpCuWV/THn2/qEZK5BIUgIV7oqmornxqWpr9LlppUWughCdraiVpOq66YrzcFpJnovjEVhY1G00w0TrsVP71Zn2uvQnQB2e9Np3XEcCLiuwxRN07F74PrQFd35AJsuFgnH3UmG41rK+mpnAIyxDQLlDvap+k+8qIjv+sv6a57wP5ejReW07dPto8glZVlSSzrxNELfclTkd0Z6LYenagE5lPHoAljqC0nEV+bFItBBcA13bjtbDvvcedrPT8rvb4k6B7+XU6neUlIRicJ6Amifr9jKZiWBLiC0sibxEn0huejV57WYlTrvJqHVoQYo/CWkbYIzQZgvADpQDTWiRwWAux5alx5FzmoFblsHTBVTALBoXIOlNP1CpxPQbAvjMAYtvfaL5+38mw3DK9JJ6JHpVXstkOAp/3QOGTlXTHt6gmJuJOcLlMRiOf5Rna+cfonpoa2XAIyt9NOKSNDkpoPD1IdShqtcr3Q4u+dnP067YSrAokilmEIpY8E0w1kxNR5x75cXNEEQeyrexqxCxSaeAYKRE62CjCoPy8YecZcMc1gJLgqEi6PJ4+XF25U9Df/FWQDwYiV4NEG1fYvCLMgAFSwbiz/LXoZXLQb4oxT8gMXIkiaFNbmMQczPPYlLzARA2k71wzp8FivMote+OOcdsG3oO4mGxmB//dQzUw0lIzrqbi413qtK4RL5bpNo1rGQSv4qrQJpl3MOmwsmo4ZYf/jHlXzHxBEr3M4SJmNyqBxgkAyXRoGyB4V3OQMo+uLQwLiAk20pyxWD+rzuE8wsOY1Cten2AsnbQqaROQqhCP88OGyUyOi4n8WSDB8oySKsOTrD2vnd9gSv4BXgtox76lwRlQrpwtt+BrhovwA7VHDq3HWCo6CXFteQrs33ECbdGKoiHhd5L+8Hv1v9fpYnyIKj4uVVLppcmr46Qg36noWgUgkO7dR4GLkrTY6VIjJ5dnIpJXd151+KIlsrU+lVFlb6OOnDiEiAQ9bEC+shEOmn1yR6+WmvLeS62VahG0rl82pHnbpP1kB1zSYJhFsI2k8JeDC2BA2KglhihGPLyPU+5tyiBDZ5x4FmJqWou0UgfeR+tgwVgvHEK6SMbAk98eKsD7+yGJdryvf/Obn3W0fu5pAt1OiDb7OzB8im3DP4h4RmKw6RmhelKhmxeRL877RPzukLywlHY1HdFCqNihLkxAKHD6LZK3nmjzXX68nb118WuMwH0dwUcV2YZr6YP2a018ESd3nu8d5gIyo+hFWpLiMNst61Bc2Ce2eSDLvpszeGnBk6zRSiEJdoEaU/uQPjHmwbfnnZndrw2QP9Mz0dte9qEHISikUAj7d1C0LDsPi1y9NStppaiGOyaypv7r5aKS7SWHPqO1PpzPMwDVPt+mtp1FUxQTQXqox7EB+cCloVvBCd0Zxyi9/hgaJq5FQRciNUlqDSOg84qr2cL5U+bGUjrpmDah0d/TEKimDtVVU0H3wsFsYFaUffzjHYxDQEO2J7IVTGmVK+TTnMRn2gB+W2qJ/qLILgcOpi3qOp0TPvTfmZ8YykbCDenOGTmUqLDaFwdrdm2/49lsCcPgyELtSlc6GS1+QVW5+9Yq3wiz/mEhILOr8NPCq4HUSG7qqmFZus2JsW3xOnQA7ei9EmL0P694SA2DvLIazOl/o9h7k3SynoRd/BnF2tfOtGVPsDP7ZKnu/J6aiktj9ChVHaXvku1Pyx0YFceYbUNNJ1etnN2lNEOqn/DReCk+ZwVw1WJMAVOfSjGHHdMzhLu2zxBacZ8XX+3PCOVz6HmpjPUDGoXY7plO9Z1AqRNmSX2fGXzdz/1T2HKOC6Qy/Iqs19UCm0RjZe4MzNvtijIbv+IYkPf6t4w5ve5qPGRehpRU8My3u7qfE23dxvTC4d1jcAVwF7wp3shNLjzl2jNqv0GnYCU2ldNkrGUXxxfgcpFf4ZJK/ePhRKkmL7Rph+kZM4UZYjEkULzdsHaahbJwBRHpYXQaLgBPXnyQQ+KlrlDKM7J8cMez4O0sw+BHlajTFAl5VOR3Sx4kGCcRFjn/O5ooDH0w3Bq36uvXCRNFCMPyQFbDFkO23JJUVMBb3AYy9LJN7PMJG/FCyQ3QZ0GO9gMBBpqvWYlPGU+b6PNQIJxokRx9rQCizEu1KxU8shZcB14vVU0YmYYHn19ncrm+HOxcnBpQbC9sfF16mSWuwXA9GibE6kHg89pF/SZ9WDz5iM9vjziK+ozsqR2N2XxMJzb+UxYeWlLIsTorWX7x7XFvpC+ATzJCGaNBfhWBwavJrvoHTAW70eN2fVNTY6kPWXGXHOaVz7KVBzey5SJVLSq7YoLBdYjust+T0KuUmLLmEJ6WHn4EGVSe8QALrsyu0JTVG4yn/x3dvg0pLB85Ax103bIle4rkPMyX/wzotIJNc7JxABfj0k5PPUgAMOg7OYF0NMSJmP+3x9RZIVvFXjSYRFz+0pbY+F2jzSe8zdgrJAddS6GANKlNmlpoZW1qWBkuc74pnAMbdEOATm0PRYvk1Pv4GU/Uu6jby3Ex7W5rBCeDnshJXWVc3K4ZTElnqE8DG5bV4qb69OhVeolX0QnIoLwnqomk4xJ74BQfJGU91vqDzvysbqBBvIoezPb4VKsZs1QmddbdSoAKKIWLwr513tx2WTW9rod7geJr5cGqKECuH6s/vgDUPvwMolXj4C3VKV2LEgrnhYGEOb35xEO2bO23gFqktEl6+ZBEaKrKPdZcuFjjO96qHbNxfxu+/SQ1lOyIl9KJhL+RvPZxw5DogF4s9EzR+ykUU4ll2OrTOfQsvO7PeYm0B2+F9AwXnFT3PAbTmL+f2VlrPlYGybxAUAyH3ltp1UiXorBgQst0wR0Q5b2r8155KsHKWCZcOXTH5630lH1yw8vyr5+quzc2LWxQjJt20JeeB76Xd17NclP1iTLsTI5W/U5v3KLfJNf8/kRDaEr2t4Z03hguXDQwpQRFopUFvkW5Akc1BY6wfBFnRjtySL/OD7qXj90lOA5B+RYWFqYbpt8seS3YuRvMkTa8yb3BarFz1wlUGgTg827T1zG6PkscaQQSlUhsPa8g3UZUBGjVhP++O15XVQVBYG0hjajDRVY0zK5JZ45+MWj4H13QY5ZYGFbUW0Q532Y3Q0BEaRtuFie8e+E4JnKwdtJdv642g8HV4or/X95BzuhdEjUge6DsbkK3ft95aQVtNbxlaG6Y2NzAf0zMtnvQfe7k8+bDCYyUHnIUVgDDc6J0QBqryht4eL2mzCJcddsjbnW002FixT1E7a9HaP0wGvv/RA09Xd1wDjgf+BBk/N+in/OsaAwwCldsdzhnoGJBrKARdBULHsuv8BMaQSOEzEEc3fJw1uRhfuHfghli4q7chkIVqXKKaDV+ItNQnvFL+Vvw5iZ141vvMXfp3nWz5kDinjHCd244jrix5aDsPOO96JVeSvfujD0TBzZTntnESy2MY9a+fsEE5bh8HBJYyG2y0vOVE3IB+BZqebPLh5ahQ6t8k0VGmhGYqjgaWZqkVxjazBQPusYbgHlJyIKAE3LWXOxuMREoOcMBIxUdAVkY2kvHY7UEhgBsMTmb5KYXFvEWW0snT6H7Z+WH+mhyJJ9sL4JNhrtCwaHDWZQEcpBHFfXnZZ39orNcB25DhaV5qqT3a/vbPahLpWrZxppsb98G0WqqhsoJZy14sknfAJSHtET4X87K2Dx1qTjeLzEXIOS4E4n6wBOgm8w34dF6/pYgEEOnuzkfePfiHvpr7uVrQM8SvE9j8IC7NzqajpqL7F5HqhidguLEW12kMFR3FaDP1DmT/FuYQZTLjzZnn41QCaxZJbbNtPKW5mO4l1lqDdz2OXI50zjBjPMzOb9NgVkgEeY17AAZhzNNpiB2sfuFibV0C+8Mo/ngZxQRlKPH8u3J3q/ElsiJ5/Z1yRxEWS3vgz1tVupFLTGZIBCCINwVFfnvg3DFFyCSEvYQErH9aL/PYrx35SFc3e8A39oJOrar94VlKWxkQJuCjUhfvhtas0eFE1yJz42ytu3RryP6zRSkN0vdOiwfhXWixDbn6VSz6DDuZtqFS3jQVkYXc3EbpvwPaK1BXMbTTHTaEfa4lSW3JquuoSSODEnYPO3AMrPUJuhf7WYeMyMRuUo2hfO9tmdUZgCXScRcZtdGeS9SIZ7MwMkNgWlRvbiUmhfsurmrwJ4hJAKrv7/IahclNIVHEv8LhI13KYFSjlREP1ZgcibKA8m9g6qK10gkWdSukX6p/OqJChVDX1creZhsxP9VMneDzTO45tCsXq5KiUIoiE29oqfVnxaPNNR+w0zAh6dYse3Y2JaC8Lo8ZQh+T7YOaKHgILpP/XknlhCymQvtTgIIzicG+1VzsCdX6+p8aF1k7R4zj3UA2ebb7eV4c3JGpXor4HVoRLXpstrabOciJNVMRXYi8WqPBxKObewaF5Eqoml4bwT+x7PWrDj9hCFcPMvxDEhowbrbfCvY+zNtLFpPGkAdjyOUdTz7dq1zkPgiFuBy3oK47IJA/ku56V6Upfgrw4rhlzOwFCKTqOcrp5QxTIFQCiG8kdEKJ17xcx+YYOKQUcAeolAH9xfcx2OES+enEilr1f4GDtLY4UeWJahI5W3R9rskKBp1q/z1PQLfchqe7L1oZjzhnuHsEuVEJBONCukGLvfcE8vlXRi8KUDLXAhvgUvQ5fL5KE8/c2xKt8H2k5XlNHIGeeAa1Bq4xr4GvTkiqT2KM4PBi0NU7FiB+CQReNeLm7Mtc1S3f+D8XZSdL8DZ4cIWt5ZFze88t1wYg0zzuORgihEkbxW9fbugQFxQP3k1zFGQesCssRBk4tOnIkhjJXjlgmr/YHlU+Ka1G+ZVYBYVGevRrUSxNKT3cgqpURoflyj7HhqynaU3KDSd3lE/RUIqFpQo8LZ9xJYoOOLGiYCbbnjhNRHZekRO+CsARlTLqrqJ8UGXvrU4DRJ9GsyOZtnTXdSk6YmIBCl2awZh2e2M960hx64xfbcKbcIZmPFiKAcGFG2gCuXFwS9waihbi8mF20kkaXaBMfhn+Sv9cD0xY9GJvZql3rsWBXkYbhMUXEHXGzGoVRh65+6jBN8rwxxuXWQ2TzpaODgz0QIJB1RSbeTwIjru5n8SHQ7vo4tIeeyr7ql2lT5S3hm//iA6Fm44he7i2lmLghbXQYTGOVul0w7rng9ZGVsFp6lS4vKjAgwY+0yqE++jY8oXltjSAh8KnPLaMGUDMW6Pn2pe+P0pXj7GS9l8NneBJY8jD2Hw78XpCE/ELU/lFLNXwytefH8z9eaw4SSO5ghblOo8B1U8/C7q4Y9/6chA6qT32/HVK1GFsrJN+3AadGn+WyZoaJoS3k6BYjM8/yUzjVV1/6NaNliy+/cB9hTVrv9RpSmC9XCAUkWLkwen4WRWRCJdnax562iuvf6SQLZZ3uMcSpn2yluZ6QrycJGcBGaG94wjvT3wgic/jPPeRexUR6O3HQ/qlkcXy+gkod60JeFavwSaCCA/D45GxQv1gYgeN4SldMbq3MLQxr3PEU2Fad+eREucv3wbx5Jqrm0w9n26cfuH9a7XL7pNdQBed6qT2XMQTsqApZULlnH8jjQw0teXyazD8091eVmIdXydlpGsV332TLoya6cfhjyTMQ/fIjILB1L96B9ieLjzHk1BuOTZ4oDxgeqCaU44tgTQDlqvT1O/bGpFjpQi732iTmbH3c6HbSl/VEq/J5+jq0Su00Pu5chntXmLn4AjlRA6wy0C/G3nlYBPpvbEp7SIpSOCvjZwbt2h5ncjd9H7jqiZN/V3xwPm8mlhjxu5ha0GWfBnHTTtkYGbDCotnEx1DqyMqGXbIwxDkeLmzQue2U/579Kn1gC9t+BcjekPwot6N/OTtJkby9kpfqSM1PgZYKBVhbpubh2MQ7ti26QGlDOCyVSnpscuO/HvpniGONrpTxh6u6jgC6NgVQNqLv5AxqVOytnCGUye1lMqqoJuwDQPuvJ2xotFrdU1Xj3fsfhynpjXdExWEaYcaZ4Gyf/myIi5UPBxIZ9D5uBj23wggtci8gYsEdrley7CEmJ2jQGB1hzJXv9CQf3Vp8pTLlkw24MOT+7tyGhdvEaabq7Ouw2Hu8Ukb1Xxqg5Z3uhqUCxBn1Qq34agCCWJTfBqgjLy3f72pufhetz2n36jpMS/F5Z+RW4GA7yn7knxeIB4x4Fc2I8ak82O9ipi01DijXBcFQQMRzA+oPxqlaOHOWMjnNzDW+rpXm7qvft/E+F9BKojrjm8kL4bS/MQSQdLn7tOGo+kAdmJ72LYGbJoxjD6nK0dBXMbVRNZpLBPWMW8zEBbII6a/HcmTlifUrWWKxqRWPHVYb4rCE9M5yTPbd5Z8S9NUJepiHg4wZM0F3JII4AkGppchbcpTJ9mXhCaeOcde47LF75OAycHZtWJg9QtvRkagaf/w0UTTmnQS7iV4A62Nx+w95YfJglmtkBh4kcwcWNTyqXQJt/HcrtJ9p/+VxZTobrlnZrjMyjR8C1RZVcaKcb8K+3GYDjJcpNkKpCU5DOKTJiABwLdnKbTB/j7rBcRwPpuXwsXRCzpAcZ+ftYroNl3AA2dDG1ta8RZb1ey8Xa3lKsdMO527U72a5UAoLkGUYb+zgEQyUdm3Unxw87F16Ma0cGjb3iag/XIm5A6wXC8Jx4+izwBdhGbeDOaCpPli5Q8bNOQru7F4lpAiOZ0dMcUfDl9GeR0mxj1s7qPAOlhsgvHzZzgpY1840kCIi9sNyHewXaGNp1cYUsO4hHGmQUN/xGSUKgvA9F0mk6LlsXLehYDf4Z5Ls0KdZRLtLJZgYAL89U09EHWLQEo9oS1iH1x8HOAlNB0Z4hVVKNs/2QcRgOmrcbCw2yTYhyXHkQkrKZjKTb5/82M4EnLKl8JTIiI4BIfUl3VcsWVhAo8X3JO1PDLdc8X2jTPM61D3y5GmX9oLOCol8j0DuuBK0v54lmEB0YDzmwCkWkSALSa6lY18/JgPN3YKPQ+2bYDoSuvWlkqWMpgOA9GsbNwx4ZmoaMr/ddvay00pW7dgEXz6WJxAMf9dmTCXINKSW7//wKPb2XxAEy5QwZm2q+osHPSrOR+X4rogaVEOVt0WBESzjSlIhOdHPBzeqcxj57MPZ75/MAYoptihunJah68O/epyVhDlkoeur9qGOgk3n60L8cYwXe0nGDL1BSoHwlGkxOtWL92wB7nRJ0u9XsNHg565zzpXzkNvwcgU8oWc3tvj2DdJoBw5w9TrZnybGLYtBW3JFxqlJvRZLrFFJiTzbOqCtSNcB+fn4skUfhJU5Teu6CyLjueYXXWGs3AqRPBAncprUKgcJAXDMR793XqgWu4KcUbqNak6rUX94ubQG/w39ybcnJYVV3MdnDzCZhIVfE01V8jUiRDMR2tyq4pEZ9Q3OC+lq0ga/I53T647skhMdf7xfp8Xeh1/0od87L524fHQTBhloqCsrvlSploBG80gbQqtRXSzYRIaficYcnjRseKKOpfYggul/75dhtlW1S8o4BY8/NZ8DuPEA0SDlAIWuGoA4KqucSqrMZIc3JahpJgre4FqW9/imK2yUZZ0euTzBjl0hg1tVgIRqtlziCT+7u9UNc9JllbHIpEF61EBsI2lUKDEbnIzPTqAEAEzOSBlrV5KBdUiZeFMrlscpFOoHiCa5Pt459ho8sjVJhR7quIHVMWEZ5xQXQB+x7dce0Hesv8+6ADVe+B/bGirewtpwiSc2c20XdDt23Jc+rJJzKyk1pKNYMXb7ox1aUkMrkN96H4dnJvG8Rv5l8qPt9MY+oXoeNtRTRweCT6bBpzBTCWZ4BJ1rgyKsKiLx4NSA0F9DLH0/ekLxb62xR0+J+Hf/wezg7ugOOeSJo3zRBfgOeXKafmFHP9zkhORctPZaK/NZH1D31/KZ7Wh0LYtcsyGB74opqr+G/8p1l/JDgRVwJu13639HQNXDpFcjVndMjVIbsG24Ms5IyJBba4j/swF3qyNX1671K+Xknnzhh1PtQMSaUrSX78kOMC5NvNyKnBDntAusMjcvKFvpYkdz0nIItrepa0zX+e7bRl1nCtXAdYgiY/0mkCI9RWrXoVbAg0c30VUKO5eIm3AhBTnw7GVRC18y7wKLtxvBqME4FgVx0LQ8KeTeOEqPzB1CWP4diXbsln0iNwWJay4yxR/IpKb9BkR94WJeuLH+xI5zUqOr48IwEWRKnjN4GURh+4Jf5TDV8cOJp4+ph+kBM92EE9Xp43ylrNzwURx3O/Jdm0SOITc9jyX1+bmlBpO5B81X3wRIdbRwyuB/2ukh3jZCZvCqv2sd7AEQAfywkn+Yekm3Yl2THjWJAdz9ykO2DD9ZCYgqxXm3QZi+UfpINw1pBGefYLhd+vDT8i/kgnorFL+Ur9GZpY/mnjHUna+p+jqbrkI3la3oWAcgtOoYf7LBtU3TuJ6mA9HwGWZGcq37+FO6L0PZPsBwkYYZlVi4VNFhUnevJYu5LYOoOn0WOtaiyMsnYvqPxgWuwBseuS7AsfSc3Cqx5G30T6DC24fkl9qeeHCkw5QQ2J3JnnV9pWjA2gVQxoT0WmTmuylOYnSFhv8uRbLEoDZgN3xVIW7CLxr7FxACabnTBA3BPntib1p2IGdVUrTNUBjJ1ZpcYPzd2e3Lv/NN/tDHNHcthfg8+s2TewAX8QWYduRHUc0ZHrpj56Qw74rCq1apsr/JL8LNBq5osoIJApQqEGV2kpG6GsVLlhD9Yu7vIQl5bi9WXQY+gLZeNuF8czEA5ljfkufKADUqH1yPfPK45JDQ+r1o4Xlb2kDU8CW8+vv58wBKTzXK3rdRh/U6JKFLZe2xbJoNwpF7/XptBPKnfwimh9QfZNji7kIl5tXVl90Ig2laG7Q+AVF/UElGXRYmI328A3cGIy7OzRuqqvYZiGWBqjraJloVlh1TaisNBrWh+/3g5fjrb976DL3w6kjqDQXBrmPemsvgmYiIiyu9/vWivGIjVO3G1nGn/EEkDgH/BqNrvYEXdCwemo2zYDUullsKJ3OTtFonMqBZIG6tzd2XyJi2OeBQOttJo+gSuKbqikHCKv9gx/+7fF0KqOZ8BJCJEure9BlISz8J7beKCRBHRc0KwwiK9wCX2njtX9AszMZFgRzln4XUF/5C83ryRLqsJSJ0JMy2KuTgwp8Fd1EZSGa1ROoGNo7L2I6Nb2zuJsREUrk9szFguIwqWUuzCPWrqEwj5tdpkhsKxwiYTToab59M7YhXE99E0m33Gp/i4T4uc1Tst2SfcTz786rNL7i2q467+J1b+jfufzH9mfN6UhWgGtFGPRvw7H/Evt6B15YvtFqaEbdJKNjXA4P4zxp8jEHycsfI0UhqfJqhn4OBC3qm+6obXVNroQjW6yKc9bMacxGop3YUwXAIpIuMlRwXEVbOOOnyo0KRYa4UYIMJ7lsUuzaxtbtI3EQNHpNPfGmjw3nn4+rznPJSX58aIDNJBbTRymS3zoyEOLT9Kcjbb6zM9y8ugKj5yAg9V1oLF0q3ohuUBw0ZI1E/idJyFBHNqWC9H2VVzA/PY1I2ai/hCF+pDXxd2Bx0VjUCaO1DHmYRsAPmn7a3YP6aLc0rlIQ5guegS0hHRsqo7g7rlzp8hzHrVIBq7FWKq5bN68fKZQCNTJhrL1lBkxM37E3WMkKCH8FoJ9qh/4gLFeV+DK0sW5o4EUSLNwpYZCGdrVWiOOKeOiWN5kp3/13FZ1CPbOaNieDIuqpzsTI+aVQHHE6788xLxupQPBkjFQI7H/M9C1oZr30+DcoTCJr5+yjyrXgcl7byxaQ5PIGuDZqcVQCLXYxVymLO/YKx5USlAhZuxpx6NCMR2508WVM+uFukxwxh7KBmyfgW3HPJuSL1vaxNYmRe0fnXyNnhg/WpOGZ40NfH6b/v74Q3Xfanzpax7Pyhl29eXMzBVURLusug8P/dFGGVKqJeWV+WXZBVEZ166s1/35C0AsD41YtKU7GQ0h+dE0YEMfsjlV5KYNljbxtto87deBR8cG2lB4vGFPRBLez942xxw/vKpO5sBB+RVFK0VSoIDvPUU/+nExJegXKope+0Rp04MlDA7ddDRtVtuOIUB6HBSXfyf6+5qI253FE7jXfnxPVflKWEhTgpLi92B7AQiEAML+vW1L+8BeVIxF21cEndbfRp15Ku34GxguM8VivklZTXnX2J4zyi47Ss2QbICB7n0e+mkIx4DYAIOxNbZ8iZcFCoYNdvlKeLUrFYb53JlmjhsB1Etbc1MbVwZhifKeeQxXOQfj66EfJqDbB5zhNAuPcV/EAJGXkGXfwF5Gg4oWnGmFAbI47Sr/cpe2TEIHgIzeAD5GoVvMMYMtHUM5dFonzCVoaioLqJN56IkmV3MDMY0FGUJ+XrcrG7qBVgPz34QPOYJfRFBLP1LpatkN2zx9oePbBECdDOAnSPXMIt/JsDFppCjfHFyzYyb7OqDXI+WY4878a/8qlM6U2hx4f9B9DMg0Feju2LR6M8kCkSpbuI6hRAzYoMlvyQF5u+8xg215uZ7ApzokS6RkQ50BMQ0tJFlwG6xB9NiUjJzu2nQ6T7aU7IGDHLOdqAbDNFRkDq7q0TZ50+n/VaMDVOUUOcZgwlpId84aBFtk/anyJ9obxThKDbREa2d2Ti3g7xVvDwBfvoccQBoL5APRh7Z+RBkhbG5JSBRNh/InM7kNZbIYQPmhfWVDknP302Gha8uuACY29ZEkvEJ8JuCAsDYNGPv85Jlo9Jv3Oo/k89fArK9KQc7Bkn6eAPXBfif6suDxhScQDhlgyNHgNNbJz7FOShbMqUDsSiaYq3QKn60JIxdqSC5coMYpBPlhYVhZqwLgz7cHSHbGHQPIDI5TVbDBwqiWutcy0+QMKKkVmcCoa/I+BDXuRN3GvKbYXjqhuI/wg4RTNG1E8df+C7lpl3PosU+aZ4Z2sx7AgAV47BPsh3mlCyFM+D8XZ0IgnLZ/vXlOg0HgmON0tbAtiLYrN/Lkk1iAKthGA1wk6H3EVeNssLBf/qyaf28GDkbVCj9O8FcBSsWhDIndaW3UHmTc/lRBktPXxBhOGwpjWnDOkgp0x20zy2FhokqE2EjWQ4nSdSjIGUJkch7YBcI+pz1x70DT6lpx1EjgVLWvHDLE8DD+ksP5Gspdy6tL7sMq0TNPOiH7XRSeR8HWBQOGSSVJz7qug4JkzcviUoc5HyGn+4Up1LnEKLdtVt/PfOx/jZlHe8Vr0W4s8NmvWeHo/jW9ImDaVCjTidUu0a4JcuELz8hisviIaTCwCHqWQDL9orwoSE/Dd6oxvO/yrYdBMl5kKCaUv+OpLvy8XmcNmVxyjuakXTGJloQNjVP+W43GE4bd1IlIxqtH4RztReygM7d+vi2qKpnUaSa8uajRqFFHmDKn93nBDoyQgwDxKFT9bg+5Oli4qHDtBncXo9SjGyAo8OKl67gTVyzjUgR+4+NKQX9AjMnTuiWipTusKbpA3MgLBCIjGwGYDzLMMqOkZ227YIyGHXOchAS8LD67WGU1jdaq35z4ly68INz35WADgxFFERwpVx9O8PDfKlIrasvqJIY4ZwPX6mkUOKahZG1IGul9SlNQTYk5Yu4/Qeip6nrYjL3EILkOYl+8oo92JvvrReWMG2PX7mjH+JDvzT+JK+B1Gz2pO5B+Hmuq3dSaYUw8JYe2QYgXGsLQjlwtj3TSf46s1dy/MZHVCSwgvyrFUU1T4sQsggi2wZ5nQaEx/5+VjhN8ioPgBaYwmMN2GnCINZK7mlSPUZdBZIm5btbdRXPicon86GYB2hZtqoZie03kQP9eL4mKeWK7HrRP+T6dgqTql7s/hRqMPpmITrd74vIzqSLDHh48F5wx5+inyWEaO94sq2GIZ8kaahQTpTkUhze6vhkZmqZBzbqsrZ0OYi6r5QbqEyWDez7RXeimObqqnklPb5UbM1/1TqQwxKDTx643PRKuXIttQRtg2Dt3g+5U+Z/WtWtyjVwjqD7SUL0v/0lbpljPOtjLXAqMPXky6Z9hXhfoeC3Ux0OsCNoK6mc4+GCCuD7UdJ4C7yd3VFO+qKqa0OKhmHuScR6mE0KU+FNdU5HIlbUYabJrL2wfmUVm39dKdxlx8XWy4iKrZTc5WT374qeH1HZ0DDO8BclU9tf4yFIEvKEFisKuKbU/XPs+r0zMCFo84oaqyq0dX+bUVjVyGf1zCTM0nZe6W5+wuJfoOX5aTR7ReYbYKA3T0Xtuogem6kB2DAeWi4RGYVy9Vv8Bk1ItLNX7n84sRdv5Ew9MFJX4Ih7oE+ObmOhFHHROK7Avr98Zj0uUJYlJ+vd1wAGZHmgrNNvu9VIA4QDGcAbU9KcOb/8Ai2S2J1cBqgaEYDv08EUxRNS/4I46BZoJ2SiofsFV+UgMN1wz0ySodna+kD82J5k3PGcgprHpqzvmeZaqM0Er9wbxI1r/lixqmgEbojFrQTLRu/RRI8x4n9qo7clIeQK6W1Qgk2mWPOdCd7PsHNGL+ynxgOAakj6/NP4QpsNXdJ3/4hbv/xDQTyWv8oIfB32AlNjmyksOIMh8ru2EePdP2BvU/asa8mbzbX0GUMiNZBjcti3XkLHKAxnDRtxOwOsMuOhG8aUOrTJVyLgRlt7P6RB/JsSL6nwNo5d+Lcg0uXhsiUwP92xZH1tddEi7ZK/ZDwGQMmCyEsvg3G31Dwxyur4CKyyCWQmav/YI4D0O3KrwPqPsBrli7t0Z7IarDVk/YAvoipxIWg92QOnSi71G29K5HJ1pDsOSWT7LHsqIj/NmO5LwRiR1sCxGEN0xq+uSYX/EsKnMCVjTAJSuB/xth3WSBUA785CMGKmcw4Gi0K60XqFb/q/UIVvICxNQPAY+bJCuznvOyck2sJ0SEV1ITu36nZB7/kxQIYV5vNnZNrm/vF7n1tByFY7AqFfE4XQpk24aix4ntFbDnGHz9cF70crnE4nhNgnUpORQM3oVmLpd2OAQR6kYGkmlkOWiZUagP6BdWE9RU/3vFnIzbhGcChQdVG3kukBBcf8R487jClPJ8ea/aJRaDa0gezZe9oK/63TS/Esd0V5P+8KojmqqiWMZ0hJvyyjikO0qfUmJO1b1keWJ1tM9AT9mrBHsfUDA4MCpLiiPSuj7mcIdcFEvRexspROzIl9SXffcn1JerzKoIXxNB89iiB4o/1N+TjPyZeqG4BVG03A7YNkRBGouZaSyORRbxpVa4X4HZ3fXfqyz4P2vG3iPQi4zUzpZVT7vyuNYnDLI6T4x6p2E3E3fi61ukdgByj/RE/j7cQnQS3pucrdqcAwDES3Mi/tV6REXwdcvEF8F+X9exzCuKdYLRz6oa2fC4moiwCNwougzecQKaEmAyR5f5eG8cCUX88qFG3/1zoA6fmNoQMBcSRM1uOcQoENmHknvEOpjhb3Y/6DsbQYgxTOCwt8FJJqG+JDsyiZHBEkd2p784egBBUOdRItsKnlV2pEDhdVRczM/Yk1IVTBs4+vgMWfGYLZOIwUhei7IVlgS9CFKPgG9x4xtB/PQ2PJyK0/vQJQ5WOgBVafaxZadMg1lQDf0a8VSNF0HFyKD2AGck8tMwAwVE6wRSmI4nJJS+IezjwD747PgqI1hiuHOEk/17lNYarGbBflgiS23gU2ckZ2hy8ziDKNpzni7nkrkrvu1NJpGn+B+ow+Eg1brB2wPDRXGhGpMJvkD02lHDh1O1CvoB3m79AMOQBCFhdrUrDDBhbmbAchVyduvl9zfXM3m4Yth4MExsOx+QpCbgqL8C7sl6j6NVPboMwwIhAfMLEe+QDN1MP4ecQF2d7KZ9RU3+mO32wqKvs0lxDdrbO0r+xc++x8epdPgD4jEl9Sgd/GJv9YSEwkedvFwPjNg0S88VnwgRYWXldgnowq9tWhAurnGOeP6YgBI4zJxcCmGNoN/n1osxFsgxaT4GZTgKWGSTg5j6cOh4oe6Elcv7GhU6dDb/iDoZhDdORvWUx0siXCFdqbxeuSr2RixKfPeqn5LxeElGUETCYi7gTlSLSeKw+tdSs3Z55/mrmSe063nEX8W0Tgd+q6gWDz4Xyp0hpycDCOKMlrNsg1i9YnJ36n6LZUuOzYfHgjo8igBS0TyNawRutooRJnHzvLEf7aikKhhvKgPlbttb0yzsD2tLYej7mJJxyyBTapVS1ijfszdRGljukwboKiAUe8EoKhbyirhRfLXFi/w+73YEswJz1Nu68g4UhMacKs+mm9YuDJEXUhhHbOrA2hSUlzjA7eF0H/NG+lUFo+WLe9VoGKwlRxIHsO1NOjtLJuxKi06FO0nJ4dkbLk5NxkZHE+vob8/7m5cQ1udeXraLS1ftxwa+OSlaGOuuBTD4yfQSqS7WpemZhGHfKFwAbdjqxqdOR7EHye2WGM5KBUMMkDs3a6A72oMsTTLIsCSP/0uLJLYXCVms+tmNXRGzxkFAPr0BGyGwfWuKDb5UQHK8+YVdHTHt7B30b8ecnWnZhJwSdn9lb+uXox+iNuFQkfvum4T2wDHSJ4Vv6QsPyHLBTVCHTsPoPZDLNL9aoJHRn3nXLuYW6hTyjVzKD0b+RA/6Cr3zSj01vqUi4omuhKVanxHn26LTnH+cb4fsn5xMVE2URBuXSA4/RjQ2U1dZO86CiRfOzQEDHGm3zn4LdeJDV/M2oNawDDodxThBvZXgzjPwVDiMymsfgkVeDLEaN9iWoDSuCGj9QuXCBFieFpwI7N8vm4BT+ZokCPpf22umdVtOlZcyNUmPA2Wv6Pt5XLhFU992XPaQZN9tY2Zr0wDvMjs48k24WX9Ddff6Hnz8VPm3haD5isnQTEVRBfJKXD+Hyl8x/TUvXk3jyDv0bHPlnElcRP9P9ccQH76sTfM8zUH/Z9Jz3hlXFjArJn8fuy08yau316YtuF37pgo8B26X2+C9sX/aTiqenGqzFBZ48kA+E4s1TVk0uHtVaTcqVfzdxR8/8ZqcenahEy9DXOGDgUQE+1qCsUnw4W25dcZ3NAD7rg2woTWyyXPjOaKoJg+FBWHZj590dUk/97qUH849wmUbOB3jZOl+zfOJT2t2xmqwaQDZ/kMXQxsw/u1R3f90erTlqtvO9tUXDEBfGos5VMdkJRq+sc5JzjJVM0NvI1cCL8FOJDs2ZSCTU68y4TC9dYdzpPn9Y6d3leI/SKFKmjKF3nyvmp3QJoZFtQlEvEbEkm+TfFrPLQ8jI3/ELogEUUqoVo6nCMOsRosvOobJqCjhpcszQVQwV1GXYKPvbayq7rmR+U/8DwIK7evI65h5g5IybGrXu/yzM33WIFLiHAMJKZ9DSZ4VZk6P3txQp/iglU2vB366xFIMiVZxGunCEZCFCRF4lF7wWXKlf2e2+XaAlvCAUk93KkMiYhsGb1Q3yYfFuwmYhCINZavr5oDIn3QrXuju0oYeQJpSdFALNklwtN1ADNDI8x0AZpwvOlCQjrTN4PXN+Chg8NUk0/PFzTLikpz16BZQoxsOBnB1eCCDMEUDS6rCDRC2Gugh6mg2wpg9+oFLcEQyuMEINydwEHZbIucOyXV99TKzxnJCK56eiuAQCIn8zpjUmKbo8lDUFTJUaq4iciVxHYHpmPZaAmB/pMSY3MZrS7nEww80SoFENqyr8Twy8vGZstG67VfLsoUmI2bisSI/SAfKTLzvObHANkeblWLs9TVLuiEP4ml/1iQUrLcdCQR/67ZJzMwTMZQ2cw4pzj8Cz/ZES9KITQ4Cryne+mngj6GjykHhV7S4zUuwfuM4THk0ntQyO/6KJI7fevgZpTWQflmdybTVdcDeWg8g7FPUX52JkP7IqLfXxbMAf4ZYvdmzc90p0G80ItL3Zjlozfk+lnjeluF4HnuIkmysS1L9J8gY7GXFm/H2Vwc17FlCew582syOjZuSORiyNDO2dHTZNgkGMlNax6PMUyiohCuznNkBoVOegjXMgtZBdoyyFJTicJqr4DZxu5gFC9c/23Y2lBuJBgrDveOsJh0UnH/dUZfljwazgXSBz62suBjfKQhgAyUVC8i6tY7qnPOZPqzSDa8ARmS/ujYE7jpMmTy5jzECtizFopyU4mTIKpyXkzm5vaupXp2hz/kkAE59tX1U8nXcULNvXL09rJLc3c4bEMnqeJg64IKKJyG56vt/NEG5MWBSLzG/00vbRLLwBHj3ed12y4GwyG4HSezNyNPLTUABvZhXtrvKrwsMbbf3Kfmh1KEWsvqvXxG98hUjlgBv+awg+8veLRBv5g5fE+d9TvzsEvU9Q0GtJWK7qZSsUIJMPyKdMJT97iKuNKVRJJaZAePLXlJnByLpRGBIgP0F0kgOwGgsEGO7zhwFmblDWYHh+IPADZQkyIXr5Guu0zn7dMFlngJ1XN8UnmShytzDMU64GvJPPMECxLDFCKs3C0oyscDYeFE/NXEPuZALjA9bXEZzjQ8B6pi/ereEeI/bIW9979oV23nwmihf/fYI3JvHI/lmqhbmLOcceUxE8gEYR9CpGDOivFKh0k9pysZ5B6F5oyhl6a5cxnQUUBr8fFkEp0696l0lbI9idR1UuR72sWW/d6LL3t2+exNEH9TBwzuuPrIaVfAv49HIYEDnvoVNmt90geu7YwFV7doKdvq8kR8xiIDpDhkwB+0kG2kAWKEvkeKOd3wCaDjZ4C03yNTvKwV2AEMdzYPswxWKVCVvO8BOGKSzEpckTLtNhCgYAxw0OA4dF1I/WIwz0GnleecwpiwiIJg7FBdv6uCKCBmzpUlALEVtfDrpspIdqvf4qoRSUoyoodIg7YwjRk1qJNOKo0hz6g4aNKYpnC/Kp/EKYMD8u/XG3z0ng9T59WD2dhvZpgwmFFUpGxWgZiGU+4wgpauSpVtAW86an6/9sJCSyAqs2Hee9wtN+yJ2Ou99LzDMmnzVtMeUekgREaesI8zvaplBANd7Y2QmyZlBcHQWQXJsjEEbEBeyde8O/E7UbbdYPUJQVmJ+2mrOilDrYmwChx0UDicjPohq6sDiaPRXlRNuNN3LcJh4GpFD0ISx6veZ2sfWJFklRFjOwK6YY3/vozOKDqFBDFoHD6SbPD6yLv1jZkW7nApO81R8BvFSK12S4FWtfE02zn9ADCvRPNZckD/MhcT6+s8GCy+obM08PpDVa2JBaL3z7RKaCP3TGDDxTOxwzRtAoIPfvk7RhFCQzNgXoVz2dGUjAlAXWIZFep7Qv4Dw/oo5zJMofu92QCCWH6SG0k5QmwxNyFHYtrtTp/x2FjF38jmGUvHojze0LFkXAvZmYs/351+ZP/t0U5GAxhyEeEhNFeOrTBWVeCTDlrG1LfEkZmsx1csToxb73Tjgs+aWCpZp/UnFTdSAVKACS981Kbh3hadVXxzZrxiZcHe0P9hEymw/JeGvY3zlu1ysWCxlw9O7ohQd8t3rHEOxGFi7j1waJgIB05If23AUf+wnvdHIPy2AuOgjFA7xhuCPIYxza5WCfy4DX563CrxRYS5Rzu4DRCWppMQA+2Z95aeKwPRCEkDL5Rsf2lmEZPi7XQqd1S4UQ8YpQJYXdHiFqolClopfmbtDlixj0Eb01DxHxgSV38RAv2RmWLs74zptaV6Y1Qu55XYOh8H/5lSRdKXunp6EkFsx5oqDq++HcRtdFB58kfTdUlHb8n6Rid3Dp/yNhn0zym8Ou/ZeC+L+HD/HSG8WXGBIqE33hxA6yXcoEDmTXn0o+ABvyjeeFOcovOgiPV9s4SXbqscXcpK9pgFHHeKhJ5zW6FiGz9h+0iid/iWU0eJk0zn736xdADdENVscXFR5jRM78LoP/78Zg6U2BljmiKCefaWOBuKc80C8OLc6fVLDkoInp1oarZ8vUC5UnwUy3p6HswhQF83N406EqA/UMHMEyYxdlNXAGxm1klSxhFDtxH2er6wDzZZv2TXJ+5MLervNG6WXMxIDN7WBMNmnjgDvrYDLInPil+fdZWlMxSLjHx6/MvbvU9agLCZw6jqpvYLqBkV7Nzq+u15cVzwfJLtzllS5QHEBPmSkIYnKfeHl+NXOBmqhQ3mKCFf5olq6p7PO8PHN1rxXrLOYivMzsNnVF6XAxk9aLSEfQPYufpy1BDtNhIZgw97NTfg7peyqR/+aTtK7Qh9it2oWxwTRSbtQc4PpAUVfdBsSzhUb6Be2+TrvsmVeYHnBLqWxQ6315T1yPnj+DlzmJa/rqgaAtAzqf3t84NOrNoTk4zNgGOdBJMLEWZ1qIB+VkZEZm0B92qqMp1gTVT+fmAc/z4pbS+qI5FPtI7C26C967x9VYccWdab6rHJXdjT+H7sql1frxrWa9RRHCmNPkmSS2lvrUcxEnRLUxd0HXbPjpjUGAFr0B+tqA9yw66NSjt6/JQc706dkefyiCna84PlqlCjb/W627nDSnnKJGBMJxDq3WPheY1YtvEylvtHMLULfFhWjPuuEyUICOpu3LGhkZ9fVn97zoYjrG9Z3tmONw3sInf87DWF6cT4cM+dKnWg7/yIISFJ5CA38mcLxiE7oyh1Mc+1aL52xrqYNZRxGVB14KhxD+0BVsnG7GpilfKv9xAA3LK9IEo8dj0wZS9EopfkKGTBvRQ+fJ//Vxy1a5Eqj/NQZCpNVsTbE2DyIPCL6FfTv10c/Fzm1tdaOIMwvWRXJTtW2s4N60ymhNk49R353JxmDw01f9FnnJHm1h2q9PLmOU8CDQ00yIe6qawHlM+Hz8ssW1TAkE9HSBzlUB24gw7/rq7B6nnx8LxY73Hwa9lzbZSHYsb8y0xlNRPBEpFjcrHYE+rPJdsfZ603Xm1BS+Heyj9pJhK4e88s0oMr7cl6mCO/k2MlfEgpECnv5JaALfX1giyhyPFuDP7d9s1VWxjuQzAW2Jtqe//pLK/4zyplbGE4+bng96fbWwDQVyX3wQ+AM9KR9JRDch4RiKaRDQxB1UgtY0QbaVih3KcMGMbiqPKRzvHohPNYdEUa0JOUicTBY3u0dc1n+RmxcUhNONB1dlzrgOrkSJ8C+I4Ks7ZrpB/M1yTK7z1La+m4GEw0ucm1mI8/oiywrgcIhrZ9Grqh682Hco5im5rTG2AQN2TQhVFcr6/lpdIe+02U5Mz6codh6ppD9Dq6w61DovjWNErsIY+7xYYsgPbCgIehDTbK0qFrNVmsrPBqK1i+hB3egWP3464lIaXTOaDVpvQlbeyD0sgoDwaF3viQSi2VPPiJ1ybQM61FQRdLUVsboazq+ZP8QJ1TIWrDnyTQ1fgdTmvDbQN5KZQ6dz6V1hncF2krQulbBDIHgX9DQu+hF0lbYbaI620OVeLAlNmgjmVf83KMwXchM9zHMzJk1OZ15lsA7XmsKZSvwOK1MipwdEfC9qMIlMHw0MIMU/5nRFgKbQKmGXlYLFREtYiZ/eqccNX4MUVRfSlHRtsK8ZTarNrAayo9ciD9Drulb/CiIg/k6qvMzfQU7s1NRU3kxqu0JW/hkn/JI9auuF+5RAj1EJKx0azz/rlzWCZEdA+h5tiSeozEFUp6DCg/m6Q1Kak9FZRosBfAxyBJqzAcqWtl1BZiO5tV50h0DXTQ5dmQAQDaG57ouAgESltlGbjylZ75cSJfFmLSAhFFsa3IO2ouiCHXypYTFXYLokHi5QJATxAKz0dPn9dxX4NgVsGCTRsW6B93+FdVbH86z5M0ZHKDbxcKPWVILLX0EJw1eDBcfBrRpkXy6VcJvtZTzRPGbawHWHZ3kpP4VpW7GYjJsMjGJdejDmAE7OIS6tKGr6UOm5etXCHTOSpB4AAGyk7UZXyh4G2Inwdv6LFecp+wX3WmQ60wRiV2w9/k/qU9gMKxqk35/H57L0mPrQyhCq/eBLrRotn66Tkax4Yf0K0po61rGQvkTk8pbxT5zHU86OaL3DCQN8FYoOd9083hzw9sWHQNfEaTCSTO0Qv1xpBT5y2N6bMRGGDq5YY4H/1dHcP+8K5FldWog1gg9OX3ltwaSlOY3kt4yl0wJ9BnJra9I+0tQmRo2Ep3dCiGjvWEMDGr82e0jqOJmMUt6HgoPLDOz52/8mamlh0NBGO/MN5lpVSzb8rMkszvxapl+JteBFtZAhrQySUKR8eYqEu4cJk9FQkqeJYPZgIchY8Oat/qiNgiVYCSbmA/8CW03PAWNNUt53jKfcHtcqn9DQ5k5B+eJhdD4C6YlXCW1Ovno2PfRMm8hzjhLW0EOQqBiUMQcq6YGXi/JnR9EYQO9MS4lMk2cC96Zg1QzkP83SaaF/y/ZqC7BR6cgmh+RDFD1B5hrORdnRF+uOp41v3aZE5x/bnoae4rHfvdafvLuWVXkpr76HZ+a6NNKMAUUmVgZToZpkZv66ZL2Nw1HQVm1WXMAYVVbaJWRijkzW2s73LGVWPWIC0zdQkelbRYYCabLBlyNo1oZcN7t0+hjwQJWpCMyDRwwFpi5XE/lhadRMrPrfkT355sErVe25hcW8gV67s+0vWmTph9zNVtprPjVz/bzBoH3YeED93INEMVd/eYmz214z7zSS3jtZUQaPKjUoXyK2vT0ltiBrg2H4rnjndGrDV4MK/USd5L9QDBusuc2sjQCcGJ+tZEqH3Yb3GWLc+xH8YOMcrdpLkrKuF0NBjrzU9F4GG9lYCO3PwQSP49qsc/Yh0osc7wn2Dx7Ds5ebhx/ld5Uufz96BVig7IjFrEe1DFI+FLRijgc4WgJ6HR0/tfVtGVSl3Chp4q/NhJOA6AEmwQ3Hgmb1A3FUYJrWbE30es9D83vLJVEKs5KpBfQJcWN2lJQASIurLmE9W9KQWNzV+TIOd91USGVrOh/n0w+4Gft7NYh/80nO7XjWqDYVP45yJv0GBkWv9gn0YhvyVvHQ9SdqtX+E/8eDpQ0IKM5F4z1OPmxgIVdSeahlcSIEE2f8rBp5X70Fom1izi4Jx0amrYM+JKjsLFMwizr/yeVSc4Mcu16xGp/LWEfFBQFdCs2ohIuMva025tL7vo3vkAy31FIFby3ivgLgChA3bCgFW29XhOw2QcabcBG1KQq78JMI0cIQ/Iv/oFbe1m2juGKrV/10Dz710krFt4gO0nBQXVxw58hkRAi2VXIyK9mAxWOnPfqz06l3E+veMdG/at2M2EFIUMy38KfIKx6J/1HxUZtaECrm6a9HypY70JxKQA7wUZgGhBXH4/4wI54BJfJp8BDDGeYxsEcRpxBbfZ+6/E7pSu+ZRH8ki4NaNxxJM1W4w7J3eM3qBE1Zf8T17xgMVeOt7FlhYeW7wwSO9n4XE873qaCufw0XKSo+Vw72OwuZt+qBuNvIXgmxLCxC337WOU/tBM6/HqXaXSLHVmxVHgDrOn1aw+a/fuqb3ojKmnV5HLwKow0kdAXpcRzOgKHUxbTEbVdcoDrxLNZh1IoUJ8kZlefnu8GpKzNoAI4aqkJQKvhKrykHczfA19OTWaBIjWKwuKWWWPmMuMsjfbuOidOyrArsJkVWrjMbGRv0jQMHbKz4fylVFi36FWJeH/KSEBFG3oZnyYORgUT7CIRyY3ffX8zFPYLzp684JhCwNfSOU2LVrC0csUc8AyTqXB0CYxok0iNRIO0pxmYYBv4aEARJ5tKaUr8sM76HVmrd8XF7WgK9fjo4QnFOQKLE8+Ju+nTENx62vtRvs8pbhF1xWC02DhHh145Gaz+z6cckb2mi4Z8cCigjoXlTSQiyVmCUrdLdKfJRa6TicqmLFLl1ieXf+qFTjnLv3M6xbowknPfG8uLWuFTyokd2m7R9aiDj4eP0lUntoGQersHPMf9tGzIxkknPmdZw/0DFAhSsR5OZrupryUJ43dhcR5NeJSlhtHNPE1UKeWtg0D5wygHHAYpFQMVmaV9e2hgoKcFxwCkKVb9XxxJFkKo4TEmfv/626XpolI5rIwii7L/pPWbZtEy3mCBJikk0+Q+FQANhoo3pqsu+iH7npA4VA4oIbgYKJQqDQCzoYb5QPpp/jx96xNfxGwZGfs3p1BFEo6K6whYRn/zPTy4LX8d4NO59pB2ATe5jVPec8V8eSGYajzPzY03TTwUSq6NRzrDtS+BSHG2X43vIQcGBDFX9eW0sNqNmlpMw+vQG1pOe7g3tUyKuX80W1WD3/bggZFCgP27IEy0MYI1yLdVETTTCIKVl+flA6Ic7Bca+EdDi8JrX2JlpaPtKq2htGH3WkAaNfcl5mQjE0YHMlTylXaWCfjb9vGxNbmYDPIbJb8GQbrY1Ve4CnX15wlAinPTXFEN5ckh4FflIzKABWjgt/PfAE7Vxkgzhe1M7SQilngBCpprQw8MU441ess41KCaRpPdbwKoWbrbBZvS7c9TUehOJJS/vhoHDnl/N0wgapeq9W1Wvf6LjjDR/q7fF8xVgassK9wcA7PAZML9FXdlv9aNiTIRuQ2CwwxT4c+Fjhw4m/NcK/8DOZ7rKW4PfG/tE7ELBrI57Y2Wb9+AuMos64h2dOxPIt2b2JUHdT1pj4VCaXkDjNDjJjfRB5YGEZxHE998FL7yRHc8v5mqm4MaHoFjEH+90LvVMBMppxaMlMBvd2z6yCH6Zm3iB30HXxINuOM5Op47/L3owME3hLP6mVbFjzXXoxMlH/U8FWtd2WlnIBkgaoL6FgLimd4c6gSD6lqPr6ZnBHs+TAVYepH5Lxe0OH/Gc9wrh/Xemj8hhAwNxHuNZuvbiqfD+OQ9SmjOVB2IEFE7e9LzQKCgHW27grDMeIw3/bHKPLK1yNfbwmVM+8M0vCxyxr9RcIsopELPvynLSnY32ITEqO4iPMokErHvn90W1Oeegh79/3Dfiob4JBPFARLHLGxP8UJk3n+qRzylWVi280004vGg0rMb0oe4IrOq0016TuwbB3A8T8lO+/zQiSqPSCf/AicZ/9PSCyxIMvtChS+GD7aVeZfwpupV1s8eRrlG0FtmhMOH+AD1tpBtF3xQRYp6L/G3O/XSqSYM8aeK1c5Wkb6HISrSAaBicCuDvOHDkABapqXwXFPGHmkd5ts+OvEiUkrCtG6WjZgcH7ZuJ6ts45bz6nmPAdVs/cQJ++uRjvOM08jsjE99ZfBqcRN8OYapgGx0iCI0qpeoDPo1v3O3d5lfDWTCQrHNLa9SiZWifjyHs5T3EublwFc8oYCt4HUUK5Bj7n2Ia2eSpcMD8+2CBiDLbLiL34ZXKqCgrEhAWGgA4aq654vw3xxi09fdA/LpNmS4iFKB8fG1hQMn/tS45bWo0cmtWlVn8ehVjVgwMzEkVli13guDk0IeDMoSsFsZwdcNqeByxwUr2TubcT89gIHQC+mnqbs79DkZ9FcuGzOwC3rqwonGMICNVGWdIMQhpwGkhIhYJme8FQvMKmq8Eml7wKnjPp0jAzo9wAovw8OdFMDoX2u3CEjaoq1YVXDktkJnlRy5XobiWa5yJSf4T+yZKdq0+U4ZxmWSVxE85SFG/rKEXdDtadgxSpBqaOB0EK1e4V2CnLkqwtYb8KVGQcI0KsV/UcPNEQTalUD9NfXZNbo4CpDNhSo4p4WoXtz4fvxM7Jv7TxZ6RRG43Wm9cNPagIlNdt6CgqVb4wTg9rJPBKzRJO4W7RVHSKl9+Pc6UJX6O4v4MhZH+M0tFIvkfgT0CHYEa1RoiKOx6cZOSNhSTiFxCRV09KhNM6Bk5gsyV5WWtdfZpBxB3aQM2V2fKFrh3WTDWwr7qBhh62bTIKzPq8R9VyT6vnkwjrIX2DTq0PvbStYWlZTNvFH0viJLsvNZq/C2HyG5lM+8ZCLaigfShED7+tAh2kg5myRRZcSMVWt+hjs3XinC4rXjNUGkPYb5qkdB2qcVKBBrq6uTYuWBTy+N2kHhyKotU8vAWW4xbcfrwMOsZvuOGZfeT2x/tg/fWugIM+V6d8NkKqdQLgKze2qIAonOO1JQk9BNZZdz2R2RICfGoH54gzObcLMSu847/1zsfxm6Ws42CXKunOb/Q6fJwfyxw3f5OA9nTMZ/h67OKqkFJbcrV0K+ZRt3t+PiAtVcrpG2buVDQlk6xdO4dw1aTsrXfoa4CEtuZLbn2QJVEeEYEoTI1hT08HcEzrQxLxQ9YPJNvBIz5cyllWg0EH++j8njzqll+fB3eXa5Gwr6L30ssKAFmCqngEbElotUXNjF2Qf7oxoYLKY+AqlVL641Bg+lw5+DhpsHM0EBpxZWM9CLIE10jLtx2tFvqswMxQ1UkeOjGaLTw8CXgokBgIKZvQg7yW+hTa4BKYXyh46mMV7rY8SEgSP5uzG5YUJXpgVncRjLCLXY3kN+fAmv4AhgwE1DYRY9r/rDak6rRFoOmBqpPyxynDvFTEfKRRleV5+xeOoYLTjJX8vSJoer/3APYTmUUvqNCorQh7Ql5hXilLit1WuzeHyp+u72ggEERBWah1iaxDQxYR8wKMrvzPfWsQkKqAz7dD5pMUpy2GUdL2VgobHmIWECkckqTjgY2cuoS76/n+BTwa/nxEqdAMHtp3U0kqCoRwYZmNsfxHPGVeCYteWF8AdBLd0UoouFs/pYlk2KkPUDTBYLVinUTDaPKIDI7IntPeXBbFAZYP8P1n5QSpKcNvKxodid5F97gVbLeOXn2EPZoyDGK9U+BWcaFQH8wrulYV2qFR4C2th4LsKop75DfWQFJYg8M5Tb1ZG6FpRxZiakixpGlQHWTx99p9a0sQoP9EpwEFe/ZP4SiacVW+lUja4x1zVaPeK30ZUgTZGD9b/hODGAmCEOsKBMC5kt657cuEgwgHOdPnGikjHu8D6IIWs+tKoVGZwBAc/gTYo7Z7v1BEHN1wvpH/idgE+Neqx+vA5cUKv0xzPSKfSdjcaW+7xtpOtjHQVrqXP+bDAFyijNSF7vP6zAZYjxsLTnKmyO5WzqrVrmDV3Oobq+OLzqTG8sUsddR60GYBZ5Jt6X+9TTT1WqrqFNEAkiDRAmTRn0qTV8iFfGVKTdfjuVoa+Dl9vBlPWWS0V0YuPwyUu64IHW+9TEYYNEzFyIcySVgR9tpWAa5CMctPq9M6UtBtexLVJpgCOZSBvi70ZEl7nXdKM3y6XhQoph9Ko8axaTCeL/kj9rqwhMBG1EmmVuMnefzVEMKtdPyGN9uxHoqHEfeAyiE43xxnl5tDdT13RX67tCTgobIfNSFJf6E72P1bVlQ4ppbxr2clbJd7JztAQbngVeQTZio7bL+v9W7//b/R/5y85lsZOexJ7zoaZD91a/WL0aEaX3mMV4zHSJqQu8xHwONJqg7NjLoQyZFs6TxCnf1N/OURt+GR5QKVWoJIwVuOMqbbPJbcinjO8t+KoKL67W2L3OK9EtZ2+tklHa1iPOUTCnc1l6vrJNm7+5Xp2RcI6guz5ihm0wyyiWeJC3/j9WDJNqvQQgUWITNGVavuKJrdTWDhNY25nlTVJYSRZvaPUb/3EWB1UXs5hEhBHqsTWlkBL12VE4F1SAMzaBPDqmGLBenzdXtyALKEsq+9XjTW/8aa2WJHgwHHuJrTSwbpge7b75LpRQ63qSSfUC3D+mCXjb9AackJ04IIG9EPQNosRIm/zSqvMumhuWi0BIFgtT4oIRYQFWupVhkjFQPMu+v+WhPwUIELq8NggFU1BshQnt2BryGyoemR0+K8xPrTiM2ZpeF/PYXTKmj8Uuzi5B58S6QXplUwgws59bbZ41AifSvEcrzNCVDal8TCczWnHOjWaFGAy7zFezvAfAFH+NC/YhoLD8i7lqbkfLLvdPZ0OAkmZG1U0Yy6g+Ytr+mt4ZAacvUuC/LINNF9rXPqd/6iYHfIuBaVRhN0KIXZhfiEWtlDc+lLaV/7hxfqRBPYkMpEymXm6txILNfHV34LBzDebytyPX3AppRMD5hHM8JnpdF1gepLx/wShyws+2uPJwEvBcDcHrUN9OCCwwziPJb8Mzb27i1El7MD/Z6xL8gAHuwCoiv/Meb4e5g5U5FX18HvipCZc5v+jRoqSUDyoD6GscdFa6yACPbOCQnmd5RT9hyqoBZmlbOgHu6vG7i6JVj19V21HR4W1ZPZABGFhxnX3ar15mHUAOzvkGuF29HQrqWkrKItgPLkD9RDKVixed7i0g8GKGl2TpPkcLZpfnmpLXucXqm+WgNGLjiZHSWw4jo9GJgNa263VgK1Mpo7tP2tfKkp5viKNwuQimohbwuZa8py+qyyunMDkWj4XbFJrGjwjRB2dRfdNgLenwbl65uZoU8b5qgj+dyDOK002bpdOrmczXfG9WcjrK/CCkzrhtZmgsJfYeQgZWrUpERp/mUu3CxIYnzZiyMYDpPEN8wluYY1CpP+8P8sHpUj8YyRA+z1WMTfGYex5f+oDKg2m89cor1ERre7jo6ber+f4boY1jZholtfSirBwb0hPr4Gwt+V2MX6zp5lwTwO7BMVgC4nCwkm4iBvJZkZFGEokOrEw/l9lKCd8t2KePsjzIA+sEMRhLZu5LemyX0flAGDl0/yj5N3V02Z2pJylzvEYgsAuVwvuEzV9IzwGCUB8Tf688L24fH/e0YE7xi8DOUmI7fIGhML84lfu2VsV64uuE2uL7AOgsI4pb0gp16M+wEWX6WMI1PtDz79j/S3ODoiq9M++9iPXrs2u9fV5dpEDevxUi6Qtm10hWE9ifeQJh71vZwWTiRnoICcnarwXw8oih+NohkxudOKOtkpCd69cBWnZSHIOluz6Mb0uogDDjCWdrtGppRUunG6fJ8AlfaLsBL965ZwYP1dHUhOo/K4jKTtGLBAtkSxsqltDNmB+3NsheIpKScUfYjRWDa+CIKZ6AInpPNi6b6YW7G8X4gfPhUpEAmxPvxfwnAdsfSIsBeDo4Pzso7a7yD1WkHx9oHSMfSkBs8AV4h7PSgsglsjNXaA4xV0p0SA8gsXZteIUQXDwE4PU/hpfKTSxm8g2b3HkHTQeBUw0m5dXmUVcWso/8i/TdajKMIyShKxTzAOECGmRu+Cvc99mBEa7eLSTD50rdrI4mzxQ6NJ53kMOoa7krX2SMDde81wEPLqFvmon6BXkJ+4gXAX6ZBEBMS8Ld8A2vTbKj3bNNIP7KtYpR2ogRC5SFup+UGCgHeW3P5mqVNymNP6pMRFRB+2mRhbYMfSuHcetrbjE8o0b8fV4Efzm0nS0YzQnnyPRyBYrO2locV47dQVcB7J1RpB1uHAkF41Oz4k4bG6mzOXY5q8uM0xzBZ2SqRuoE/MUaeFCNCtt/uYvvK5QpzGFv41hKZqs57SE6VfFZQG71twaRbH+nJQMsz0HYiaCUvbLexhpl4FaC3tEwNQKSeM1ni06tJByL+GRrnrM32yB66dvWUj9dDn2w/aCUnlyo+jD6+8kzj34sT6lsNMJtPJPyetZEOmz53Qj5U7xflUDP9BkuWNpEN57bwOdz6k5qLk0Mv5UoBzoG9IeGfXQ3FxgfJ6MewWiP+M2iFUzn+QQ7Z2Tbz1pdCBBgcsrqlPcMK5K2Jk04/OxcsrkO/r228MCRW5Ttd1Tfgrr0zo2rnqWmR4MvaLIdMHbGT4qiNndmXaQKJxIkDnqdh3NUjUyO3mcRhVz74+33XHPC2ExllFDGAFGRiJmuzovhJUitTzB1NA6gkGMMIM8ZNWNbVMl2qGqYFB8SjbTKTNjpebNbxS+XAb0o1aBiPRuBybpFatENnQQ0g1VPbmXpubBALvYZ2e8hft/9hI4ZlNtyjc97iwtbzEr6xN5y201unc0DER+ziA69sFjQk3IM05bq3AQp31R4f7d1fubdtVgj0EsxgHVekMuq9MpJ8JkktXX9wiFbow6NB1DZWduBjYD8ksTCagBDSxci7syJ02OTP2RGe4cUeaGYRYePdRNqGg44zOYhJOXzlUUGzcUWXpM9PGxxzK7Y+wZr3hTa+qI81U7G1Z+Op5Odw5IHI23bl9mSEjndwSDVjz5/SemXHEolDIOC/V0VXAHwE63DH0yuRGWsA03L6yv5fbbyahY+ChWwleOf8VwW0zyUNSfkbyhETDsWCMCbcUxIq7jMNRyyVKr5D3zNUjhZ6AJCQ/hMZ5d6GelIMdTqoeD+86MNjgZoePuk86H4Ff0C5qHn+whzPSkWRHeM1Q44U064jDJmVGd7Pn4r3+GTwUSo3a48EvWSeDz9ZCs7UjoTaW0amKFHgjTPgo1Gd+EamlYK90D81cCEGw2B6whK4wV43MeqKl96Ow/5YhJBOeGprpUskSbIBGTnyWcW2Qn22x5QWEiIKE04wHuXLTccVjvUpcgQcUwkMDvwuugYe3id2vHgj0+o4EeHpXofFytpZkpSJMXG5OS4tho79Rs5bF2znACwppzFt1kHZYAmmyF52foTz855iQHhVLSsfMfkwRCnnFJQ0CxeK2X6hBgJ2EKiRV9jT3v5H8jE5oZnnlecnByGlpRqvFrH83LGVYgFYnGnECG1SHk69Bh/QEDn/s1SX8IubzhxUaWIhPyZhx5CbT2ts5ZYdlyZyP1+/xn+IM3qXnxVwzBBBOgkfNWm6vFyU0gSZt5Ewue9kODKrC1EmJy1nwpNBnl+leo1iZxXLVnGetwROiR1bxJgP+caAstapspu4sIvFjEZuflegFvKyEGznq4kMMj6Wv21R7j9r+Hy33wuRnEHLxjC5n00hoTEWOAJj/wCjjCNB7i/wOzKn1PIAYYZuDvSw/LGMHro1I10SbWXoj/5p6Iyt7cokpTwsFQvTAD5b6uCI41gNgqbK2l846tdxtuVIkdy0Y6iH0Q/efxitbViYMpFZK/T1rxCvFhchU8MeOoUSx+i6WhxoQNE5ykqm2CZFCxbGawdPxnl8+TEsdCQFR1wA+EVp8OUZlj9FoAQ1didMHUvdHaj1IRFarC26a5v3/rxuOZHJrcwySESR8UZnseDAi5BGVCGNjoKHQQWU5+9vuDC27ANPCUPX/07ypXkc/M9E0qHsr82D+FyCLj1oA+H7lGJ/bIbzDxqjCxDPNt6oipOwdSmAQW4C5n9bl4N5qvDoXbs8QH2JoMyk97BWBq5VwutnxIOKdw53lblVS+Z9M4Qvg+AGBFHOoOwybdTIQY1aGDgBghQ3d95YJzA8BibVIPWgCosq18isLaF+ND4Cmh48KaYEkdPXt6NNNyf4KLJdFwnUaVz8FUtCWROjBWALlsrbkkr0nxEHX6uhFtAK/h1IYNEJ6wnjCY0KDqSE+EK+V8zwOBDhRsXsxrmZcksz4Mq9RtuBlypIQ2iiopHFsE96PfLI3oESTZYTSGTvw5s82QQwLlquJrn5W0lZoqu9T6lg0K7WRH8Y8MnwZ8fOmyoNPTnUGIvkkNCNWPlETHPgRB3qQYcJH/GmO3MtRXxxl8/QWq3aqHzqBUgfjFuNusNdAW2kydyYE04VUe+11n42s3GdPhVEVWIk/mIDK87hCrW5n6Y7+Y+hMaBWYggsKLbG74huOHR5QSxf0y+SdYo4COlQ/wEzWDwMPGl5iFBIQUYEEUDjeAmuSHv+qJWB2d5UeZanNWy1QLUaC0Yr7hUnJLRb+jmjNAM930WfDa2A88+nYSXdEggqMSOHtDWHLdkZomexziFzIAxKIVAa2Bz00545Kfq84bmHInorAcW7jiUdQHV12uZCJWqIwaFZfQ4mPFv8UAiX40qa747JRuRjNbxVpSrJEwfTq9YieuVAbfXJe10yVlIJffPYN0t9kUBs+RH3WP8Mcm4z4lG8aiQ7tU6CdhZh4RBPA6aJYIgMeir6KtMIxLKSTUlWceWiTIRdZPViJvuYGOvxpj8P4ERhxUguy5eC6AchBp3IRm6CjiR2RGzGUosLJ0QSIVlTC1rdELiB+fUzfXtrlJUiRJzYw1UFsqKpF1HkyWrOMaGqklMD2z2rGv8FMR2R+Pxl6LEPpoxFWHtoLSCkbB9PECwM9AdMM5EOKk7uFmbGnM7DPMoGeUPovM4TY8zCtjohtQFEyg85pPH9xR1Grz2W68L3XHm1FFLR+B2K0fqmcIjwBseQbnPZwgcHYMEj9KCTxwS9yHIHdILuOfUlKB/J6U0GvGbsfEa1UdEXQCX6n5Q77nRMLlAgUKn/wc/OTT0HjAfMrb8xRZSXDQLzckl0VmeQW4ozS/RVVJNMJVDIoAyXBH6kfZpy5zISufvCK9KvS56qFzJiGJJ23hGvRTRvSwEy4p+5VBrnrN9WX3jG6Q4qeDicmJ/QqWEg7zFfCF+AmBWfrHpXdaZacHlI4hDAncxNt3kuGTwJuYzLWj7t/b5nwCaJHc+n+KTEPWw7wSeOi1ak1FOtEmRw1lqlWz/I2bNHR6TBFngBd0+26TAW6Yct9LU0IoB6frqqvRsGnNs0XL4uEnimB+6U8I4vtb/z5jvOCfXjM5UjyQV3zQ27K2VVqeoed9pNtkYlJt/MLGwomA05OlKtc0zSUdkabEmhFeafF1XBQatUDaGQWsWI2WtVWdXZGpJkTJJpbwcOO90jNGaSJOGlt/PMNEDvHSPj5mIuBiacrAHPpB9mp/lvgXk9YRCXqyY9bYcKCfJqsbpMbYK6sfntXqoC6jelu111AFzxyc0zp0/pBZJop1g8ZFh9RdH3TKzbpXBd5AKNVBeLC5xelFreCBmuEm7pYOTWeqVbsmaYbHcGMcrkoLArhltOKGcznZ7Qxj1GEXXdIx+Bn7tv9SNkNHBn7GXnUHiGVhjy9+xWlQ6KRfiX/ObFec3jCAGnsFKIwuZeAvOZEhVC82SuRrzEQ11vPvj8S7IJbQ8FKwx9hqg6UsQlTrUYlZHi5YkinxY5LT8GIbNC92JJWw+pDHzrLs/M8s6W4HdsUSDEXtjinuneFydLtiSDULGY6mgJPmSFiZRQ//Rsqc+PJgaFGqDwiC+OS0OY8nYngYPQAjFjkTnHd2MlrowpsQ/pmtB+qSgb7mdK2Ovqf1CAPGDSuSTuq0ZhhMU4y8DihT9Yz7ZRncea9rT/1LMTyyi03zOzIs8khMQQGDaFyFmfgCV0mwN25tIap/9zA+l2k6GybSzdfjt4ngnAz2OMPOG/S61IrK+g8oU//reaum4qyVawxcAjzmu/4T6IEZKrnV8S5lUWWXV/aLqaTSYX3QfwB4hvoVXpcNHNnMZwfBVlBspFZqV4+QYiNJGfvNei8ezC6k7xMOJWelUbawOugP4VlaBAU+d3EcVMeP1x3nXZIslBdkHu9DS+3qR7Yyd6wpswnTfz8BNyB6vxQX3Ix05R+WOQY7o/JPPDsQZ3kxMIPxYOnv0lcMY/DTgDL/au3AanmVsHnUicUsuOkPN5bQR05HVJ24pAsbRC8tPE9I4DZlr/ybsriIeEyYDlq2+Z1FLPNEO0fB4aO1kjMX6x3OeTuZFkazVMaxpER5hn46e097PDt+0naf/rGDCyLDR1JoCML8vcCGKdXDw3MEc4j2VKRtF3mHXUQ2YhcLFhd4QoT3dmYQ3zyKamNswZmkscqfUQ6gi4kHyISQQWePtMQHw6zGJ++cn0Cnyp3RIwD3/97ymihN7l+dEmxQlpXWDHSJcXdqRmq8tVxMLbdJyQwtq9XgZqNxMxrAEDsuvEIhfL/TGeGT+PQgyJTqoxZ4+jBdtvTZ39MeTsqUebi0gSDfUayr3zlhc0BEDIvElcGymBrpPTTfjumOQrHlCBsYONUl+rwP4Kj+6Ppm2S0bPZ2tIDTwlRLo4Ri4c4uA3yIMF3ydQ16suwfwZvYQYR8XsC3+MLaEutY+/XYdagQP57BJl4RRWZwLukdO82jhU+K5YFnpnOPmZpu7rVWf1+WXqtxE4+YuJ6z4i/HxXrFhFLW9qeKUS/SlgYRue5mdw0Gq+G+H7eKcVyOSJyr6Bvtijk7Ky8gGW9Lu5xbKwiZRS7I+rlRhR+303FRVQMy2NSB8Dp/Esci1qIUjK7tMePRRVG8XAZrxY2LHtLq1OnY58agdrlg279/9wb3COaDsinrR12MEPGtlbQqzOOb7/QgNaP/S6WXj1mDsq40U071HLaEo/JFCQ/mRonMTqpBxAZrjyzE0NZJtboqbhgA34ZkANhWYn9Xbgo0Zqzs6C0eVozsJvswU6uVV8ea4IS2BLcuUr+5EMW9WlK93MYRCxB6j1TnDgPvOTKTsRCM6Ldw6zGKXWSycPBiogVTja5rRB0DJbXdvKI0hIAdM8Gh7YGOdVS99B9e+6gJovPn/N/pJwVD85Ppd4nhN+a/RC70eUhXVECYOCMprPeGNbZaRTbdizxnlgNblHfvLyYHsac0dpQ0oyK2etTHtfh3k/crdSnChdplzLYElmMPP7vWmA30YSToVIJKeF8mD8NEqXa6iVQH5AzXhQSRGaz8geZg7B71Lj4AgHJ2ePe8uZfElDdgsOOO46n37mKt66jODodx67as2zo50WwSUl/0RXaGwrO8tQVPwyF7OI/M858vJuZPn9zM/2AyDxfHwbVAgo90kIfFsHjX3talt/aifN9vCEqNqLiOjlhAjf7CNzdaFFd/fWT7I7W1kcim8d9HKTab2u4N9IcY+MmtzowYdIaYi92guFbdDNiIYI5VrnRJLEC0shouyByPXO5UG2dnLWPerLUD6resh059vCQPQnnYD7bcIi4WBgN2k2I9FZzf2Lv4/POoPXyM6V6LeeUW3DR/XiNMlNqtx8+1tAjddS1niB3B/IpmFrSoJb9Nl8HUES/pzo45cl6PbH+4ZP6D7FnSZ0A75WdPd62JHG2a9+ypTFg0171rm+N7JmbjE/BEeZ50tSvRKqtenM2XLmgo9dw27DrIa7IDXdGouo1H9dXB/Svvaj42fW8VyIQgTLLYxD1q8V7O12X6Yj6eiyLz0/UgQ/ttRLG5Ck4Z0kC2yziM9ihaMpy8DgBx/i+ElJCSQJAxOnwtK4QBhxn5lYUS5d/aZTohX8p9y4xdpJJojkxeMjim99iq5IJq3tr248jTJjal3tutefzK7Tx3Y9rD3hxCPM34muLuXPVZHLZJBf0qkv+7GOFhpQ8QsAR8MrnnllplduosIFOeIPRCucrDAKxmqEFsqCXWDYnnmNwygCroQ2luMIr2aBKQjdEbReZDKFuB8kQ1H3eWd30vNA7UaR4WmFSgR5pkjla/UNMyZ/6IGZ6qnYR1a8h+BHQLOmG0BO5Y59sHBYriYdX+UDkI6ivTCY7sVfIj0JHiIZ/LLphfMU9K+ecTiNALqW87Bk62OmqvPtAMOH4Tdo6Vh94gEK66lcGrycB1eofxKo2E8t3uDgUFbipi9wI8IIL1JV8ZGwFwsHUAg5ta2o1YmARvahz87lr0qACIgMmLJTcWLggcmcIt0meHvza11RXZWMUxF3MPixSrRpOAJfRLfsdM0QcGZqP22PIyT5e4CG8YamS27VTWzGPqEvyUzmwllHdJEJA65b7qsYCtSSaAWNcxE1359iRyrkL+NLTO59VwW6uVXVtqchN1uPK9b0okL8ZPl+Fu0dAF3Zn8wbvyYPzeQEcy29mpeiqE4YttcBjhfb5tx4QkIeOnuF3gnfd3i3ZFLfcxxBMaBaut6T389sDvR3+pAYT930j+Pz5beBGLjQTsZ+MH02aQK7yA7SDCy7x5NTwovJsxXV/8tTDSuS6w9gmTqlmhEjlnKyuAYQpxExHEvokGcWLh2+k2OBJDoAO6L5isUIr3DKJmC0NdIKXf+kW7XH8GLjsYKHLbF+dIkk4jeIDHLW2APHyIKo/wtd/2Fp9U9wLhFyctCM8K77jft5l3J+gILyNzVxrvbm8gF5GJHDpUJx3uPbj7LqxRYViLHF0QY0vWU0pGXw5S6yudjnPD0tRHW68vzTXIITB4DWca6/xua49XFNqhcPMHMOIB48ltk2zZm5zoR3qYa3o7PIMDNnUjYn8bvF06c+cabVHv6P580ZgE3b12eLP8H6dUppNPYBzIg6U6WH0CeWATGzl5ujnBRvnMG+gr6m9iZXuZ4GtYQceGvXtHQ6KT7LjTeFG/RroGSWRxNpDdGJloTBG/0zuWoBtNb0JJg5E27lhAJyzLIJdQP0aZqeAivx4Z5yUjLESKFI9WWut6L665XS+ercoaOvx8MDDzmo6RePzYo+qXn4H9tWjqKFANTK9J6cf+BiA8YlrW4lBTT1FbfkFBfVqbYB2OmyX+u3uuUS+UXXVgzxVG0fPC0RVZBXB/LluWgZa6/z6Eo7xph7MT86Fowblf3ytPNuWY/UoflHVQaK8QTw88/hwiZE17yonH17ooSNjyUHJMzv0DahU3o7reyC0dyPpOOLcjJ69mzkv45UhtE366I8G7E1p51OtXta1o7sQEi/EXJ6SHZUIDmhE/yFaBsclwz4fiQ0aLFMfFLt6n+6n1qV6hNuW2LE28Iw5v8s1nGrRAFVUFjxDwwDPs8fIzejJMHf1oGfNosFrIVBnbyIT9Jkfz3++eOKVNaGEO2Zs5quq04YutIZvKrxOs1tpcK/UaPfT1Ck7/JzTFwHsOEXq0Wtz0Bv3ExWmLlWiKoKPANgXCBf2RjZnvfcSsLvu1K/E1glVQyiaqEtq2OruNU8EQJydFJBhwOgi5253M/TTJfpnz55ghWMwXkE3Zjgbtb3DbvMtlKUS30SZ7Uy93tKgKqJTYfoMDYECK54Fx1JkY9ffMlt0oMkf90wOflMnAcc9r2IJqhdSUMxviq1UDNX2W5ojU2C8Ut90zLniwjJ/E+vag/OVJrd6MSYLAgC2DtBy+02YNpI2OZJ0itDggzLp8ZeQXjnB4R8C6r2GN4gqFt03ZXRJFW66kRUizwixazsCTBF0tHu6Xjp15tuc8CciGb+hib/4LoLPthMxZ3YNdg/5Ld3zqW7ukbFjPup0ZBh7RZtpkvjoyaZsSySvNfO2NuftA/urNJUBqwpCW/TpEhauGmyDR6MzjXCTVw76FEQ18esrTHE4dwXfWlCM2IfclBSRXT4ElR8a7AcUqujgma9o4e87x2KVwHxXZh4XwT2yULQwxBNUL6d9z/14N7rJlH5Pp2lvhxThMxU10hnkJ2fUHUKYZOMYB3BW9W87ZQKyRuhr+ijUk0LwlyOBasTceitRE0tOgw9aIc7KhNrl6b3/3H8NfDSlwLmvW8+s0hG0N+64f+MhWNC4aqHCxB4U4fo5gW8E3AJh/gbhNLY//esUlEmQoX1KlPCuZFo1BVS4Iq9S8+Z6Sxx9VIdNJikJ33F0J0yqsMoxhrklKqdOABH7cb2BSzMyqUcqNSLXIk+GcAKO6O1Qg56T/dF76sqZAGLpmpdHqN/SlMG7/t/HjVODfc06gk8eW5BhRAMlczrchyvtiTi2Y0zdJrlDYHtgO8UgWRvwO3IzmybmJ/sYsAtRznoq50d/8M56BcVRluA06BqfQg5gM4AP5i3keNjhjoed4vLZE6f9PkWaCTTw3c9fhRnfe8ZlLCV9WOyMCO/+bDCMVMTe0w1wp4ryvtbqLAbQZrVrq4g91dFHkvKZ0CjlhfCU2NxPHzY9YFU/RyhA5/f6bdLw4KVLAD4V8JISVGNSoi2vs3aB1hEHLcPy4m4p9UY8LiK5y70KYbS8+9EBbQuEfeQyf4r1O4YJjbCtuPMjt6aP8yYp37p4wL2iEGQAGqAaeJBMdMmZRvEel6uHJTM0ggmtfsHW9qxT+TEQuzfHxqi4jgtRad5fW45wdHPUHawQoQcFUegnJ9xbEOfsL343H2Ovq/io77/9dXn9+uGMDKdrBrGC4/rbaY+vMisx1R3JQTtiLrS/gJLOimjjgotrp9hVeEaMNGJ20GJpS4K5mSSj8Nj405cwm5SpUfHNnrEtSRriGr03KZqPHIbiRjZEmff9sYsyarO6yimuIrzaTR/itfq2McxQ4X59z54Y6IPHWko7vrw1pnuk1B/CC25L7uPXxAojNeOihzF6zh1M5FXv36wATd71XIn7Y2XXQRjNlVFg1Rx4H0OuzU+6PPyzSf3RhEg0is6nBfS4rHTyKGL+T4PFXz/Y89ty9yyIGdFjQCzqSK1AO16oHCm/48ElGEHUYapFx63T5ddYgjj7pb0LgiY6KzAKRnSpE0oJ2K1aOyILuTSY0XqQxtS+5saRgy8zP7p5/ziAREpa7lj9fSa8GMjPs/fYjWEYI/PDd9eo5lLeUDYinjZ52iasWSUkSZ3n5/Y6WZqBsm+3mhQNsbEqO8aLFAFT8nPSpfpXBrQAhltfaJGdCMcheOvRWtXcySV3ubXhoZJLFTNN4Zz4OJFadHWbtBZRpmUG2YGYfDtxJO8mUwnubrFK4PS56Nf2wef+6JkubRBWbrWke+41ctBdXs9g7IcuBMM4unZmmB8llT/kv6F8SSogOKXsWKDcN35ILt5kNiKwtWHzl+mUhvompXPdC1Kw5WfzwU2yuvYHRlZZgIyhBlX3kvt0y5EXBM6yC9jb7EP+WVMubaPeSgXio2arh4eLmNwqt/YKCve+USUUuUfvMOqryJnRiVhWSLKdEM6p+bhStcnfWwKrMq3atJgBQ9AFYHtNN3g/u5J0CrWc3ogyc3w1s5DDnM990hP5RY5Pdgq+RRxoNz3nCW3uIoA3kQ9gEI3jMs6NHjc+9EwSmyXKXu5bKXRxTOO2Hq4MmlOn+utjmoZBOnon2VWR6smHdN93+OXU/Hw5Ysxnc9pxItpDMKVkKtwfnpNDCrzxlR5h3fC7SMxrbjTDQ1lmzaChweo2D1iDNMB1Jq3WayIzp/pzgg0mDZcHb2R8oBfudvW+NqM6xU3dpCpP+ecEiKVG+wkqjng9aKH7bKk1eyRnaY8XupvWasR34UvkISB3FRoK5ShYDX9vcxR0oLWqZl6TSwg/tm0Ym5O5lMIhuf1my41Z2AqldnzPf5jThI8U69Xwo+QudrqfO+QsJKo8aZDmnBy6PaqDyf2iXJYHqGh2808jcZ1nMl6MLz5DXDwzaul+u9ZAaBZ4Mq1YZfst3T1AWeZ/AzJr4CbpKl43rAlAQyOsQR7KC0WphT2D+bGNkJpvZDI2WZPb17977nMZzqt4gm7rn6lr0KoPOzMP2/FuzmI++fCwGdnxCn6AGp6Yh6Rch0cIeBxIlMYoOXPPVxbxduiI4xqr5gqUDWJ9KVrMMXZnz3cdGi+03pVWiuT4UhbW29ualC6rigpq5Avd0dlhKDFmgXASI5KsU0yVJiN8ctqmOxqq+xkGTjYjpggXYUu5UfXtpwt/SEUB4Yn9jOtK/0wVvQPjZi1Pzq0+0LHuxVzUNL9WQv1C+oxps82PNLJnZDjRYDc5166wTb3aba9JSw6n8UJdQQMCrGVuqA1GtDGnyPoW0e6cmPe+wL/dMzKS0Ly4ZA0Jt0B4YStne1Yiz/yIBXs3ssEpRd4J/6K2DDQPoaZm3Tz+JmOWNSFOqePL/IMSG0jsof8blWFxYNk5R6v3FHE/HamFTH5+DiL6/QbmqU6trO7vwv98CP2g7Lwqn/lB/xpizwaeMcgrI9jCJzWI4iJu/Kw7Xq1UPe5NNWL/H6ZwXNJ731N5vpZ7DV/wxiR/FODU7SPzx6vsA212AWfUH8mNUz4mIqiLxIzIHSkbtXMdRkZY90Ux/eEcmiuTcI+XFXOUWkwouoPH0Eevm7Zd6aWKsZhg5kZV69B2jOvkuv47VbC+WAjHsIdXQcZCK4ShlJKDkuaza/WSQxlxN3FgKs1haLspMBjWCcnAWu8CnKWPFhdsea0EUc83/ESjw1eXK3+1kJuxT/v3nExLl5qhAiWO+BN3X3g7mFK09I3GcZF7Iej6fGfwgzFXwI9XtNBlceZ3TvXwwajEwiO8BA1V2NUDlGS7sIUzBcwzuzEhLnwNph/f5FVtGD5vknNuLS/xMUE4mChocTzFI7h6y+j6ad0Oj3D3cXoOyjsciCwsNS0/q34NQArR5gll4SQsbn0s3NtjGu1KaWK0MqrdYm2J6rV/TP3jOtHpSs+xz3fnqXqp8839VU0tBClDm653K4rfFwzjOi9Kb+CfwMF7xIZ40F2dxml/yM7nJwdZn4XO+kKVzhyjmnyiZvi7WloVhrHGVGLIsJeCcf07710Ks+7MFj5eE720VIuYSCLydJPnASMmLsiqh+aBC9IxlhxNteUyB44ZBrTlgDMMkXsghE5Fa9Jb/2nOqyejWRmpHr2GNbASZVPfSg1J/O1bKtUyDgmtoxshqAISxqZ1dHsI73yZX0B9o1/fJXgLe+egjGUGD/SWp7YSZUhZDYjQCyae564Eso4PMeH+5IFe/QKk0W9nMzNiHoAoETGX9ABXI8WlcEPpCDdq+eADgPG3YH8c1bvPY3CtpIDUAoZEtJcpzb47Kvwq7ox+pxBV0ahgKvTSwstq/7XApvZWf419iUsCjb/lbex3Ycpq184q2aOEGZBH+5zNDqjVA086zenwP1Vrphex/jxD2p6U4DuAwuH7KyhMmwweJ3a10UlnmyRqAVarxcHGTG+VQA2ZG3SG3DrFdo4nWH96m15P9aoYayqxK/zKfh7yWQeovZrPE2S2iM+yz9+Xujn29TiFMQ6HMHdh104BUfL3Z7oJEpgpauh/aV6v30WeWPe8LLCB288yBTfUdCpTyQ9nZhZRgdzV5qIdKRO018732c0cTQ1rqrHfmqST5DFgJzPpPSMsb8yHRSP4TUV/wd5dsiZq26yF3yKkk11oIx44nXpsCSoEeP22ji4ajvtEa0+U1vLpjQ+AmaWpKaJGWcLzzofstLHUReh3R3cxeP54/B93sl43DIayTqXZUayCh4Lxykdu+8r0Oio35AuQTgRn9vyxdpNzR+zPDoPfhZ19hRzI9gsQjCdNWzGROzTvB8gYdn0fhpD/HtSKVLyXkagnnGkG5qMl7juhBV6DTb0Xp7WUJyAjlJNwvjiuJYbIA/mUErWJr6fCxFQCJlsZstBrRy4NfknDkiM96U8Rq7qlJBuU4R8clLA1k3S/PaYcQEFTZeswoVGo2SqPM4F0dPk2Io/BGVSOud+reLxm94ojHv9M07/+cMhXh+B7V8ahLwi6amfyVecKfcjIit9YWkrYymSXhhRjVJAmbG1K9g/zLuAtiNx76nm1DXDmViegi6ItDC8D6uveBrf0nSV4cA49n3VHbq0QnjU9IqvVEHp7diJ5P4+KiFf+/sJ2eSMWQVr3Cki1Y8SovCw1fXLgQN06w1FZIHSkN5QjkX6WIwYGRR6AXfrWDOBJ4W4Q3nF+tgyg52omP47FxdgFvVIr6KOdN+e7jrPk8sg9DoLWfI9uHi4Mt9Af0Bu4GSGO5fDgPvopZzbJc1UsbGFI8+i6voIgmU2snsWZocVLHu61umdBFsmNUigKaPdnulnSC8ulqmHh1rFW+3NrAMB8g5jF6IIQ6KvxZqOPihE/ZbaCidmE9Pbi3XtttuK4Nz0eUf2AJHSs10CJTFBIH5DdvB4MFzJZ/Q4c+S9LnGELd6vNzbOmB+ov2I8yyTdLo6A658H5nlVhCSt4FGP4toqTfQW4DpyxV3k5hHluImEcD54W7CFdcpSId61Zbg96BHLroPFdmUUun4RneYAcD1i5iDjKhdSkavOzgNGLPctR0IOwZrVI6IDtY4y8XohltqlnMVkAYuzZsfP4qyc6UC2Hey9pyzmrbi8P1T+ossvjriUmyqzWNV/I0xwZ5eRmJT7lho532Fs70qdv6RBypS5OUEvn8PCxXL3cvZ/QKKN1q5BqSQJwRKFg5oPFBnaxHtSpVBBMxs8ao60qOtJJba3x4uan9vKFvN0P8uGwlTQ5tTpo1tSArxiwOZ8BBtfT2mzW88P5SxBV2OZkSM0ZynsPDAApk3sL/z3UYCeoetRzwqLSgtFBYIY2SqGPcGFWIUwAc/G0Zef1e09sOkRn1r7fmZJ817ayNAS/z9fSeEF8kDIJGw13W9gNFGdIvojbPFmFTV1pgGTLEGO9e2tRXOwYq5c4w3AK+TYR45pZm3YKJBSy4O/kWJCAxX79Tdsb5cikRxMuXNB5eb17ubNgvkDG48SxJrEFt8g47llLihnMTDdkQAeziZUGNL3WtOI2ZBSrXg6apSxXWBgFmvpDzQJt0x4gSlSjJEnAEq7BNuOK1iZryf7x/jzoj39hpJS+yYdIzjIjqWXC7UYOhGnecdCGiP1O1+3YjsYJY1XRBEeTn8ZkUXNNlfUcd/krVLBNxaFQT6Bskj/SafHBrg0v77P3CXs+uW/9TE7fLAZdOSl8IbrxIoMZZV0Y2bvO0ffQgEBLCE1AwGu0v0OqE8edZAoX/EoPydSFvSio7V61XUJ3PCyLfZqtusTlcc2ezGDCdJ3EtUqOHWZ4AcaR3awJEfIe3u12iNYCU9qHomJOeVzphJJotjncbdoZVqrkOyyG1XWsK7LnqDHBguFAQBJBoOegTXnWRoANTY3p6CxowGihwi5noNKadPt9JimhdE+IwIBtYDdZbK+tX+UxNcQMtstPgcuua9wf9imdrLauGE1nb/ld+Ceb3iJmhg+RvDTrHBooqNAxlYDAQ0bjGwq0ENNx6WYy4pxRwkbg7PedOhr/QuC1bmSQ/3nUwHDGh1qKLsouSVzr50XdDt0eXFrl+gyPKusxCLqrdxqBnfngxZMm3ZK4XzUHEcCB4vO5jZTtZX6dMDf5RxmecV/8+cQ+duhMc0joN7T+mWlGNWERN8A5d0fWfLV6cSOmZXUX6zicJ1JYzg2Rjll+Z+60Hp79hNPlWR1gYefr7jgK4KDlv1BcnhYjN8RBcISp13/0yzpeLYRcAJvRGo9w77ihPhPEO2OJKQo5rHHHpt/EzCJb8YUPjHq9eDjjUL0TwSHpgmgdwW8eiva6u8lJT6784Zq60WQLjysd3YxV4lW5KIMLXCltgmagra+uvPh2dcPQfDatEV0Z/8FhLNIr16gUEDy0IrGONJs3wlyOLj1mv74Rvszi9rtDJm4nBRdLGpcSAMxFnAGBOGuBKNDvitkwC9iXg8S0XFQJsxTO2/uezDkum7gwDsnnlG/gvU7azry5UgA27IsDQDMCW2xVMRXqeo8HHQlxOQr7uCeGAP65aJUjcYcTg0hvlIh1OIEp5PjAsS5kp8WknfvngFn3GAiAEtxb8VuXxrN//9jje0FUN7NwbTKpMun2+NFl22V2mHiQi9dHZpFAlXOfRGYVja55XiqGmmrnqaMEJRfzGf6D5t0LiHgxwyzeKdPz6cVUto1n2S3hPgHCurd14qKZnGlMBEya/fsJYzHZrqahPtrPdD9j3WDFrXESHesBDxpL8DK8i9B7Tq2kSPdpC/7ugkutpLrazvpeF+ZhwHFVpxiYrlntuEvrSViPrkm6A0vn70j55aVsDVEr8nSF9lfwwdkuc/QOXQTYfpbMWsbufYo3IeCTGxTLGcqLrC2Hz0Ri9jMtLtbAfcPN0BsiBBjabiQAsdi/mylbJv5ndfRKF+jb8Lh6RZyfMKy7Z3zXiMDpaP6oraGEsYQ/TLlrupT2dPH7fTDlFGR9FA666+jNqpGpqShLn4as676hamvz1YRKeMqsYfWhUELUgExC09f05wikdLY60nU4dBuP0IQpqea49XpU6P/qAe/6omdikThuZsN8kcqjXVEuSkiw1QvLhp5LzrKYWigPe86mA1NqEtnGVPrPCzHFKmBYNSIkt83DzQTU8zjV4cWVuFW1/BoHDFt1dXTSgCCy/7/+PRukPae1MVoQtmqKAJs34E+6U/xVa6DGDjObyCfWyKkMTep5A04TL89ntcnR5CN5FnbJgSe5Da5mDR23e7hw6hnwSDfQmcjX6YBJUVrV5TgFZYVUU7Qi7I1xC1tbhv7gmNsz376Lxn+BfVR418ctC6FTxpy1aaAjSSHYfq0Tle11NM4TQfKY9xBNLoAs6xqhAp7dUflOTacy7ULxVm6wEayMMyybuExhH+vXjIr7R5JXtQqvIEFMViwqF9sYypLK+mHZC9qdGzDYI+UTrfmbs1S3SNgP2QOhHL2uWuqtvZD7zQk613lIRYq7MQ+l25+RwcOnUc0XBEDvIexxo3TGtKh030oCoX2KYoF74cmgP9T2FGCkY7fAyDx0KU6Ihc3xLENu5mdJXFqqoW2Vga+xcoIunGHB1ouFKUeU7/7FJ2dVh00s7vFst7L1N4yBz7KPulGJfAqg1ioQGQxY3InJoV1ceQqWiK/Kyfi0wEgAHSUQ4u8ZONSzuFqIewpKNnmyuyEg72hSbqDO+T3qY8ENClQXmgyTs6fN5Ru3f5mVDOv/fUBOQamJXeF1c6IjKvWkr/OF/i5E+7c9lLU22TDEvgYjrtcOhUq8guI2wz4WxD9uvSwHVUkbnB1XEjgS3FiLq4nv0DDBwYoNC8vtthsz5KrcLcSLDAI/Sf1a/7RbVK6Id9Q3Rd4sdN607UWnXKQxDqZJNh8Qju/2H1a3n4g4VJ0pDF5OtuQMz4CXyRSj8m3mtPzxncyeQytjdz7a+jRbMjvBmWeb3MURWZKm2g5fg719IQvA9AWxJ5G1o3GTDfzHUqWCmmdO+IhBk7NRj5SsxQN6SjMhWFmmM+BEIUk+zzTPok1Nr41+WukonpHd6fx6jIu5Wl73nVawRG/s0VTxxkOafnnUHN24qDwh2FAEoPUO/giVtKqQwsL04ECixai/vN4IQ9nFo702ZUSGUJpGwj+mYS86muEe2/z/AjqAgXMO+vapS6xpJaJFEGbdgDE9B5lA95HHRiTLkvkFk4cUNeuCHhswS2Ik5yT1imaegLUZsOTwXG0eym7sDpfTv7F3bHYzfhTSmkZOXoKVCvtzu2G+di+8bH98JufXsQ3HZs5Gy940lOGmLzqpUIJo9xpwLNFyrY2EFXOERoB3xDvl8t4VqyommE0IwrJv9GmV3kBYsuCVDNiGwBsU7KA35wKoaXIcck8B+AqSqrNbhtOsbM7dgb0sSp/gNv7hZyXKOk7L4zQsUcoWshJ7mFmAr6NE8I/uf4oXcOnybvzor8o1hDOjjN+wZvQhXdjq8q7WpO5biJAU961G0/XBFIUuy1vEbWAVODVjJr2+nzlzywYy2jzVU66Ch4ypaRi+Mao2pBDr1E+jzpKwterbMwNDursotbEkO1LMlUNFTw0HvJO4CZjePxa8EJP4MYTVxzMJlVIxdQi55zbiU7bK74qWsNMoGVeZwo6P7AmoSnN+o8Jd2fPMwOIqEVjzZkffk3zVXRmQXv+LweQybdTgo2nGqvgIPZN5vvtj1mK20BpWhxrqPDPyCzsO8BBBZPhIlvRPrOD4wxCTOuLAymCCU/CkSPhlbewjpx0jp4ZdbxWqAzaylAzmEpGWAndsxWpiYw381XOl/+0Kxpqbid8pQJOnh6g9iga6EnY4g8QOaXRA6m6wv04aNEFejQYHknJdi5p4P3JgApwTLgxLWxA3E62WmoWpoilYBOGCksJK6jqN0GbhmyTwHYUxWvEaBetJB64koueHLCdjrpwn+fz7VtnSztLGJNxbQukSpRjcloHAlgvlGAVVAPGzycfMQFnJXo2Ac4C45KKv07JyMbmA+5Dpn+YeNv6BIiBbwDWKwDRvVeiTkmcWj4DCV6MnNz/CjCmquoAmnrHAnBFtdrz+8oPMuyxg+WDA1cmsJmu1SbpcwRrwDmKfPXu3aQcXTYb8HxAchNgfx2vNJ8HMduOeOTkwYaAwk/bo59M6xPt++xPWtJxb7axU/uTr9fsTi/G6jT2CIWzQDLxtOJgV7ZvPAnG7WFXS1+6FnVyzmjFL1b59EolLxSPqQWWhORYVVpsqHJUDzWPyKjNQueSS7LE7c6ivb6DaMdKumXxKXmXv9JrTqe8OHhaOXNOiCLdaWLV18cSF0oKGAwYxCoIiwY1/YVvLz7cQ7jWt+nqCa70uIbP8bsto52UthZrOlJ9i77+0xklWEgpaOgfHt3mpKucHkBUq4tU51pHf1fKApXN+nbnkhT2BeoHjKnH7b6zTp1JHlskbX2SCo00iixzWZtI5MGsnBXZSH4wxi3QatEWjipscQpsX0fp3YAjSkZYBhFCh3TVyT0Uhxpkl5D0ssmkE7dJTdxot7ghfgSHl2FYimNwu33qpXFh1edw8fAnrnUJ2uXF4BNEnx5OMRGWQ/9pQNCSfqaY53f0JlrMgoQFtpa8xlBN2SBFnayY9ip1N6tId8fqHfg6XSCWLoHY0E0E+AvRNQGN3RF33ct8I9j0tWWeOPlIsyHa20I8BeCgcP6in/E1GTAKh4ozwIIkL0/6QGx41XvLJvXopfvyQtoGoT+Iezg4chEfPzS0zhjRcgN0JAmPylcI+Wsd1Vo5Cw3SgFyrST2oGjDc7HDGgWNrMLsdiSs0x2SJgRLKrMs8cDTeYhV/0+LOQ2Q9hBj6QhtCSsJUAZ6FS7W6L6x+zEPZHRoR9fL6L93FBpE8tF81Z5tHWCVnG/FEwO/nYJUbU7Vp8FuuV7r8pjBFuKvy6JkoLGwluQWEj+RppKYJ3f+qoNzDvrcVM3ODXk1EXySeliwfTJBf/Lya+1KxZf3rKdGOVsrg/EoMUDeVou2WJbE2MnSi3bCS+0RAYe/dbgjVZ9GqJYxnWkI+KEGkm3oJtpqWOmsRwSihPeQbZDnJAALtZQFWwq87XcRgVvzxsCsGZqiwLV0VWUVDLfd00qHEixJih8r7bviHn+KOGytwpc0qCPrPhlNnEWNt/SBw6XCSVuq7lHTqbqUQihoCqnCO9D8jPMxRf9AZGJx/t61XtZeyEC/8Grewc2x2jRGmxsdM/VD6m4GdnRIh1b0sx9pL7DZiO/A1RLIiJUKz7pdMXz2y7lI8zYQCeroGQ6s2T+mBj2zrl4fNXFkajdnMm8RWH5cEgNQUdsE0Ml+3IIvI/qbmLb8AdYkAbefCBkO4WN4mpNwE8zkwzs5nbC8szyIcNo/8dW71/yJHCFvrEa7GGbyMpBNK4AyuXXCXWpmA3BbcgA5FM3PyVkj+ZP8M+S8uIVLG3jri1gGLrEh1dpA1s0T6+RSuTignmlx55aeYrNJLtKRf6AcD/2ZdhnJUQGFKH2op7SkGGc+F+/blEqU4jKxqP1EP6RljG2GP1sR/RvVXa40hEvWqUvvtBuWhruJonFzpgsAPcqn9bx2hp4MwFVzsBmkaNUnWbCNlHtV7p2e3W5CbWvMqgddLp4YkD0QBwZ7q0gD/wulGHZDQFWtKIUC4DtjWGg6qQjsHxxGPug/Xg85aACRbswFltyrqOzDCEimNqf7pqZPXxb4bI+CLhmMR4MONIpgMsetD4nnxMjvGPhiN5Yo+eDTgkdp/e6SES+CYo3yJqp6bVCNKZ80dFU6t1U5quhnXXi1HG9KoKA5RK5G1J6+47PvV8BwQQ8knWz2Wb2AWneJPZFUB5FiIQRH7+L1F71GVb6p/DDwaLkXwPGiDtTKJPdqsxvFI+tI+1tvYHepbBf3brup/Cp1wVUHwBmC7g6CRQxIqhu1P5Y5249Q91KUpf+nLNai9DUco5RVARWb+1JQK5955oGKJKv73PxdpfWJ3PmENC6dCJwW8CvGZOlUOlf8OTIyqRZMrfqBe/JyV75N5LPDnDw7EEXFzpREhjAlv2o1n6eQERj2G6GLNgR6OCBgckkYTIl70sVGXL8/ORZhbBO658UwY6vYNybxD/FnkWqNuOKZfPYpzzy3Ak2ZK4kyxTKGOwNscp8D3FDzRB9QyD5RZtIX+5ksOS+WkUnJv0/MOugtQ+n4qdbDopwWpLMIT4lYrsboudlXH/rU248vNysyc4uEIVVp5gfFzgHvklUe7PulFfLlUmzsoo7ZHGnD2rKJbNDF88Tjbpo3yDbDzY+8elvCEaKHCNzC2LnrtOCN+Rti4cdEr5ke3C50aOqGQKXFDse8LGq4G+j+G5ir/1tRpRUGdWzqkfUbhEvxuRQbCTy6oVRN5YmdeRsNhd5/3d5T1Hf6dnMwxz9e8qf0Gr+kc0gRqrnEdft1Qr+dGw3YLSkEmwg5FKxlJGXa1R7H4rYzth6B1aKYh4w+kPfwKLn00okqaXzgNUV5/lioIO1dIivW7ZTeIWVJGSA0bhKSJSoHDEjrWSvWnwXDMQJPDEU0oTCKhdLxO37Msiix0ZOx566Rd+R549O8QcrkAsy7EcgNv5e9jPfpYBl4Nac5/feWnqZa9Sri9itkdlyb4uSyTe/tnJjoOdn4mhtVqndI6e7iyAq1cDh6q8YrFNs44VSR+xkUQBpxXNIhS9Lu9ESQDM2br6waWVm0n2B1Lz84/5z/cYBp0WdzfRV74fTQ3gtkYDQpZtw1fdr/XmNm57/tjMVPx6bEu2ThSVJe94lVuYx/Rsr6yncPgPLOA5E4JKtzWx2cXX6cAocg0d4BF3DYAtxxaafPkGlEDaidI7DG4YpLRUGzNXAUr4ONuTU/BB73Hsjajt8XCFK6BzE93A00tS21/omW+ehHG/k0RraXlR5bwEw4iuef3tgkcQoC4h16ltkOSbDNmHUeHiUpvQc6glhF3u5osKBU4PSg5tw/6NKeJYi/nV65NteYdk5h/6JZ7CNZC53WmgkIbGpeEp+WdyPQonPh4cV9wyyZoLIYAeqYA2h5epEBLB3XD4RWQbQSl9omAXRI5FON9a4Whz8SG8IpIhcG+sLdo3j0ITaUDrsM19NpipgBlO6upfDoWzzyfAc7FCwYLkWluH9ugpikd4AHD11nFrE2P7UrCATIGdVGN9J7x0bEPdRbb0oZ+1f1m2BucdWbQpxo5Qv3ZTdv3HgFoaVzAM5Us4Onwv9+elH7CiCp2eeskHJMqLSBJ4QYqPvcWV9FyZCU4uxUn31ZrOKwjb0s7pBPqipVqAhITmy0xKKfLy6rw4SO46vCLM1Dk+ObjJeiH5JHOeW670P2ZnalZCquzHl2XM/tI8E0ZO/zWJvgSQIbieMjI3PfqPo9BG1MklcJH2gP5yxIp8GICWzJ7N637oB1JhI4CDX3IMk/oPNVLObo/MCaarBO1q9cqIo3W44sL9bqzXLaPuCmSRJ/1jq/pncrhZRD4UNMN+QDM8YTQZoAlrbHpKSgaykO0fLLEWcFxkZrEV1Ue6hiLFCHBzfu2MvUHpxZJYcbqtqAxUbs+m8XA1dWabte1T+fgxr5e7ZkDrMwMsU/CswK69Eg4DicpuXfNEJGx+HKsKjZCSsym7Vpc+chkRz164wUy4G7Sfzv+CX1StyQshefGb27iqom7RQrboBlNUkP6//JKcGhkxfcIekE3MEhDSXonFCGQ3M5ZHA1W2BP4hHhAbbsKPOdve1bMgqMAYDuDNajEIiMM1hicZuba2jwpp61KSXu9lLJNazKWYe9cHAw1pHXYpynz7ASe6CSZivoRbW82GhkD3fv8gk6Aw3WMi9OiBOMGmfEsi1raTrrZbf3IlNZRMWW+JpR3qNAKaRvy5TIl9v6JrErNaVyagjRAmDv4vn+PpfZ3rO6lf5nsP/RCtyCJQ3ayb1/PmHJR4gNoVZEIme0klJPBvzqFeRNM87bNNltvrjxgueRmkADL3ubab68dz9I4UDWYvUzkfK2hAiyffxALdmFNdsyl17ockI8iq/UmM3/1Ma6UMYkaNMwW65H73vCz/2I0WtHKkPL/0zoPHOaAfDfvN0GubZ/yeW6Upo0m+HKh5NVtcnhejhWKEVNXj7IY3qRxkoKGvlm5UV211dLeMbRocStOuo0gEjdK/kR5uyQPZN1oMM1GfbJ0rNmgbzFpSaPOkjbR/QXacsSg5EPLMTbs8/G2tcayqfmb5I7R2OqP68cQnu3xkAhkZBw9StLndRQ73UGoVu9FZPRVV6jZNKJh4vvUIS9UUJ0OGgOyzuoapOx90yhxAMTRgV37xvh+pyUo4b+WNo+XVtOBjAXJGwmET7ojWGSSNCyHFkGTVMkUDpMzQpgUq09QkeevPCRn2fdCzGuwG9B/pkAcUqEyV/epAet9lKOt1tsqcPa2Vn/T2wLvdvxmu3uMi+C01zg7yuISdFSpH7dN2ST3VAZB4UBY1j3r7kplF7ziEYw3bRRujHnY/GMGNFj5SIcue2km1a+T/woyxmm8FhTnQbJX0ajGM2c3LQ3r2NtcoexX0WvZcrcEtJWubu9565YhSr6HW8m/bndFPNlRPthleOuW1KX5X4UsJRRA8iiMJgyppPlxX2a5uTtZDlszDi1s8nnBZwxuXu5u/Dz3pXFFL0155OAbGXrLu5WhVDmC90a2KXCuPi1UO+2vJFwwMdDaIcJys0r4KnjkFClqsGUzxqqtxiEIpo2SxgGp7II/4zhbQ/O/TRVcsCjEMlXxIx/fsV/f4DlI5H0pQJLIs08vsxXyJd5pC3bOukD5l8NWN5nlJYU7PDut+bAKTE/FgASbg7C0z9xjnJEK7668ccmjbsYkkeDpNxX87kObv9ub4x49Dbsrex4n7+JnyUEWxQqMWexDfNfDcMLs5U4Bv0xqyRC0wsvFAIu/8pOJBCjaPe8DqEWfZ6eMU/BfLwPZgm3+kuay9HgknA3Zd4hEkkpraGtWG2+fRK07GNDYInryH4Pk4HQ+Kw81Aqe6446d266aXRcItokatsHmKWu0mZSr8ukRIpfbvWhqQLfjZ+CD4E93nEBoU02GEYmPsZgDxvavbeNmI6McPssqYqOItViVsl8ZU90UGxa+s8T9MGIC9QXYnMg8X9MjuCIjbTQPTAf+rRV+fglvabZytl5VFoQ1EXZu+uOf7TTVSo/vX7EUAD2Ep+J0Ud/cp7SbpVD5XRrjfDtLYg24AYnHjlOznFevp5fyKAqnxEdPMVYo/ZE8FOs3a8bfdEGM3VHQHeUwspbFeoXEJydfbob0ZTZ13n3qZeOcuLVpJePhWWq8AT4E9z0+iL1hw7Agip/72+qkiAG8TtzwMbFFrdqtZ6bwWYepF84lR5u3XhVGuOykAVELpwEztztiyxe1/KOHky+qP5n9MOhnRC4f9cp5HpHISZ5Epj+KYuJV5zmPRRqk3wsMpNRrqfdUtSLo5BzSXxePbTPNg5A3NnlcM5koXWirm7GXcHUpGEZRQefWZjPFR9qWVN7gyMrKR8F5TpfrLQk7wCEiPehfotTfTGknMnyDvUqDrwXcAslO53vM0OyBEjZw5D5fS+7UWuTroiQ4idzaEIi7zKlb4fMtZHBRaCmomGtMW0fbwc9kP0ToP1mQGgU3J++VwtJ8CDh8CGbpamULZLz4/7B+8hZSANyzM9atns4rQMvg2dUG+7JZTbTQmRkila15DtWf/9GFzZf+dDy6iyyexb9KoAGjhZ83VoIq39cR4H1JaDKOykct+/l/JPNBP4U6UO/em6pCzzpIG6tU1fUxVrnsiRN8JiKQaNJRqllTphUZL8XaQ2zCmme/iNAc+xVwZsphk8tMZKi8FBXBBu93fPeWu6I+KnpaZyUKlmSoqh3wtK71/UkG6S9WxMtkfJk8rFn0+0NLpD03AcwfyrapqoJBhsEZOgW1FBnVEQoaxJ5kZinyqiBxlTqt9up9s3tolPZpicO29ug2Ced99rk2tqQyTlvkkOq4000gFyFJDnmRZ6VvWpiYhyS8iNLbFPcrH22nBLpgzpNngkqJjT+diMo827ffQZ6e3ZK1hhxwGqJ5LOv87gxhlqIcQ1OrRU+KRAl9meNiWFjVbP9YSwWRLtroswvLs3c0XiyEEXqgxJOi5X/5jRi9cB4dV1TB/oVE2H5Fcba4XD/zA/MU3p0FAGseRjJAgf9o5BIft4C3bI07r31a+Vk1hbSOGklSSZME8VqEM4kimq/gkF487Vpcxew3Y8RuTPyigVgyc1hiMtKhnzRo2jetlKJeF36CXBDdd7Fnurj+VzGOpvLLiqiFfEEifMoy43Nxo63Gd3bbOdfSTO+MQ2zDFCSk2XN7kGxZLMqIPfaIxVqxw8lxP3Px92XIQwcjMOshZ07Pts3xn52CbSbKDQCUSUkrCdq2onyilfXF55yB7yQW2kE0juElmlz8OH752/ebBkzRUkXiBJpSOcRk54Lvb5Xvv69O/Rux7jNB1Eflh3WrI5SfGfUGhMZR3JjCeVrU/DtD9HOHW03eE/xq+xTRGs+05fIDTU5fAqSpHjuOc0EhveZgjuYq3p0tppkxbTa8b0GbxzrgwfM4f95uQkO/OUjQp4LlWFs7/khvu4EUVeF/pRJ2ZZ7e3XVBi2yQIu+fi8/tVwmX86Ku/nZ+CK9YJdfoFirgkGmMbPEsjzRjKrXCiDYiTBLhvuv+wvr8qGNWZSrV9+w5fy4T3hEAmYXOLZuzy45uD6B3EP+4IaWgN5wCso1NAHk6awpcMTgCcQD9sAdvBoUxrkOyKeEfOF+1E7PKI1AJ5a7wXSIC/OXKzt9rDkIozDFcs6vMZzDLmaryPm9hlZYHwGr3yzSe+Diqpqs4uwPKziiC36imGyy75Jge955tI9BiCl1msAXBrMuLnhDZvG68Ntmmw1FbY3e+q0vPxdRryMiNgFmHkDnnV1pKcue3139j4WCQikURPdZgxQQPxh1jlSP2KiBFjsozN2EI8XywaBQOsJUsBYyLh1oQKiTtgV4siLrTdRLMKSR5kW/LyDvKbJADYpQhDkdRZlCFXQxbxELnKxTgjzT1G/1bVtzA9TWJ1WHP/JZIF17oiVcZg8c019/oroAaX9n04YOX5kFQaDnUAmNkgNtXkLnUSQ567fWtOEMFWSF1tDUiVRNEs8mPZriVcMC3kuOaLd0kkf188cidG3tJ3W5GT5RufjFChjwsyyGszrzeIqTGsfseFIxCR6SJK6vQ5Ffdvvq/dyTcT3eneFydW5iZR0Ucii6hL/J5U8RK4BMqcZJeCOOLQ2uUBwidYoG+SQ+ldLE8ZC87zntl4HywfVUU8VppQWCOvqCUioEEosTLH/veaO5ZS9ousYvZ+g9Zbo9oGsr0Vo4Lao3B+d5zyxb0YSrj8V6XfvqMUL9kN+znqaXIzF2qOv9Bx/N774Vuunh9g+nFWIyAlTM2Icr4+f4xAjvq07lAR6PQx2eGwvMWLYsTJ9Kf4gr/NUCyxtN59Fd5XIcIdQ0sHFCdpQ7g/4kOhP7ijH/0+sFVWWZAosawA9JJTf9gM4QCcykNYqvEB2xR1bsAAO3IVo9yO1BJdhR9YkwEMV+KVPoWYaiLaP3i3WQAs9MVitDzzn2HOzJXeIHBHYe1If6xPyoIOHyHVUVNfW/ROTAFgV8o4yqzEuzfaboAd8ky3pl20TbrvcGQe9xQ4PqAjEzasYU6rjqYuyvq6Wcwh71k/uR5mRdD0NGJn9Nl0Wbf3OETI5OGCBvz2ETHXLWD7XxsQYrpKeKBvdmSl6xUfgW6KveKcbw0FfE9LFEIxX4UfnRwDf7NrD4L50m7meWC7S48C6NxAd+mMfr7FskPFWGNkon8x3LmbxwDFjAJsWQm/aWHf0pa3ndaRDQLoyjQzDzh1KOkI3jV8qqD1+njbezZgzd0vjfM0Md3RE++r7UzkYnLaoNDVbsaBJXWAJwBGA5Q77xf/Gy8BobiyrelZPSR4TYIWtAyRtSo3tEX9cU/JdnvFN+8FZGjdgRuWuXSwdgBRDq4SzMDKDEoXskB3zrWmiKkWL2AyHpDfjJEBp4T8e+NdoX+GnZTxq48BraH90TBZWu8nOh12OSI9wLUSzMlxYo9Pidp08+BpMYXqk8elkY4BcWRqqq9tqaZF44x2JaXoIg4HtoLjDXG2u3D6iVwkiiM7Bw1v0uww0Gf0ogF42ZpvxWuJgv0pMkvoYTZiEKJKvF14AqpV166RbbOxRpXB1e4nMpLV3AgpjC4nn8PmNpqt7N0ESnT7WagN3X0O0UvtQl1ZBXchvqGeMjyLGy41TiQ/Pai4DImjckrW8XXEDrd95pT2tokgxmAPYpmJj2IRPaOVLNDP1y4oi63u/dAsieFZCA3qkPPo3rXHpG9Dp6vu6Iw/4/wupk02RC2/qseSjPFNn3efCsiWIBNbB8TcElkdk1MKN586f8hIwkO8c4tLUn6vaF8Si33TLAoe3KeCc9RxM4UiRgrfwSJp3BXeKwtoyO0VXlIhCAgDGP84WXqz4xdAAjYL0FRG9GkjJoD+nxA/uab56NxpfHou8Fukq5CjNT2HFPrBgU86A5BVUWneaDJ27Xn1VYCunesAf2A8MELEZGL6huFtG+MZ9Csa7GFlmZryyI28rp2tK2nQ53DqbeI9XlxuEpEeG8AsIt36VobUF9WDMhYAvOeZPiY5n2HcZ2xT80qNce9XJOf36JoTgPxAtkQme7ybQrcA3E+ynfRm+1Tf0FuSJOnfkb1HtIpSQQ4VvuKZYOAgAa3Ldi+/flFOBOGc1jReXswG831CD/xFq7cZYq9jSrK3ikQRz6E2WRaFO2WXCdzOMkh9k3pUNw93Br1eiZpqPL+OfXq5U8tDr3aE/lQVXcMqOrQCPQn27u80M8nfXD6AHcPjTKI3bOJx6ECtiIie24SMFvnmKMARAEpj805DnnPH34rhisPrulzAqVi+Ke13p6M90eVEIfqA5OW5xqeyv76YQaNAif32+kXOnzwhoELWIenOndBvHH1M09XO2KAuJ7SdJ97otdBzTsUrxX1vT0V3nT4NS0pG20wwT14LdjNs8bFTFVcwR9m28SluZXtJ+wbXPBkj3146/XfJziJsH0NIrvxoy/05IK7rvQO3sSoH7OyiHG9bVgT6qu86nNrZpM8WEmLjG5Wj0arCEETyeZOYri5G+mZ6mO1HjUjjyBAhZiWTNGDW2O8Ls8J0uHM/2/OPC2w0sJZcxgG9D61pM09Yq4rWU37s1ipVIwheS6Cxyu5vM2rdQ8qmswL9lYkVsDH9MdUGDs+zCSB9ieRnYbanWDLzxkV/d/gjMRfolt9HyXvfuwU3FBP6rlDiOfuCxXo8EzlBz6J/eP9y4UlmwCVmebjTFrVK0Qd/B2CTtcDMXXZ7JQeOttJ6SoCAqJb0DTAU7W17ToaBIXBwr11SZwVlRjU32SHRUz2BxeC7ggsreRMwUeewsbWQA94QGy9ZifqUxPyCq2ybv9rC/mql8wAo3lVopVy7WadPaSvufkrImd7/DowWpn5gEkAss0GeAjr9uN+1HO7Vm9FHNgCc+fjO4l5I+0ypXYgYi0oriK7Jeeqpwvtb5kPrj7dq8a8Qn1sWraaAFLoiSe0f8uo9HpUQLoqh2CHsXdxa+tP6ASKeGqtw3oO0YTxd2lirWI64yTibYxW8y/G5boGkPdPreqCwEeuj0umch5/d/ZxiDwSMxv7xaYkpn2crOJR2qRyzHtrAXCbfkc2wXstyXTRXbwnI5LDljZ1mDo0cR5msJ9cgbi7/xOgB9gpBIdym4XBGD9cMmtf0WreztD+Gpx5lWTqVpaBvSW9xrne86gGT1X3NgCQUxvpX366ByeF8nk/b2C9f9HG34Cfg1raU5V2gYJABEO1XBp2I2wPOLL8qTzjQSfvdN+dGtc13i7x/6q51dwiIk3XA0l5RxOAeIBxVrQ9qq278TPOOmouBxaShRu2hu+E8pJYiBttMlh4bbeOScg2+KdS1Hya7ZdOn01ou94nHVetkvMNBuYdjlZoP0CDWiU1sbqAsFH8jxE+W4jI/t1JZFumW1DsaUUrpMcUBBkm9se9gGNsN8hNv7NujS3rVzpvxOeh9tdMs8BEumRWLy5H9J7/vsYBHzu8JoIdhj4mYdeh71tYIPkMC/ctFbL6E2aVExleiKF1/62LG4Jv8iG1WAv0cZkNwp5egTGjbx9kO+n+H0zA31Yv0p1J1CuX8PnohrIQChUjiPa1Us4AXddDGyiov3LZZxxw71ZWYGj7hg8InhAcGaezzeciNIuIXpozvS7pX+E9Kd5Q08anKi1cRWYEU5FaTHhM9alSI+krdJRdBcqEQec7UH05IX8BfWX3lqeazTyEsZ2HL8oVbE0SqCFMeIaI7tyTZ2F/c+nX0gukTXOBJX+1QgesIGBKZ08KmzAYd/AS+PSoSZ+Li6F0zIpnYCjsnKX0X5SltFmewjg4w3R7C/PNiJ+ZZecR9wCzR+P0ba3/SmdSXp9ike0rBaODjfRBlgamBw5DZlATaP7h7m9+YAFVH3mWHvLq4lWXoj/6TVsu4WhiWZwX+ZNYI1WprRdF/lsCPTBHwxaVsD8x1Der4JlvsXdaMBB2jcGcMxnZaE485GjU3EoPMDgmXnFtVM/IF6ZDKYMOQXAROmUGjSaO1+4imY2q8pZQRSSyrN9pD7knC1ZMQHHyss0EA+KNNcRaHPcYsv6oygRnyStM0i/RkJiifIuvRwh3kWxBsAmL+UGlj/gfze4B0bdPyVxhKm0xkMv7DbvvK3RDDRA6Ta5Uj8UbYnchvnK+LigXw5NSB7jIeDAQO1VGeA7fKKuttCirBRfuBIlb4E5J+YvB9mlCm3sV0ue9jsuuaJYJ/BBa3HwbdZnWnpwn4YJGhi39cOxeZzjL+lgCXNuH4Jo8c6knSwKlbFs1xNWRSTl3EW37EEp2ZBArqO0PjgUm/CHCAlCU7UCyUH4ouqh7NpD56mJYw32BnTbddgu1nFPmM1r0UO4YsYAFU7fHk9k/aQZoT0kHTQOS0t1n3+8tknjQTnkrVQIm/dUNlI6fO+dLCuKKkCWbYwM9/Ij5CtcBlCo3h3cLeWZmJnE4Zk0t7K6hm3K7bM+SJ2YGkiJawel30pbqSVFaQIqmJZ3tJhgCKLrnMsC857x4ynxvrWS+AHtjhKnkR9vivpg27Dl88bwjjya7DPlK0JDeKKbq37C4sJHqoEciOcLGFKdxK8MC00ep5OV2IgrO+gORNc/lBF2esMo552NKzb3/SYv7ROU9MvWbcgXY6FGfeAHUn9+AZa3vDvp3buvVwmWMwQfx6CG5K5nEKOKWwYca4Pp/gN62Hh0NXJmJ/Dqo8tt8sI/XeiK854M3LZyvjk5wQPjCIgvkPsg1God3sjgfoXChxGcJjAEV3W2CCC+UvtYnkZj3vXoQH0OE9LFWxob7GlLlCm7fxD5xMEvqwKue62RXj7I13D7RK6hlCgrS2vwOEBuPcJsq9scKR38W4Oh9GIEjm4bHFUTnbwqcgH1TGN9KpdHyyB4AJiRC/iw9dgiUfvLJCeOwdQAduiDJMnNzmIOpT8zGu5pgwJz3TfokbX3N9sS4BNNefgR0kyK7OJlLo88T+oJwfT+UbW4AwgfdH20yDretc03Yo0FrZHPiCVVOY2miXFR7BlJpGXhyB2OWINMUFKK098CD5RR9YsqRuXPUu5kIe+yZftCVKCYkMp45VWAo5/oMf6JZcwI0A1blmKQ9CvPwFK8s5jqFKQywtI0cbIQvu6JxOHamNC3FGAAx3YHtC6xsucDThfvAnuhmp8c53wjaDBtf4G52lcSCvoDfzIvzuAskIrEzRH+H4V4UCeRFZAzqi1J5J6meJu9/f3SsoFYW0oW+TNil0asTRCtadlBCQ4Nxpsgma4ZlR5cVRiN+eYtOTva0fIWU09Erm9JEj1OsH/RZfDXmJnxzk1PAcABkgJ3NjtXeIds8DdIklV2nOyeeBmUXQIBXp5k1KN6Q1Xj2BV4sGgJORS4NFdrYrGqnrUMCyOSn4na/JgPSM4CMCzJMvZMPYKUzezgTmJJM/if0skkVUMsFGcymVFY5hsBGAQ2tQvV1nIePcIzdW2EVHIRytnfzvBOwgW2AOYEw4iyRvZMuwDuQuEN8Ya31sKEvZ/0Nf40SbQgVFMcGExBMkV2gXKO5iM08WEeEph0/36wwujReKPcMXpwmJr1O6Uq0HBzfTexweHhYysD2HBjoUBRto0be0HyS3YgQtpoXwvchNt8mr+E0nKMO7AgqtiLkTFlazhl9BN/ddx/+rfPXoxtncbDipjXUqQbTytIOSitzm3HDXcdm6TGK8M+dz9l/Se7ZreuWNycVd7piUGt4w0eV0SWo3G+h48c8qV+/zr5lda9P4XktOV8dZuK6iI1CEJVDpaBqpOHtfcjbqPc49ygIWwV2H6L9xeuybzVp3yo3rgLRm20xTq7KyDMcyubAhia/lqmxx2YBNYxc2i6t+x2tSiYLaV1lVfiWhsqdvpVfEswi1iYSO8SBOJ3P/BgVvXZpYj1+gjzce5EGZhmocF6bdSOcLNYzeVZyj7V5vWTrnqeeM9PwmvXP0geabrg5UHTTBcd41sJD/qVLWST6+3+EWzo0wT5v19gTKSKnJw4VZBTW3Vduy0YQG0G/uT9SGpn0avGGCZLy5aTFhh1PTh/+O5zx5d1+oF9nIPBWSvuXumzV3VRNF9GPuXl5ndqGNahcf6ttFhDoXJmKhM9Cb+RSud3ThR5HxICuo/sLzNCQRCgQaKSyUI5DM7ncaAuRgBTi+CcEo+oZayK5340sCLzRIGoeqaBVke9DbBNriUQJyEv7Ce1+RBkj2W9Cjtip9Hjf6wBFi6P/v0A/PQ2WPOcL5MYEN52pJvuwTYJQxHifLmbjS9IzIsDuYxHQD8nq9XN9/YwDzuN4/qiQpbz7k4MOd78VLTfTV7oh8bW7wCX4NMfLd4Zgp5jUSNWkAlZ5mY6HNxCQJooK+Cyt/u0bSOQYRXmbLM9/DQjJ67vlunpin5MzB2GVy65VzUKqfi8syifgVni+9gZejJqczPFNcCCX06LK0JJyeiQZqHw2GQbBRLSDUn11byAYtGRSd5RpcuoyJcPttNi1eV7VCzwiM1IeTUeNzvKeTTtkJH1iC+me1a7rEzFOSnc4N7lcmPRuNU3w4LTdNuD/TBiYFJFW3FoNTOzmgZa0FsfHOrRBVcJFZvbu/t/wjgZJ152dBu+PwGUm4U7SoV3k3Xdx8XdmRjAy+3XMxUeP1SQyYeyAiCsScjmjYS8gDrBcRZpZ1fVQrlB7IG8Da4vlfaKHu9bxlyIKsZ+9Ub8iiU1eTgf0TTt9vkQIH2B0Bj5jOGUNytPzZkB0N6TY0hXSuXW9cl2aRyhpF6dmUZc7L9JSHo0rlfDKG+QO+Rlyg0HYfM3p2uBLniRIH7r327F5HGs5XB/LMmsBOHMO3396SEtc4LpToVgfrNugCehA2G4+8BDn2b3liBYbe9cI6tgd+EGoXcXUheTSYzByJrrXqExlrVajC36fEvrkGVZib0j4z90pqBR+15iTNoTLRsVqsqkEUXj1GkOyMG9s3n+zoY0weCn2ufHgthcj3wzU5Rt5t7UR0x0ITN6ArOlH8sITcp9FvwCkVnOJYsA6Okz1bxsfuL1rzVvUnKySeQpehWt5RbXZHaNFuNTgANi6zWaatLfp0m7SvPOolakQJpkuSqIySuJhnyzTwf2DRk3d+M+706kjE/iXm9NAERnBiEE4cw1XcnBcbMqu9PZbMjMtHRsi5CY8ddGa0je6hgmTGNh2pD1GfD6Lif55Zh9UdhdBrsKK41mzK0NYaHIuT1XCuWfaxdtzRp1BI4juHOx2IEFpECqizOxOK3ljsYkN1xLw5cPiluz+gpTdpmZaP6/FmkJnvBo3GXMTvErPQh7KzoqOShUXoIr5roUpWxQLMoBjJO1UhZ0uGmqyoqiw0vDaNkahCy7tlr/8qcrKTyC6ei1Ci9Fh6WhG3CUoP/TJ3Bk1HycnnGx4HA5WBrFxsrNqzezfo515fk55dM+5I+vrWE3skNmTWKL/TQNKHQDu0kpQXJwfamXcmFntx7e6Vs76Swd40WQEo89JBJLiu8G9mRFydh7emJJTuK4DH03KYZMpWB31Sxqbv1QOKLnXTlta1DXSGMjt7oTZwKuaAAOmYP/W7Q+i32GfS+P3wLUzvvpOgr0JmkyYWP/5uHXeHIfh6MdyCdS3+jaUvDVTaTV0LjfsBphbdEtv9e2IKUH9jkgEXyEzM8zyQHm+xYGVzw7ZP4J5L7/vp/7FkecQcdazu74K78O5kb0htH4E7PUazN3rsvPahXBtyivtrtVy0+NFb243rk57gwX3SWKP7ewezNBntkMRcPibVyxVdx2nHqTdIvgcYWrNFAux4Ew7SpTq0QSMio6tE2dg/nOwnxj729ZnCAM1c7BAFuhBYEUduSxnDzYjMlG5D2+/RsLbwC+ios8bfO0I1dbxVCBn5TMl0w8IWAId+i2Ye0VvRvKlyEJ8EoTVCDHV0VU6OAkEgbOH8zlG2hCnhRCf795QvCqPDU4N9zqq40iVrOLqOCDTgZgCP3nQS2zIZ6rsMWSDQKncP9N5Pi0brWV+b8tDZaL75uZiv8zQ642BHg22jk34xVs/krJgWZAKdCi1ehv7Qeyr2ZcW8gddR5smf90k9GfzSPF0fO6maxbgQ0pbvosKNNmEQBRJue0vU57UuzZ6So7zunLI0uNy2ctTpUuBA1yuX2T3vfpsu2fPzY8jnnXCvAjVQl0V8vdjE5Lt7H6z5QSyPpRlbJVtDM0DpjmMCpcBMdlgtXtiO9Dk1UKZ3TRPf1WlA5C3nqSDt0U5042IL7pqQfQ+t9qfJVBKbTEeA82lVzv+2JaDZTiIeukAMCYa3wKcvITlyHaI41ZskSR7hkWAYVZlKd+YUyPYJZHHfUlGG6ZtAvHEo8K7ADHf6nfrtLV4rdYYL1NkUsUyaUo3Qa/qxnNlo62c91f5a4Mjl+Ytmxk6366xdB1HBO0AcRj7Bs5ivUJTFEEcTPQuwcBMx5DWlsxzIoEaQ9O1ouiMgYyFL1nk1jNsrV6lyIeakOt8scXUgJykhDP1YGs9BkcEJAvNl31zKAZbDqxHRg2o9zjZAG7dyVtdgansgCae3BHsa0jR4SHSwS+GVpkalxw1gyDTBIDfT06kjH6F5xcHLpzH5OuP7GH8TbPhcKT3JpOGUIX1ofEShL0Rl5AVpjiliIb0N6VJw35DtiudiifroHLLk1nG94Da2SxqKqbMNkk/vhn+J9jMrsXJWpJz3bBwO47sZp5a0gHSj1OKDVBs56/DW6RHlPynIAwkMgm68yYGzBIPnY7AjHKAIaTAXYRm6YDvbjHa8iBy7g1ZGPX6W4bpvr7yLtAvWE00UT3lV8t4Yisj80eX2GzQ/3uUTktwAoVv+ZsUT1M/LfzeiRvZ6adGIA+2UOtwkeXq0VEKWXNeAl/3ZUuuyAhwoQGKIYSSLrBEl5KyAqdZP5/jFkXBYsbxHAWKDmYRKe9lpNbU8ueSdGlyFN/sO/1sqyu/qDYHAz68wYOAX3cqt/99zi/YqhgpKTyAWL17Q39IZNHSpvRO98jC3MAF3dJHXnM/YIpFMN33ipjxhV8NVzVq6XzyPPatc8opYVjRRqTC/pkmnpcT07eLQ2RgD2YJSTOWZEQeUMRozdFlFHQm2SdZXNDC1YpZZSBUxKYADTPsUBMmLy++URwXoOQBGayT1dmKHvYp6YgsJonVRMf/NaEiZc9Uu4sANtLQUhGPb/jqJwYgeYPfFz8Hg6Jh6W3s7J5wkY71XMc9OGXnt1LjGaIjgR5dzvqCB4LqqN10upqdGTs9ni+76J3hv1o7pmjyxnVdL2hWAjsftPkjuqckUNHzHtjczX2qys9AyKsJDFN2RMr0ZbxkbrFdq6jwyxe9xfrByNn5650qRijRjPthzGcsU4uYPbtAc23yVtUrYTReskaMeuAlXWQmYk1JEprJf1DkGE6/6sH9nOUW0ff0/wdAowqa7LkXNxmSMiZTtRFKF1KwTDMcErAGSm0MgAzPptxOrzllgqFVT3CppLDWZAMUCsIbDMJYJK2NlrOvbyQRqvhuZwKJGOj7xbE2T7gKyBneCYH95JCDG3hK+4wA41/gHY0PuJ2MrCt22xtlVppRBnAlgyXcgUrYqQ4o3iIBq9SY0ZgMwyZcP7JH9scvaLTKQO9QJrxMXi7jT8h0yi11M+tHOp5YwTnEOPkF9WXffOtooaCaj6I84g3+ag1j/LdWen3+CbVn44ynh+uNWNbvgZkQdVwEdC5/0xyqIkp74tauOExZ3X6K+v5BIWfpnWDP5aVx6GnBCDgreL8AGS3cefNGgqC2Ea2y4/jh2q5sFnftVG6HAFfUtB/Ud+fRWyQtTmRFWTRa33zb78+DgPbxUD7UfGJcaLjQVEu1sQyrRsMm02bBpg1aWq21WBaHtscLH6L/ODMfZDHLAIHhkJDyd8/Nko4fLlUZILV75+HUuU8Z18BMebpzFbIMYVg3dDawkVJI/HUV16MegcFgj3VkL/0WrvXxmiS3wYYgj7uKTkIgLmsWkaKsWZhKK8h5bupXeEWlA15XBDfKPuiFC0xFgiRXYcGHZUfhVK/MpdN6g4WS9tz/Smf/0A673uxiAOeysajtMGIeM+55fl+F9kj7c2yOQIxvMXURmaROQqD6BsvTwsSERPNfnoYB710X4bMSiCzP7a3ojVVGzilL9OKQsasTk+H66/BYNZXbmtHM7eUeg6SWaJBiDgLI56ujatZwu/UP0V/oLGG17ll5PoqDBgG0hN+lSIkpYoeJQn3aT42RkVeXe2H3UBDgWa5GDhyNKkMuGo5OQS4b/Td94rOn3hWRNOdHd7G4kKxe/d5vzm3ujHNo7X3/c/ElT95n6r7PHtz3sdgXXZiWKMV6jGpH/OA1JRGfZVIWMynkd10pPRr2l9o4SFwb2oI8qX7Mx3Up86fb5oUoYyfl3wIP8712GTM15aS92PLjaSJoeUttEVGvUH0EMhcIsFQ+TDCuGD7ERvDPcjvNiaAldz5K6QxhvQJ1ugJTgM2OZoLmss2MzHTMB1VL5I5ta6+Ea0zHXsEi1EBEC9YrjPK5j7fNBVwVN3WPQtnD96FVTP0CYcaiqUr3pGRdE1/jplSWG5DAxUEzqvW6l4GLbB+vaDNxH2Ek14LgXwukjdtCVrnJjB+oQk7oPdlVC0dq4z2d/VNxGC8zfMI170ilIVDZRKf+VwckZsrcfXpD/3blwstmFYm/4BXWRiXk23jUFTQBPN/0AQJVr0T96rG9ABnkG5EiRzDQjSFNlPdJ36DqStx0hbwD/YYfgmmZtg0ZrPnf+89xeMqUuZwNIHqpODJKKw4KRlUeyhMH28GYj22bvWAe/WTtIu4ts6pVigVTt7b0NwizwFDilpzGGAEW5Nh7ZHkP+JO/XjjMzENdMCgUdfE/b7Ct9Bs0etA04fKSCsecme1YdTSKQDQBXPVge55TqYWfIq89SxnQJzHjih34DQhYE09SzTk7e1ZzzJvCZcqOHbPg7htPgjcEUqhpKlfzw80XwMObZwowzPMjA/+MtNfr44K+M3KnB01EUfA8YAy5NPsHw9ZzXx5YXIzZC6KkZAs43B3B+WJzi+xmu0i0dGJwkN6OP15Grs/KMVEMNNzcA9JxYDt7ZsWYBw3fJ04MiVC1aYpKasGSodttFdERodPxlukwmweugRoG7+KjzmfHFAR6Mqsf3Of5tji6+GM6uBUPuuuC9PV9K5GyHVF4pvHbyTp+q7PlGLHPBGr906pDaAA9MXgX9CaWwxH7NfzOHgUt64+BXVwEZnDSOnZ4ge54udmCyOFCJLPeZqKV0vj4XjYjwIIL7XwTnCF3kiSaRmXLQYUGWJVKXNGate7QRnJrHu+jjD7pX29wvV+G4PrUvnZ9Ixe9jr4YJfyOTIwj61e3T1C7LJZPf4zoM0Jn+8mlbZ6J5Xr5VZ4e3oerq5ISi82AyhJUOeyWx10WcKjrv9uN3Xhh334cHBYkNKX1gvlEnW3NQSGDx/2w+VJSRVroYDJ0ALZNOHvmIrIvuDVJTMDLhlEG4lawHPAx2belE1fZDqT1nLpiL48lz0CbBMHfP9E+bzq+xn5HW5cQfLMQ8K4hcP1QndvGSwr+IvDvdveCNf6X9i2Em9fW0r+skmnmo0StyDBspljdN7RHtDPU9V7ELMDsx+t2qEXlchoxKY95NE596Jupd2DdWaMTiTbEsikGad894khJMLk4oc39bK9z3S21+uKqX7h/b9TLHtbdq1Y2r4Vvu74GL0l9E9ljJ8ZsDe6Wlkvnjg5hKJB9XpWideDfHRdCpBkzwGaIwSCQCMA07/+xXnjZ6vTIGa2BPN9j9qfjt1rYN6xjYAnzS1IGI2HfgXZ91Vn7KCDnMyePIiJIYucOE+HlCCMp3dxiG2ktSpxy73RJxdVzf+yjAzmoAxbxKMn4vVWlb3E/aKExrmBvPeYTL4kWR86KtEAZLLrGZPpgHiQjnkHOqxVMtrAUnzHGz99ocxpUQd5wc8ZQV2wqKpBbNFTEHzNh9I1Iv0EIk4bHQF5PmXLHMn/Z+gN3j27CVxZ1lgTfoIako+Nb0Fnlv80uV6tfOKKvvR0wav6GtbZrLD78zjkl+SxLn42llHaRxbUKRhuuOEGnFUiCkuaTTay7FqP+CwKPJbJY8KMuzpMwVLX4vyoRl2x1OM+4rSnkcfLA2CRCOIoHH70YyW6EoopgUA3YIEaSRIJZjI8d88FwxE3kDhMxKpO9kYdeI2KIid/k7IulReQ3pNZFtPRa/eygtab5wQtFrYPAOmr4KWmF2gqHiI6UwBwbC92tHGqGNUCYW/EsXlKZo+PKyThDI2B01RJEG3KkqlZZIkBp790L8M4pG2VJgudqGuZWnI5ZI/6PwgzahI3EhSu2FJdpkIYW9GG7NMMWsk2AuZbYMyqDiUlLlup+nXLTCVz920CG7UgLrBMK8K5ygWWxqlvdzN8KVlTFgCRJ9It6dHR8XtpTmaNo0xQAgvSWSbmHzzhp4DLfgFDBnjajocKk5s9oBwBZKFtp9gk5+k8w6GlUUgX74VDUCQsgLBfsjTI7i9e0p4xdZh7mWTC7lP33dRxYaGnS/un3Ov+chNvyOhvVOqTvYutZQT/KZW77L754MURa5IVVRJHKBftY6ylxPXTaflSSr54/UTPhSbietkx16AO/lZsB1Bex7q7nSTDznoyhwpaF5CV1g0zs61jq6xRnNkmgiHKM7IC5W26cD7QTXuTHHr8PaBxNowBsopjH0VaRLz9Lh8sWKgr29Smx5RS8jbjNTpq5bRZRQAsxl5LXkov83sqPG+jZw+yTLv0fiSREildSHbh3fUj6ldFCLKpoZOs+gW5d5Bc5VRMoA8s22qHjIgXm0UTu9CvcsnQ3CxvcXm4lQYGMt0rt8TXlwFGQzaCIngBiTDjHD/fjDyjr8H2Rkz+y0P7JWYAKOqmf8oTUi5OgVl77pDwHPA0irqIAP7pdBIV6zay0dHnNOFKoVVEZTh7NqEsXVGwqRJCfCwmM8kCnB1Y2X66GJaqBwkKQFaT//dWvsaDfq+e2FoJFRSfYF6yzeNg6cgVXWnX73/MyJEJVECZIsprLvoPWhiqibaJk4VROZAHsoBV5DdQMlzXeEwFUboe1C8G8RPWZ5gyzJMnPpUyyXD09h4DXo2O0KFLiJCGnOBw3OFs/TthG/7awUFz1sf7faLLpTeuF27GXYtnFbvgUpXBmkaDSuxIiOIUHlV3+oJWao8PnCZzkmwzaPjT89H7Sxl7FiVtpq7jNFigBXPODkF92OAVve2CF35rQ88Ru3k68he3fD+aXzBqxYQ9CUWifXWeA1qDgeVogwWU6y9m2ooiUuCeMYekuEs9h8hM9qswv6afeUjy7RYRNm8vLmatMoBYyqUFVdu/ID6xx8bywFI3XrqoTK5u6zAG9Ocr0UnJLkQs+zwaqd3S75ITF44gM4nI/HFbhFOXPBY2YhAllWdawcfc2ewmAHjY+oABIA8kv2de9DnShGaqP7ASl232YB6M+gphwwJjB0DwruvAOnRibIswa4Y+/HKdbh07LpZVoEqcgu9BePfwwZv6uzFuclfoXtAtWjaYhvWcLRnGJ5iEfhzUwtCiaeJGeqsJ6fQICoiZz6pHcwhu4sbKWHRRKyVfbbtacMeaIrY1BxxPXaOpXeGdd9meXdDKNDSVITQqnLrsOs4BKA3lU63dXjY6AVQPYUfVofqGIkypz2o/pL5RHTk3K6uj8Xhvz96R5xWasgdj+CJAhCdzaGDVylJoGUVmdbLk22ILn7+nGKUIE1CUcxKibRcbOIvtcBE9Ox7ZanKcR+80Q7MPZVf4GCQBy42tMOobL7YQQsWWXjXJPc9IuIwY8mfntr1oUlqsR+OO1+/+Ky2gLlXUj7kx7giQxbbUvDfcX6cGn12O+83EzUz4slPwBMw+A5KtFRKdY+q9kpVcLQWPsl3E2PYBqScZXzUj05ojNa1iptRyAP6/VhHFFJw9vJI/13i+12CR2FpIaWaQS5Kde6iSC3prAujrv/6hGsNXyvgTFgHNk9erhgH5aKtsuqJHKxdgz/lkn9E66f7y3lmzq5/NrmunKBIHF/Yl4yKH15bhD4Bjb6pblgQKqhMg7XRZUuiLkXpPfOjTEL7Up4U3an7WQVntnXEFgLn8j9KEw4V9zRbFsDZfpEE+/WtB4iWVxxOIi/NPt4j/9Y4FjIgTd36Qar1AY+ZlEAAoLU415tWrarWMO7101aYyW9VqFvGa6QTragd39OoavorsVAa3dcsWNflWUQO5Hcra1UwdXguKMmRp8ObnnolHKiph977zmNyh62qyq5G/f30OE3QdQcaiWC4pvZJdfcnmBbDtA37HwnwKLXNjyw/4XuMwRu45fqJtpUUE+Rrnuiqa3JXt78XvdEERSXx4cliZCMSDuKa910i0UvfFJkOnkCPN1JTiR+E69Vi80FL+0lGUrxwtDngMNurmJS411XpaY4KkFalD4wboVnpOBbKHTbS5hBx7SCSYNjkksSh5aXKsqrREvkVfsOx1zakSaqqsK7MvJ0CTL3OvcTyutMacp0+Q65kIvqVyH0wd72rmBLeiVNFMfEzY1KkidrvXWXYDfWTZBpXZmA4O3o8FZyPGCM1APtWK5ZwTN81Mu8B9H1lNZfG9g/fx/Sll+6I6dp9z7Vi35aVnLGjGVwDgFTaUUwQvrnCswd+rm4RecjBLNIB2+HjOGhIhUPu80eZ8z0ME2pRKrzdZQZXUd8avmAkW08rt7bEIK4MWRjzApWq1C7pvR+gk4kcbMf3PJFOo3tpDCWPwlbIKigha6F9zAn+t6ZRt/4Qt5FNgmNtw/ZB3G26wBOsOdRAIfsZvv8TT5pK1ZwWP9jlggdezH4fv5Ac2PoRgwRf7kkpdy7lAFZ1evrZl5fbNzTyoM7BfbUkknGU014xl2nQzu2woUR9wZ2WrD0J00XGrxp4Kpo/7Z1Mwy4aBNR8tn3hZ+2MioSmurnpPfQTENoQSOYqC8MznUiILOBiBSfM8lkIRkSschI775RAw1y4JW87ZcU+D8jqJJQzdKsWsZxDzfj6aIJ/21apTDSvR2r5RMiVjWA2s7tThJl6tCNi6jEB80ou3ub6hu3PwbuiqD1iyWvhH/ugYhPudzVC4CbU2PbRXuBiZCQBN0V+ZASD8zUm3rf6vb7JiqLi8y3N5i+WfqrxuRK+Avvhy5/WrAefOouu93pCyN8Z2VK1XdErpoUb7vIz5BUs8Tpc7+Eg9yE+5pwGv1h4n4lCS2TbX6d3gMvSjmgiMrKI+zqNEQ7uaNN9B2E314+5DBrrq8b3BdvPXyTwkyoeo+jUw5F2ROkGRX9OW5RgIW0DEHomZuhQJYVCKK8/4iO47bgegt0Y5u6dN+wDskliDTWdOloSMewzIHxMraATXcJXsjQPvA1UfQ9jgYOv9Ta7cjzkC925Uzbp4WAlXxBnfqPi5tdqNBxo/95v9iQ8U0PR4C8EDf3zBJQ8BTbpJr6lFYLNhmEL0cnu8+DOCii4Wdrj5xtIJwJPpzXw8DlUQ5d80A0i+ZzFTXHq+eBT7JhegQ6TWxMIwa1Q2zo/nOgJd1ReHG4LmeL20PO/aLLlhdK19yww+LiT0KUktTlq+rGU5Q9SYPYdZWU1EQHurXW+Qxc0MVnXwh4PQuYnuvr0n0AZTobQujYVyMpUq24rp8ROlGfnAVVDSZSCz92xDaoBeiPVrg+9n1gvQuHwZn0cRTpYsc1GHNk3jfQ0bc9i77E+1z05FnfFITL+mGPqMGBf7AhcO7d3L8Xz8kpX1Fj53VOcOch2RqMRkTRH1JY7oEgpfhChFJTsn2Rbj0V6Tj9+vFnQpQiVBEPA/Qw0HXalfD7soRAKpv4e/CFP9kaqFrASMVcyezh1p3aKMIgy+I+9VTxrnD9iuA9wr8SVpu6oVaIAPxKpU9n5XbCej09cZKJnvPF2ZuoUFAR/ATz3PhKtYYLoe7QoMvFAdFcUU9JWlrIumeuOgqrglCE4w8m9YKc4XyHfOy8CZPAUTUgQtIQVX0nmoFQMnOBwqKPTckdMRzIf0D7DhoKltmVSpNd84N6ijjv8dm6kQP1iwf16lqRcHohn/TkxHtD+5B3mpOYug3usLyAmRqI6RKEQo4xIGVVlFr7UZ7DDgOHfuc8h1IVKKWk8DfJyM0n3n+F+wxuCvmrHNFHQUDRcxYb3Fwb2Zlr/m7Xx1atXoKffZpwUvuov92J128pAdjsBLsSGvVwxWGSGPc8yCqG01+rvx5KrM3KcMHhXco7OXEPcvqMFn5XB81Ln8EU6uEIDNF+qiJXGmqbtdiQu9GYYV1bZCmBrlXfAWZRu5hehWa/gUFwE7Vvy7yHnGUILR5TQa+oY/U2e0opQDRMVmcKANAMW/DAJsP1jyrDKGf/+9CpbCsObNHI0OV0X+FUQKmqTT5mI+5Yw7ZW8pHeudMJoBOwEYoTw2jNuEzcAwdsJzPRcvUcV0MIgww1PiZxnw65hZqPegs23lT7CdWEmtbheG3rrr5YaKIZQPeKOcZrdzEZv1p6YcoZPaafsyBAA23sQKCCTpxKxDN6MP3kHVqtRG1ZHsszTEg7jdtJ0oDdNLwX4Y2NJVXB/x/um3H/t2EKyUuCImWiNzcKT1gfkqHgY6FHGl7x4erwFJCwBbu5WfgwpfSC1pHGJV1Cmq8tralhZO/Le9jj+ALRazOWyPCpYPJft4veNsfCEWhagvklFIqzU+k2dwRb6y3sVP8N7Yo4vC0gNR8OOsypiHtC2jvcdisnkfgwrnmj2SgC/EQYR88WRIUxAyWhJgpOS2j4bLsw4zbCKzB3Hbhf+LVPkzMaETc+AMKpYnQp1x0v+vCrKlLOI6emtxUkKqZE6IpEajjssIfDtYhRZxDZc7dg5hfsIql5bI536NrHFtgfOUcgJnNlSij2H/Fno+1EwqxpS37dP1GesIlMPtPCVrDJNW/SO3o31vRRWIffh5OzN+O7RTMcuhuinHtMDlakXNaVYvM558Fsvx2WKjgXkwu66AfVK+Eaw3oAncnefckPoZ4DabjEFjYgvc1Rn4BfTXcbCxT9Z/fiatMMj79pTDgLmrcTZvg+3j+rECXG1Q/mggtF6ns10tP1x/SdA3kL9jx6dfuRksgnKCHRE51/rxu/G9hmS5EurC+FOsZgnUy9K6Okq6CiyEYbSiBEKMKbVXWBEDYMzJJz7XgU08VcNAJfcQaz+kqFcJLihOqJav8RKMCegZwUzoPbBsh9C9+MJA4e9yjNmN/xErxLJQjYoqRBwF4pi4h1UNgXFEVCqpYz6KvoFwEZd19KAy8c0E6PhSdatHDiGVDnA2NQQX4e6ReHr2hx+Ep/39GKcMuaT/t0L4Nqwm9ftkDjO3+muD9ViKTOPIaeXEc6LZ/XJYp5Je/yzpYk7S67uJRSJv5RmZLZ9nWOjFpxS4e0vVZB4P0GuX9SnL9dSZG9wrLZ0Q2cJxPDGV/bsrC4A+WQ9b86l3i2hlKflMdSUFAqA7rkaFDmM9rGXPnqoTcQY0HiKD8N8ORTUvF71lgjkpM7CZoeKLDv4H8w/n36f5d7/v2qU8f4ZSXmYp2flDLVtLWBqcLfb0miUELb2aMa6BzZLzbzp4NXQNKYfzMA8TevGr/EYeUUktSLuQOuu3aWELvdxyufB/NVkUqOs6kJje1TPs3x4pQGAp5bDQQ+RCVurHzFuFDk5QUEr6RxLLifxu79qqVnGkAyQMkNibbtriHjerLyDGa1M+l3YCY9/35LpTkjqKgAEt3ORDsGdK4FyiAzJGaQc/elJAm5VRbjsnyRZehEA8J045zztBZUq7x6TgDJlQRYZjZQzBapmCc00mh1Z0IgAAXHhs7/lKnDoIMKCO7UMEGZjCyBXc9RHpH+LYZG25ut7ZddxC3GFPFKbo/tiuU93/Hh+mUAl2azVDMRCOBCuU4FXbiG+V6/qFThRjewemnb7zEZ6ll4nEN89DEZf1/fIlSAECCJVB7DXeU7wl0wVvEQzil429mGTX7/bAi6OuNq2jHiZ8bD6eaKaWlVWtklfXv9Zo5yjY//MTsWuCXH3tipxKzIIf+JyE1rdSfdblpl1EEuI4A02Fs58zs0O6XjFtX+K0JQy/U9TYGGaYwD4EsQN7ICBo1Va+DeKTEVBxVLp+Z82BPcBFUv62SWdselCwaV20cBfmJibvOt3OMZITaJYVi48zwoIbEqzKfkdk8k/dgSN/1mtcWQ7FZG8/H0FgCW89u9kPsRyjOLkTUXvwqcnL1k2LSBXn9K/DMqSzhvtbH9WdaVQWxQ6E7oOdCW15cqPWco5gW8N/tv8gG7YSA2/GcVQyU4CSN15f2cnvHbGvEtBvNehWillHZGq5z3ZrD10JLszGoifNwL+Ezee4LrzF8AToSz124bMyDqjwEPr1z7CQT7cun5qpoGFHmUcKhEycp+/3DBeV9H0TifUEpvjeP4Pn4KOi0/PddDO+HrQfrLYIa336a1Te2TpzLV5BzI8nCYhiPCdgtBTm8latCj4CNvoLbOJBBsPXRMFCujkBGEsBo1nGLNspYYz2Zwc4yp0hnnPoJV0Uy0dNCSX29lbjPbiOBVsq+LAZVOlueiDgbvKEB8cSJFYCobgsWmru4GnB+urlk+mZRaPxFZN/Hn71VVWGK1qESqDdx0ui0IpZtLNQysMOT+/d7yHC47aq4TpOL+t/NAkq1PZ3w5wpm1fZI4jEEWuzsbznUREZMmhqvDMhHQG+GhBS2WtBWYDij45e1Csy3JOXxjBFrAAl3VsAg7A+PL7ITDHPl7PNhnUJSmEw4ZjKZZMETQuEdDP4a/eTvrvAal/mYNVrYLKFLrjcqvMXPnfVvRZT+tSnT3m0/N93DixfWWiNwPNbAC7lWBx0QH60RufjY+4clTak4iPURmrldwl0STu+MWIWg/oiYG7JwQ+4cwX5dsfy6Kj4o7FUo+Nu4I3EfrqEApFe4Ph/lQeUWCAbqbnAf+Z5XRN8gBrybuquwWWP3z+8hFtnkjWTMoA0AXrTWC7aoR+85SV0SKxucj9v7zBGWdLIGFiBjbxELp3L2XpAVwpvmVRk6KUxhC7OcXN9aS3enQbS4IClq1uuZbqTahWdXe0FEBwg+QWOjID9dofGwXs6lTokYj8aSyE6IJxarFLy5g6ogg3rwOo1jj2rpewNKJb9HEOd+8WRBOq+u2lbKC8NM5qHNoA2QdxX/YVmVvL70JfQsMBZnviSoBDMuDdVhAbDmZoRp+8/5lgL+dnH0T1nh91YVRZlFIgHypmXUR2Dy8Em2ZZvjnsS/W645HvEcSbGlz+iZ1zN0y7BVVsT/Xng1VG7Pg4HU/km+nbpZmkxuYM6M+b10RZcuIfwZzBCJW4obr06AN1mQEM3jcr0tKKFqb+V0NiVxF8pVnUeBBpo5Yw9AY2uQJ+LY+ylVb8UCexzNSVvNOuUI343/Cg0EdlVDy1aC/TI8YQaewryvj+y+jK3akgmCfC4kSPWtD4abVc7ZqvFIM/gEeLmfigwjU+1eUdwpeDBRMW53ZefeT/8svnMQFvD6DgDUjKEo7mo5I+7B2yhz14DB2+m+xN2ny5HXe7laNReaEgNRRB4JBAP5xC5r49Ez86nDHo64ZUl1oqc1rQKYgcxaPGpne9zr2FhVA+hptPhtqSHi8tfcuKxPjPqfUTdkkTk8meHmcVhmvGhG+BMTS3Lg2K2iAoGww5VJI6cQLCH1wd/ey6WtTAfwTZ+RO+3ZgzgPa8/KNFksRCESx+pI3ydkzPVzO0ExFD+fUE8b0vtFPZKNPk371m4UKg1phD5JwWQl/nuHQzf1aj2c1gCo7vR74Djvl0se4ugxp3w0xeuvUyMTyP0ODfVi9ox9iu5GQ9yGEeBJzswfOHiBC95kPQ6Kq1EZYk/kkeTaq8ohX5ntD0JdPxtrLeQ+Ndmvv0VtSGYhLeB05N7RkqvJPBImeM785uVH/0D1Gj/gV94iCha7bcmEB4zGQpV4z0u1qs263/y0Jhl0jEn/5mlH0/I/2KPf2mfSeog/2gou4l6aNtumv14gqkAlNu+1EcgobH3VtFLkj6nQFwZ/wXOdqWkO6oOkFelVjFHk8VV35eKPHH0Nd5/MtPD4glUGvptRE+OYQMPsdP12jNs3j7VI3LysUZsLvgH2lnbwuaM8lLzBDSbyayN0G12I3nmq3Cv6UedXL1ywUTlfgIz5bJxXiDmsPoT5NozVEp1RByzY/5PmJzPlyBUDJCRm8aPB31bUqOPkxS6IkXqYEUDZ+kCxBmyFazmKIdTUrKr+6J7N6cq0DMFD0TtvmVf97vBpHIYvCZriJYixLuvIi2CAvwQFgQ+jfsY8MlMcJjDXrMxqkKHQsLETEH4V/8xeNFy+fgYRxspMCZ3nWAc2K3Zpa8u+Lms+eBjfYclRDNAkYpHrFjAAMCR3a5YAcBUE4ra8frl1s6hj0l19zLmAGzc47Q9elmRKM8NCz6Mm9davNqRUQyWca5S7nrccACJm3kDpF61EurMqRO0484cJbYMfAhkod8Q36ScxLSBZsYOUT8nu21mvRP9J6k9kPk5I0T/B+viXGPMdb/wffqhC9/9mdRu6Bz2TyX5b5lAO41O2c7xEVDKMUuhQS/qmKiEwnWNCWaZrdUhdDUmU775F+eHKkg2wCyxezJPYjCXr4H7MZTvIXHE1xfjtYF45Hs+ebTzA38JKZ/iFqKBBakx3E9mMyXvraqhlh0F4HsL+x3tYOWTXrs70e9HNHC2KUCfmlp86B3oYWhvC+upF3jZ7SANLuzSMC4amIdbbeqj/YtiEgqmBnBi+KxYNrbAdXeleQgwvgwGINqWvFBTe0yGqVuz6NOa4gn0SkSG2VL7DGRYrehCdS8o9loCPXmFXwU1H7DRcIRhifMSVELnOXYbPqXqCt5toreQ4PHL3dHiVBop4Ae5jtGonshjV2d3MSOy6nYe9VgjLuuOKUDKNbEhPuGsRR3yq1odrh4RioBcutbkgb4l4+7T/sWWPMMzMf/mDbn/B7ClapjzqlGpE08P/J9THej6G1YFoqoxQjNxtS0GItqwJg2oy6BkOlvdTpxDfWp9OzqNrFfw3LY40PY6Z/AVvTrPACGRH1oRzRfgnou4Owfz38NetbEYlWvMf/MhbsQ1vOi4IcVb8V6bmvNzghkbDSeuXBZ6V/GOaBopxaQ4sdwvUgAjDki7v7dPph6R4xROfNzV+m35ViUpkPMDk96NsmFt51TMQMECR922gnrWLnbbTq1lgtTX/L+cx02TQZOiLD3/0A44+hwIftLv5CDAcsB7iXTAIBA7jbAS42vCGiuiMLx3LD6iJZmcebwW9tRmO8z0V2mgnZDNeBNtDozUUS5pgUUbbKwB3bVjT+3QYipaLuR1EJaB3l8P/INX9jwv7eY47sbHXq7dur61kp1nlVgDeLDDKJP/E+IQUsHEHYv/WFVcN4v7ULm2OHXQyEpj+NBp67axTmMR5l1Fesum/fXqa+H5hrb1HhYfW+Qfa/FzBW12fjC9IxgVcQmiVidUMOqytMAZUovKGh9S7mesNXMOyRfb4LIUJO9OmvBhoGIqxfjjO8ofiztsAyWFQ08C24qpoUcwZlvGsdut4L90V7ZEgw6VH54J97CeqvwV7GiGq3KRsO+BK6xc+ooKXmGTfWvCMOZd4jIQUKdutmDkx5DS6h/AacJK2YDZUGlPEGWt6BNBRtMhD1fh+IrIg1quAic6DdeMh0eV/fXJ3r9O9/TYC22Hb7rIvO0vCh2XJ+lon0Yh3fFy2cqRIWOdA5KzNp/uf/P7agib4eTA18ydph4/jod/1tZJMee6xyLAQqubIqjntxfGX5sVlUtqVxl+d5aikLOW/oKNeI0GRb4LiHRf90zOzrYTQFi0G59KDbKLBEnrxxEi1ldYqcdm5jkCEFoQ0ZjzMzaI9c/BpyOyHVB1F4WHkfrMuJZjCRNtcsFGJ7/QpOudqUW9ZYIoa7syuZ1nVL6LnlYgjpwzR8hnIoUblnRG/sE+/tuLVNbjGU0sH+HpTYMQlOo7G/N7V5DPsquklls1+xexMAxnK0d0oPvfDsN5bdUBOJr2nM0UvQfTWxxJMlidDZWlfrnebanvHMUTNV4AH6FdAOEdjPrlXxJvh0+lXfVCxRMShqCw9Z5/RsLQauKVN3aeRKN9d0iBk3g8dl9sOHQnhVU+uFbbVsIXi5EWEpE8LWOQsAsZKQbmyEQdjccP0heRO2hF7Q433oAdNzdSPKo2LhXTsD43sxYSF1J+0Xil1ip8Sezm75RoOFomoiWQJmiNcE88dUwLaI5eKXc5IkH886BTCKyEaK9L3p3+UWaTF6m1Ja7zO8DyRMUC7+1HB8p5smyTLDp4MyNzfmBUCmLFg6aAZXHTY/vbaFbrTLOi7+QbYjio7pBGs0/wJa+FthJmDTi1sSrOTFo8f6vTU7rjvv6Vl+fk2CULWvgAF+UcQmp6J0NNCP+0SUxMwkXluInQpawamCm+mW3RVapYWm1dBb6371sRd76v1T0DNn4IMIhZB4v/vagJXhcjlpZfPdDFHjytfUhkcBk3o3VW7ZxLvIFc0G7UY9IV8p1CYLTCp/I08xxmWlYsxFwWgcQbFOE9h91q+YpZ1THmT9R2yqvOz55gbOuJbBbMHGev4TknEjGAdR6QfR8cFkyx//HS9u1xKJ2ACrYyopX6xcg/Ux6ayLIiE5123EyO7lWYBTuLrAR/zlDO9jluo7sN0GMoFQZupE+qx1w9hS7FsS1GSsgaq/RwLenXQnntM6TfUVQKtN5SbvfnnSnt8wg5PVRDMpfbTUnPUIm7ztY3vbpWrEtyu94OC9u5p2tL0j96NJblOGDzWce3iPpwVheiE/NlkohejFxgi9hBC9xWnfCCwdngrr1dlqDfilrD5BBCHgIseV4dj5c66IAg1ac3TxJfadJvrLXuSP/oOy4rLLV1NaX/d6nAPtXPSGUUy1IKFufU5KMAYtJT4u1ZStKL17jxClTLHAfWMHC93jp1cL0w7XbY6+YUEK6OD8lwOOMSSRv14O0+okYVPp6o9RWk0q2R4df7n+dPU7kH8xQf39EV9ZrzileOvIgCsjKTsHGbV8pZn+AEZ7Ew/0w/0/tIE9Wfg9Cv2XKLDGT47B4+VAB5RyGYEVL+EAcJo1/kd7AMjn9ysyKsYJPtFBw9vzHWSawSKC5LU9gygLmWbBJOzArL1G4z2yxAtKuRd+t+JWyOJ+dWV5vOvdmrq/LRvP/mb+Z/dps9SYYBKN8D0DDE14e7KVQWkRXK87hOADmCdr6tAFqpynHquM6vDLmZDaNqSfbCiUW+j8onhxeyemSod/s74VDV1DTvQZ12sh7J0srb5whNpBUOd8AsAMsiCacSHonKD4iHdBp7wUltCimHoqAc/ceJEsAhiaHmh8s3PJ5knFbEsaVZbM3kmTGDh8hvpfeWagi1RK2SGTlHtBf3Q7fGIxs69s/3PTynbwy4Fsbl+v50VzIgyKt4KJSa+L2ClbQ52RHxJBH4o2KWa1yiKkixo2qJKiMSTdoz2jMFGujDNopqf2XYUKH2Qwlak8eOoIYhuEKJd/3oUjLUaVGSnoqSTq1+iBFWNb+YxYaTYgNGWLkxSyhKAS12Q8RKe/mf4io1RM2bPeNUCRRmfS7AC3oOxW6VyNQ2wVat1Y5jptDun5HcKys27FrrSIs0WJgwa+UxMFBPHHmuojbMX6f06wLKyTxPUM3ZkZbt8GQJ2mwEmZsA1JQloXL0DUy9phE0/DsdtQqQPGperll+ltWU6HzRGvedjqQKmzMuvE4i3lYUDYtyIFuSzjLzC22lj+1kSw+McPqJT71ZAyv8hc653Fl2C8XyxWPtTQif3bdqo/Isb+9G27zb0ValvUWqwsDwEGv7Yx0l6F88whlzTjWSg4iLinGXGX7G8pRmqbJ25WYZUUg66HrrYuVBBi8YdAPmibEJGR7cM9dI+SGQssakfaYDHUhsnl28XZwvki06xS/6wf9n6sCacxXWeTw9FCBxp3fgLLws445JW71W/AkJomrToPUl5jcCjB42+GTRX3cfmPBfMMxCC9Mepq0hqkE2FSRNy2RHrQpmAsQ7Dv6mwUxJMEz/AmzKkvJpArrWAFfDVRX+vup7jBGNAvncl7MQVgeY/WbsBBfr9QF40U1wbOUY74iYS5n8Js6eRqo4JVkDTimKOaxvRhJFKBLew94gWrGZJ66VrjAgOD2SUqNn34YVvSRz15komUHphyFlNvduBMSrm/zLMqLdg+4lHU334jlrUVmaQQTLdNwqLyq2LP+AaliPHKBCN53gVednwcrc9znDXS63Qvh5+AnLtj82CgPXM+8RM8T5Y8Q9W1V5Slgk7wWra9KBH2qJI8ucwBMlbXzqLlv1Wi7tXEsQMat2kJ1j0O7vX+6m/jECW8LXwVkERj6h+2YNCCa06BpB9+m/ORxc/3nKAU3U+9DgCtG9Fex/8bQ142uE/khnPcp7qk20V8eTpWic5o5WyLXeLQOo0ne4QCfficEnnQWG5YwOlRzEJxFSVaMDg567277fJ51t86uAGmgt6G/YIfP2k7cin16+qhnlNtj+xUN/d1YyzWDS3d229+MV1NxC/9eKMpjLiN4Id3qFShr3k637awsmX/94X7urQWO+Srk5erkkC9MBjBjuVZ0/w6tjdAj4K7O6uf20DwhlmLZ0JrPufnWUV6pn8DsSUR26CWFFKJqsZuqbSH/9cryv4ycADMSbxLYZXm2EVuHW8h2Q6t3uY0j55lkVK9XgG2lyKvZZcXgFTQkRz7IdDm0CoFomlhbdb8qRtnMLmstmw5KI/ZhhHjJhmtPauDmKiJ2tzUm2FR49pjASE8U0bGnzjQrwcJ9J5aPNRloMmKBnqbFufWZ++K/Erd7SpJVbYhhs8AndFansEK+SaENCd9DZim1RniD/IUszVX1+e+hP1iZcrOFxM9WPuynCB/eTRT4zmIBoU0DxYTv1bGmkYR+R7E7DIvVkYU+MrjWK6vseHSyuVn60iudPKVEVYIMIY6COmlVVA8K8v5VLmXjIiNzbn9yja2LrLBD3urjZpV6+15XDUJHFa12/ChKN5RdTPjD/sIcx4QplNIokKiYJnrZt+dQnV9ZtMVrReDI9SX1+51yIweLOhf/gHut7TR6TDiEHGrPrJSWsSmUCaW0Q36Jto8Iv6QDdT++/LzZy4vDN1jvCsRIbjC0vKbqnhplupnPAYAM19dKW+Ixgm+O8PihVMEDp+LHRLbew+WRw66ORRPiGKjZyNQBL75e6wRAUayPsM0psoyp7hVNSomLM6gt4Ef6Y3fheWk/D1laW5igj1O5/A0GE2AZXrl3Y+xFiDgw+JMcH+vkehNYAz/gAKAnzhoPNj7IGuJB7lfnkrxhJ0v2rK4cfJDrKvBBmOPVG1beVpko1rS3Zz76S2lidLWemCmpt9y9ERN/IiHBIgZ6o7/VxrwvYSlJgHr+ypaZKGa+cFSCAW3lG8YwZYHtA0Mv1YsDBf0j6bN7ehoVuM028WtyPwHFahqMUcggSEqndLTirdokglhumTwNKW7/Wtblhou8X4RcPsDBFJnz/sO1Zk42dtMj+0fLwnBnTtfxRxpvGGpkZQelhJ3mn7y9bnfUSXVI42r93PlUKepk0dNbCnxNsg2mabdAIDsNWee2a4zYN4BSp55s0WpDjDbjjwDSE91LgZd27U+o9dai2vNkAQJcDxwUdPJw0T54xBWT2UQLzW1vcJJW+xKM38+uNsZlLykr0CzK/1JhDRL7J5iaydnECE5ET390YEiJBqVXzMknsF7Lac07yT0sSxQPDhSOnHXd7q0rnpdnkrDqSLXb7hzGr1/OixdVgizrVHxyXrWNOEuLV3P8SoVS5eJNc145Pnuu/7NnwFGODSdKn7mCwTObO1ivYargArSnsOS+Iw0tsOraOrVHuyFNh9my06hDH5ndQ3LMXjJbvr98YYE+sysRiZPdQShXwH5S4z8IEsXAVKBBzyy+142qtW/vHz6vCKc9YnVDE08Tz0Zkl+A7s2//3usQlY3wSBwWx/p0vT6XvvcYtj15GtLkXAhMjJCvnty8xvyNS73iU1jUxJqjAJSn1LYj6aORNLlZyxQAP1PlGBl3u19wK2hXyxScfV2zG7+S5g1oA14jeM3zVKiXvLATNTVuu+XgcByanl/nHG69YHJla29dM3QX1oZrEVCrxBsLJtPNrGY2E1GfyYVBpHVX3NJowwffiTbmhNzao7/nUky7Xt4m1p24E2OvIkl+GFlTDmrqMIJOpgXcnqkOXd0C8PNN5OvY7vJziPD0kpbV885DtsO5/9C9B1BQIdi7dK0HUAM5VGhxuM89NBZyiMmAOjxmlwslb0GspLNxNl6tRVVKE0PBgH5aq1Ugp6Lw5VpeqmuoVQmlKC457eDg30AyFFx0OkTmMF/yTLY/MopfVVuRuPg6Jw602qCbgiTvhNA+7v0wVJXfznegCBXAWgwDKs7nTgK2WVrug7Lo+x6MnapZRJyXLdHvspD5CU3rtWcX6kCoTyLAHknQQf85JBP5rzp1CGj98P5rf3MQ5b4T9NY2/3nyasgrOe7lilt7SQ+zub4Sin7hhrBJoMFSJfJ3bG5hhrpgQzuFXY4tjUUFgAK524TeMt8ELtBHWbJnkUNPyjCEy+j52of/KVWZRpSBALkyckgSFMbTLd7MlpJWjrR1uwKblwDsIW1iQsMKQxany2eIG3fxCRmMYTUIMf/feIlDMdy+PKx2mHf0akZNC10w0NP7YO0JObtlIc625kCtwQCnf39gVYxRg1bIp8EElx7lSPcmuY/NkbLbcRnC4GvHhymKZ88jraFLFwnG+SwfuBpj435o/qrXM+CyhTPzXOgvFupN2cpSf71YYxygKAs6i5rD7Mhy02A4fDFReFlkyrjs/KeqzhAdz9BlaGXm92pjlfalwMGF3eSRazUV5eQKY85xHHgdNqsuGo3V+TYFVcOpLk0bq8S38V7CkYUHx4cUnqi4JE4v2/6tDHc0HwKapCIuoqNe7jvPEHGxrrih8ymoFAR51hjndEDXVMAMpLpfWOiYEakMBYO5VbEF/FYoaDloCjQUQ88j/5tstbET9o6c1Dn0dXa6InlEWiR1DMDRPRYlkavbd76SEfQ8gAIJpU0zaLcY4y3uGmmcIQrSkZkghAqbMXALqvVe28kqO2NyRN3C3Tl3Ahf03EnaqUIv8j7sIZZFhoKSdVap9oyiB0dS5WdGpkBAvrWCUPv1R+7JPpojvKp4JYuQxDR38Spv1WwXbwtziDxGx8TgIISg/TxKCYT78uianFtqIc4TTSGg1Vdjuc5r7NAj35ht9KSLU88xN/ruDHA1/Iajs7R8vR++c4vl7gJnXQQh9W6ycnUWx5m6jVpF561CfOzcXfnHXh0dy3BHtB2xZwtPnQA8veilH5YkDev/RAh3F6yDbOLFlM7h7QS7x0EZ6Pe/erRDxIBRAHkTR4LHfiRyCjDl7gCfpM8Bj5a0giiFR2fhmYeKMwAH8Nf9nUwHbwQcz9XJ3fLflmzyREAtrzRnfBdTAGw5Zu7vojyq6F5x6jh9nAUtv0JT1Ci3ZQjBG1IGv9SzjXRl2Q5CY2EIwUf1KFBQA63xdggNm8394+A8Y7Hmy5M/oSW9MvQpRoj7UV802GdNkkEpxNhJkQubtcpF8PHfS27C4IsVKVyvGxz3qXTavnZccKrUJGEJ+wKxz+rqdwkVm6fuQM3Y5/ITRqOIiIVfl+967vc0OlE4IqLfKhZHijQYZfL1d0/UI8AxzPgA9pPZPUF7A/h9I93r8DXEHR4nXeWTwGk9A3ZzrXmCeF10JLzZw7UtlWViJIDjoZdh/5ZkzU8c2PIp+jeuzd9t3Yu3t6hcdNFLbVWILbhL02GQfJc5Jssg6qotJPsOP48ga27MlMbEcnetAiwXiGtY1Pf0vPuu7Ug1EbGkAUt+86wo0+HAjjvbnweCS9y98AlmM8I+Jlx58X6pHWd+qYjA14I97y51plx8qOXnq7KWBGk5fg12K54ZXuaJjNf2hJYf2zpwCvfkYIqKFDoc3ie/V/Basot5qHxgeD1/bxZlq9baDjm7F0K/p+7wfXooE1HM+Gc90sB6HkbQWZVFTnDbsyy1COv5Wqf9rtD6On0p3WCiCHyCSUiUUA0/RdnxRhPyDUfSHAOeBvH8fZmoL9TMFg1wjZ84ed53xlR7+1ZMaS4QLEGaCVVFwPogfznewqKiduIObMey2uPVUDhTrSOXleOX9fAz0a5EMX/V9x4lh7E0H1QbpCei0UYG2IGdVqrhJGnnLXFB/TMnctixCHXE0UZAS0N3lKCziLZz/9lb68Mml7Bxvo5IU0DL4pEwUeBMCOgTjcrsPlbxkz+jp23EIbFIQltqAL4FBVBEk+CLW/lhbGfs+EqhY+m8e3mac2OkwZVe6rUO0/h66KUAQwScPfi7iLas/pJcZDcpIlektd2gODcUl+IYelkhZcNwDzSLXmmjKI+Vz5wG1Jg2EIbgxCciE5fHEljucdb3CNS59UyD1WUV6RwxyjtSSEFxSGqvFFwtVpFxHITzDDZtaM3N/8XjFB235DCm/bTM2ES3V7C9lGLcut/aEnH6U9ZL231RRx2DQl1gg1wk/vWhiu9+8OJtRUgdwqor0J6aFSDv+PXICA05JGvnQhyQ82T/e7Mm8m00enPtqe5QiVDUnYPcLVuCIy3X3x1K04iA7L0STKfLpMDg2OWBOcf7Xlb/6bcpKOzLooSc0RrqvFyUEj20qm/CoTP4nnPpE0NeHNE8uvXGU4hIekjzEHwJt/xym+K/+lFrd2J2yzjkN9b4oYIWhm522Xld8OHLfCQ5Uwkd0O4FxZGCFcie671fXdLdBj8IElmxcVPnQ1qloPnfHeGNQ2ziJ99B7n6j40eT73TADA4lF2bD8ZYDi3qPUliOPq6kzhVaJmPjE3sqA8fAe35N+0cZxoQFa7B5lCngf1oz15TS4E55AXM5AzZ6+iEhiPRKIFxauBikr/wMG9t6TiXHrTBOSb+Z93hj1NKE+vrZ7I+g89gf2N+IMGADrYzyQsyGQ0tZx0EMG9XWqilzpmy2ZwLUOTmPVgQoza2lubYphrr1DLXe1m3q07EQaq+xdgrcKBDZvurySu3E2W1hsRMFJ9/YtrQNQM2YR9FxxrAZBzbBmGtYcSmSKrn/NTgzB4q2ivmfvnFipvo4SWremeYbGrkwe/AFOaOUixKEixUdI78j9B337pVYZt028WXH2Acs6DYsljTI7ErOu0+rbXCBDblZ8MctlW6zWAUm5PF8qf2r9WDqXHpw4GksYx0XRDl9hyS8tAUMAyOkavepU5dn38V8ZtADXlIDBp51NZUGcRdKP080jXNbNTbglKEDen+CdTzzp0880W9VvcYLuWLnC1a+fVsKPgemElNal1dpTnXmSSrg1EuZUUmaktZXDPxBfZNO8F0YAgm5BIjaVZtLK6YO4nNqJ2Vb1WmzrngHQzhQ2ACAfEkWWPknW1G7FJAPtfTOsQ1zAJtBvBXtIash0EmrjQ/fh5x+UQbfabcTziwz8gwyEy2yiRSipQKEsXWEPoqPoJlVlGJsz1yCIYQjQEwj5xXDhyqixRk8Dz9mrdy7cDi16GOdLaoMmh3tu009IRQ2GPG081gFb1BocbUzFh+7fFhasPHdAUjEqDRkJ9prhQEdrYB8RNsl5G1gqmGP3IJS0nJn4JVZXi0tqsmaJlAgEZ330QSUCmO2AykzTMcIyyUTB6mTbNK4OB8J2Cl4S45Uiq0F6uuWP+rExCONt2TXdy5sBfN3kboxzt9NKz0rlgZchBQgsEvaBO/79+c9ckPv8M0V0uevnsN+U5NyIsFvbFWHnof7m1iSoTfzI2nTwXwduCosKh1LnkM/ZYCz5OdRe2PPKdevvVgCzKGx22cPLr1wBoKgmhWUlClvKbbEb0/IY8Yalhvn8kMlMLDRsnwJGNlVIoKcHK8jPo/wlNj2q2lXmoLG4Tt1TvrfJ+z363M+g6Bg96M8xa9GiheKhyIv7QiyfgU+rJW8sJH+Gm+oQtZfdtQvrYZHF4yN2VXQ6kkP851RzLHuARq+KKTRgcdiCScJUVFLpZhh9Z2Nt5PXQ9yBM5bhuJKQCu/I3XUQamVUgmZsPDtCv7qJIkTGg/1xDMBNB1E7uJ7MCFRLMk+Xr7mDJ+xA6zmlu6VhQHjp2iSjMVUlzdtAdMsKRWQA/TA/LphUtKo4fDfFprw5tOFv47b9QB2qqJrFivyOdrfBmcl+gKvNit1NSbgVBt2KKI4/CkgTy2ScgjZulDgyWLNKz8eFUZjjAfeAedB7voINuVh2MtQmZ3MQaqMn3/EIzDvT8hi5l7hrWYt7WdtvXdk/0H2r9yDqhzqAnhJ+VWV6VuxoyjZJy4z4HakuzSLw1+1wLQtfIxOUYXpHiz6ShHj75b94sS4I1KXnaOfS3YvOzV21NqZT2EPeZ8s2n5laEPCIBfEI/X2zHupDgJC1VnAxl6psAe6KVJ2G+ru2jG2X38wsR/WTNBSxKuw6tGiXk6gHXo96wOcKu71Oh1twzpdaVrHBbQVyFG24GFpG3afF+w0inUtyzvFapUeocMHCrwOcneDtrW15gleOZBIRll5ADfwejQhbG4BSSpqgq46m35sIQ2+xSI9r5uKeaZInHL2yoMtbSdPQi46zZVjGCm54vx+pd8Y/JfMnEU3hRvEKAof+ILXdSUv1GDqehVhe85MSEoe4dNtEo6aae/kbz9qtcDW03lVex3ZUoDZgRkDSe6BvOGGPdLdqR2DlVw+mW46hPx19SU7lyapVX0s8QUIHeA1Pb1Uu/154gDGI4iHZpj/GgpkYmvSLRzGhbiu3kx2vz+I3wHYDOXtLiXSLdDRM3s3mGlx3sOQwrws2Hk50ldcT9MD7LKO/y8BWbM+tBo+sJD4KX4FdDWsy/RkRXzYxyxfGR4eFI0hwFiBy9AXMUlBp/oDBucT1ygdcQ1IpnnG9GQywq6rKR2Oz0LZK/rVO9aljFCKVmFckz4VLa6bymg8g/jiC5fXbmLhL7LUMk3Hyc/R11luBA0G1yNEA0MSBiYFYrqouXFAP9B73bAmIO5gQJwIgwcE/KUxw1hZd33CssGD0QKICALsldvXAQ773UaQ/ugOzADYZoN4W3UJi0NJe1Y6Gsds+aj/xXpnuT8Zdnx+QntDn5SA4ZpWRwo9QAZO/kprE9WMpeZorpR7WNHOa8QSmA6RyND7Zn3Xzq4siUQmvVMTqLchyczuBq0HMWktIcfqqiRBh9mBBQeC9QeiN40oRpMbSoE+1aNs8eip4YSB3QsuGH1H7abm3hDE1l4oPov6OVMmOJHnkGGppt3BPWlo/KSAr8NVnKFU3SUKfJ56jLl/Xppk8AZbsNXmp/VYOlkiyoeG8jsjGGbtV+JBe4NYuTXcyUMrqTb6hLGvQvMR8QT+ONw0cc8jzd6VD6uSrwzhUOCB0Cj+esWErneQZq57Ylzch2a8uE97tsVbsw8Kfxrqvy0WO23fsxu0gOm7HSXQDs+2ZVs/2bsevW/m//WCu6P/fCQqF54GFV4noQrHtmNPYt2uWMCsqB5bMwanDPq5aBbiK1vlWYgEOUIfyEC5hD1frgY/jG9QHP93dR93Z6CTWaq0BRHVM6HfbiI5LlN37ZJeWZGarFBK5U0JtCH+fJIzN5JCQ/KwqTpbH7oy9iZlDLKeQNdQWYQR5e/bhinDI4aD8FH9vPkii0g/d/OO/FZCq+i/q8o+qvLjCzPmdBxaqpAPizuDXDKwohUBAtpcXqqn6Y9IQNm8ESirDVtdPvwQ0ypiB906rdizRy+p4+mdd/UBaedCm+bFOjxzKxtaPZYZxlxIOYq9JlkUk3WPYWJA/s4qQZBbJ2ND9r2kK/gRTzXrY7RxbvjZqQahUav8TxrI63+FhKw6qsW1cV34zm3XEnvurBU8Rvic35Xl6/TEGPIKlDPlt9uvPpS0v4+jzRIPaOtC/Zu4f218uAy9DmUSbMmNOnx+vnmJVuQzyu8HJFt0oSiWHgGACzDAIg2mbMlw74nTdfjs2xzUMPhjunF9CUdkAukUbOPf4vRecj8WOazqzGYWMF5bTl1ObpDF+biSrDwFyb1LBFPbiN2oeObG0h8PLmdE1RojzUHCeImtcjs1xZd6s1Q55216CX8/l325/3L03jjzvxrlUgFVk76YkDU+YErn0UyUatccsR99hOimnv3AtJKLSPSeWvNg4wzgBi4z3hH+eLLOEgEtNFqpKjUt0xetxZN6gmHDBqBVVsqNLpMjINOEM6IpPP1fznwuMkrolDPfD1OhO0bkai1wZIC+Sp6+h9LI9hSGUonjxgd2ieI3fYE4kAl8jsoK3gNl6aBY9BeSu2cC/9pgIbOH4jBnsd2tGrWoFYeYWi/oBY1fVra6OcF6LlHH7b0hBTjLj/NGq7a7FAtaNlUL+vUVKg9N6CwijI13zRxiC7p5jJsvPMZunZNhLYbfhZmvuIbijbCGTI9Qiy72bIe+tmvPxIDILtUSf9evUmC6Ix5I6OxAkNHIrU0Q398uRK3r4Etwhb6e59mqsGvDpGXnGu+gLHHiFPu3VaPHwZEAiaiXGamL3bYlakfv9s5aOSfn0mBx2lSS9YWd2PGPspk/SLrfvvwtnMruhTVJ0P5eqx7ng8jLeLj/qHDum7q15XjlPImI1MTz12MyiUKBPfQcH1R2EnElYgw3el3Ada0w3OjkhOp8pDoooeIp3osywCAKjPo79XUmaQsgatm6ew0pJiNYorazgd+NU74tgkLW5gW1BRRnEgZJUK5UarklukHOyio+hDDlNjuCJ+3vEW22EdWe2+6Hu+mgO3kcWJ4EjARRFmxZOIujm54mkpbP+vO1HWSxmJU0LUCOq3RfD55ZeA5uvnoxX/UgK46VkeACoq39v8bM8cto60qFLzkI4SRJPsZ2shKx9E7knCJnHQpaqjd3iWGNURNRTw0x3ktAtffPELSwV5aiZLFAsvryEJZ7pejv4ysgmQuY9Sb/Chf4Ly7BBBqvXK7qLOqeyiQeDf2p6FpdvC4+0cx9vYnwQGuRo//4CuCdz2DrtOFXVohvrTW7nLnQWdkOtxemTiEPMrcHJLEJyjsxubULPGYum0hrc72iNkDuZhD9th2JrobejyFM+SIg6jCI5I2SwnqChDTduWMY/TooB0loyWxM0sC17R3veuVSUANRoGvHoVFCdhNH8qk6flaxm/hZe/sgJ80p7+xpMUh0mcgpwtqi4lBhjx06tR526FoQEUkdXXYW9uJDXnp3o+1m5SDzMU9HMOa73bzmA/wQQWB3RBlDjYQ8Z3P5/nTVWOaAPTMUk+dFeIQnd/oWBg2kj8VyVLGqIGc+Y6bwXiqZLh2+9QHytCqvRcwE3om3v4Mc9ozzUZQgCScfAke29fwMJa3h/WhuJKAaBvSA7lARINb3wgRhXaJqsZY8sIqxCo/dCOouIgCrhXTaAOyWQzkSHgjD30wGQ4u2/zpRWiSoq8eSFJ7MO1J7Dm3iDqji69/3hccSjExsAfGEvr7guZ3Bg2TwYbCQjwwTUnfPkGMgn5XlPHMdaljrHB26jeJ81i+i3td4dCGTAVM1Rp3ok7/REIAdTmamI/jWerLpPoIu46VFTgIsGnAaVL6G+fDcWISg4/pf6vCdYzSeNWwTRCSX1hMAaA9dZmJ1lL+RJfbrqS3A6gT45xaX57+wUuDSpzYGm8CvTW/VrqMAhuuCEB3EMQUJXKJNkL5haXl85KWo3iBydUTwAgp4ZRKBLCGjcK50HQ9hnn5g4rvpIjyNq2KDr6Lx9VJ3pjiX8Ut2p92TbD49k62f4a1DoTTfNTq4ep9aY78lm4lTX7LXnT/sEgToNBLqDhRadPgAY00JKEG6UGwcgoJ4VDvPbL/dO6El9DDVyZFB1SNaKrcemmUDIEDMI2mhsoSQZDQweHbCCfG8xPIxAA1iyQ5BFFXXOv/KGMRSq4yPs0/RkmTcCMDYzLHgPuHMQwyj3Llj7pK0WtyU5pB+bn+G4CgJNtQXUaPVDH28cM9h2lqcsrbtkvCReWvwk3S4T+X04ULL9mKWWvnhwkRyZ8wsKdlP7+UkXpKpledsumluI4Zz5u/uyEvCwTmOSYnmEgishwQijoAH+Rul/mV0HJy57REM++mV32BEYJ3p+ZP5gNR05O8xL89xJ42CLDFY+WABm/KXz/Z/e7ym8IkIB6Wdz7eBfvw4p7TSE6DlNnOhv3Ky5S73y5iMM5gH8/pouwO+QkqsHqql/oSgawS9lDMpiI5AmsbdTuHYmi5u5ig98aHcFLGaSeWs3VCAAj6gZ4lwXHCRYCSgqVTHjZPvvzckizslWm9fvYLFz4cma9Fk0TlpEZZ6oa0tbRTLyzxr4msb8UqWbS2DcEGQ714VSMNaIoGTjZ5BCFftAt01kEMicNSFNsDG4utrbYIjDlIHa0TPhAbAoJtjeCoUvQwcBJPa8T5OT5tGNBWIFBO6IEBp2vrA0nnsNa8PM3fITO+eNBldbu0cIhkbUh+M4vuPI8H0lYSJYTT/VEy3oIwDEezKlr3XxKOy4Bk17BOpfusODUgDmqD44XkH6PNWcN3vkb3WrUAqJtls2xazo20ML1YlE/OguZiqpf6An8wU3o++rRWRn4NegX+DRiXuH4OFcCJAnXvqd4eiS6W+TTtOLGI7x+eP3oMj0nedlucPzRFp9BRzT3puNQ8xPTq1OvjEe+r3Z3wJVv9b5vzcja2kXvW0PbspzRCOASfvhiI1aDFvAGf1lGUpYVk26wiXkwKxeWe0jc4QE6x3zpDp+L7zZbvJ1TW29R7vqwfdYY7PSOSV0KR/+MxCGxILRZ3dp2nP93SxB7GjDIROPc0RsBfMpTHbifjt/cp/ywNP+c+Tt3PNSjx55OHo+X7WMS/I/pcsE5Z9VEyeq56/A+Xzl8JLGEoROQ6SQLcnBsjuKFcUMKYhP3RoR4fPtaC28gkzWF8bCcPyvZV+dREsGA+7yiZUclZrcu1cWhE/CIdAaslFZEgWYmKVnQ+vKUV7HFFOKXxPOMuosnehCVjtzFr3+KHpVqo7sW0zbvZ0z41leIN1nyV6JJS7NxhCeTtSmjRwEIudmywIh92GmLj87iyeZ9o28GhiglPv31DU6mvvQDQTtOiUC54mTiDjyC94InQeAfixg8hxjb0NqOjbj21ASJKs0Z8mecnH22Gzl3Q0/mmfs6MJGpj9FJe0TPo15NeaLiur5TAXcL5XOeR0//MCJrHBJFJCYN4zNBx5cTr87g9ZP7Yeiws8pQBDBjWEsYnNA43eSOtxa4a/4V+3gi0m7rVcQstfSM/kNaS/hS9InEDasMvzmhH6FxK6dLuvYtFhyOVebVg2MxMLCVOxEDCkwOXKtGFz8yIL5FNr6SkXiwywqtJMeq/tt9SPWHJK13ZhRKEs54HYV41kY0MzWLYJOaAkgAHTmuYJ9yuYjcVKgbUJFSoXHkLQ//YlC8Dj1UdD8+MX5r3iJT7+4JPKv5+2/RTH34YBGZ5izHylTpReGngnCnodAWObQuoWmmgK32QHNqVKJvp7OosiXLGj30Lf9+p4ku0ZUNevGOARF4s7bLS3u1Qj1Bp1bY4/+Cjii/fourqzI/s3LijImt4olEwneO36CRjYf00u0nu+Q/jZLAXBRDe/kmnJqAyHRBKRKynHGCOtg+PBk5VSeJn8sIQZdxKrweY8OTPS4ZnjiMFLpHAKcMwvCL/7lNS78aTvXfo8fgU/73w0QZb5U9kb44m0GHAZHkEcHPJYk72NOGn7MtebO+AZKA6TP4OPXOwQicaqA/o+5iJaT3vPgqvSlPBeW0KmVrX51MoPjXWv4aGUlT6LRx5dWI4y0hNtOSBbqtq4BaDh8ijOLhg2M3cgQPL2NNDK9w6kNqK1gfi0782QOZ9oz3hIjO6eMGP4cCs43TsSBQY49T6aJMI8aclhOmwtTmXcyt8I0opwZ9Y3OqduFw16b/3IBRKFE5czfgRDF/vE7+DzVoRJgp9P1JckQGMd63bnknw3eeVltZhi40Dcdpy+MTn/tFSESeKV7kUXEkcu5P9eMjDpZfSmK7Xzfbd2yRnSZttTo5ilpasBtahDhoV41xIxMUdxLwsW+27yH9MnVxJ4SoVGKcGLyeUju43o8f1HZlEZUvRYMfcgfYQ6gChZLVSTYI3gr1G4xXsVWkQoilUlcAy9hGIHKrOzzGyenQPqwUQVGjChAR1+Uc8UwAaT0K7paYxP0l8vnNrENVw2zdcivz6pcHB41MFdgQd9cxToBwPgWaAu+J9Ktx3V7LrxWzZ7DskE8yCpaFR9q4lTwNk+g89nS0EpQM2goygURPdK5KsTfx9qBLSMW531qzy79bKpmmCHlJAThGOUF3kcrfAYbSbGTx+1sBOZXPuZvwIMlbGvPovnsSoQMdYMGyC+Qsctr8890ut7/Ap3QVndMva0oqvEhOT7k9Cp5sKicKZ2mtFp+V67pORzuXrpMOChi9wh2JyIGO7gKN/Ul8LjYWN7m/BrxrnzkQwv/88ipIBV2E84Ey2PH7oS+2OWRM7e4ElAIuBRoK+CFywDvWJi7vyRDHyl/myJHGc5BeKVAZQFx2HZEE2eFioPQb2n2MHWKSAZJTqBB5BPwZ3dP1Pp7f9tM/qER6sP4CASl6SXfMbQlCoE3/lk6omOKY92OKluCGyx18rMcaRo1EZ+8u2EIBmQQNXQQ1Itns/2eAt+kFZr1LNaSv9aKXuUjtgL6vieEXHdCExjU3DbeY5MenDBIj8VcfC9yMijPTRrvhVfl4Gwxa5IxhRBVASObkxzC2uUw41tvYTm6nX5AbruOL2ZIvuXcbuS259Ae36iUhecY6l22WyaskiP8rwEbsT71AenDYoJqrij8f8ERu1VkiXaXfvlnU59tjAPHGMF5VXbGuU57epZbBhmM6f7AejMPAht0Kz2Oq0fTSMVFvTi0qkyKZGGp49x5l0A6zWSSi1XTyKW8p1Z7q0ewK3tpeA6poHWYSMxRI4an+UaZfM3Kc7UEhpnkFIFVICa2oKGLvcbWMJan7BqSdWRWgPhmrNXI9A1FhDQv4wc+9Bec2bvI82Z+ml9OMv/7YwMlmHPoxVc98J1/qdyJ6Q+7hmdAVjKKN4GQpHwxZaTwaOJjpLZQJ2KKUb6YC9ylJL5euiy7nXss9t+xPSQZX5nzug+iwsF/xTFz0A+hSgfEjdxBUqlNNu/1D3w3vJ3DLEqEH79SKfWKzgtB+xwg95dFkL7abSO65R611iAcaeUCjYISAG8S3LjGmQxacEHdFvhtEyyRBGGOf19/e2nhzVxuuh+SWs+GOzcrjwMxi+ecnlsnbVX14S7aPgMCO9tRd0E4uuEcqfECRJ+DgWDrA492TLDomDnp1QJw2A/QP8gJKGJVJzFz7BruHnxL7u7F4KPwbtHAo1fzFSxXYiIFhtX3wCC56AvTzKZRzzovZ5ZAhskM67IH+nXDjKdIZT2GE5H4YeN0xcwfBn/m8xerW7AxbRsBRcwysJ9SL222XBD8wUVpML32mlvxk8PIbXjJlGCjJbioUesQ7xhHwcqa5ovtXsyDSa1gUAyhUq2Qi2iQL29TQkyzmuCoW1MCL1Idl6g9bgvg7O7ajf4mJhx6sEbSMqtrRClt9XCvqXN5C8ygXuk0QVBN4+OBGjvexsAQkwxB1EnhDINPr8exYv1cquGs/ZCNLpoFP+b4aSvgscMDSppysiZRHKYfGxVt3gA57EbfWIq1mOGbJtE1Mq1MNzfUqlHb1VAow55OUk5RoJAAfY7uLTkZnfvzOr3qww9vvO9xKEl7rU6+aV28F/kzBpLn0mCl0Pomd63G9ZMXbdrn/WKdzS7FKg2HgONrg6qpWLRH0u1Do+zi0eovaWF29SxhKwdgvY1GH7UMvNOPLy1D9Tzs8e3wbJ8/I4vtYlgKywB9CRKRVcj2pLtFeIS7Qq/mgs0Nx+1IJXdqzedB6PQ/Q6hC+SVnBiWpIEjGt+CUeXYcOk4m3ufKij3srsvQh/VBj6HR8esN7hmyLvZ8/v2q/4XPibkyFGvJpfEmFKXWLNmlhYWmbjmiF5oQtIwgTDLfJSs2LF+apXODojet5+rVZO/7PU7VXqELbTNLMWfTAo/kfCzTgLInfG20rSFZRd7iXFQxGAuzHXvvoZqq+1FLeRdosL9MOwo4kJF23kj7m94h4wNzcaa8YmGRkuXDvDCvpCSO+Xjl781wedPtfWKki+xmO2Ix2BWRbfY2zGyQORRZ3GAgARTjCeE5Erlo+9/dywrxyKg5NXg6gzxIzPjI2MVskEXa1SOQs9fvKlVUsY1rIcAnitPGqDncasDzMPJUusIQIbwzL8CqmD8xtFxGdCXqYW04qpGrZtfQ2NRYSXvfIvByR8LmJWhOKUcrGI8MOuHoJTurdSamY8vYGCMCbicQ0fBEsg4xXhurFzkQI7voBjBoikMhUEUL+MsFI4tJswnk9vD2UO4LUQ6xbFunjIH75uOdMXbgWI6KSC/Pi8LyTejpWmZAok8MlRrVdVF63MpxKG877pnemZSTp1bKVJS/ygkLHDdpisf1l8nTmEbZX/Eo8K3eY3hKcF+Cb0dpHPlzhQGBM9pb/OwqY53+2KPxO4uxXs9ENwcoQmQi1SVyr9Fa5dFBbDOs4NnA2ymGEn3vqJDdRIO17Gl/IyC5/HeK05tPo75QXeyPOrUoDABuwZ0TFl4qiOaQELI2DjFKaaQoqzVqtXf3AmxT0RVXRzCPHODIsAoEWB0W1bC+BwPuI9vMWPEE0308Z+FDYpy4PWx4iq/kLw1HSZyEzEc8kW2G0LxsWtE/N99Z6v9WtMb2FqMsv54bie7UX67Tje8ivnyF46O8olT2ILJiySayeUpidhwqB09eq1UywJMKfpa/XgINKnncOoNppGi5kASsQ+su63JqxBcg83Nd+PKjsSFNdI47Oge+ilMq9TZQ2ScQy3273Hiim/RZRK4TmZqSjDPklXRmlD3abi3aVx1ZVHIgwVbRFfkChJedI2uF1B2oHyJApLg6V724dFROcbX1nFducA3t3iOBgTUNZH0E5RayL/nCLH6qQa4Q6Cp0KIOMDx8vJEmzK688eAgmi6oQWseIRHwtVinzP35Wt4N2c/dDTqqnfi1zMHsVhWGN5H9FiE6T7HqlA6OKReL+c3wgTPQSDDtcwNXuxxexb+pwCSyP0HFfmwaRtgGfIHLM1MXdliyPzAVSffDT0ewpctYH91SZw4S2mUvGcrHIKTohB0mrPgsM4vDJQMI5s8X0fwT93q7wgOT9kceGVjb1Osv1nZQGm/VHcaKGIwEWg+G6zu1llnAv6EfGc+96IKOC4K/SY1Nmt4HRVLYbOroN3CAGYxhrX+E2wuxvdjBwy9kzEi3aVVwSeHy853Uqh+gX3NCrFxzOpCnB+ltVBkFMy4OrcHIcsyzkDu183Ah9dBcMXd11avOZzdjssJpBv14SCQq7UENOIojnclDRt0RIDhv+oER4zvyt+7kjTrPxG2kMgUF7x5LllazMrg88DvlYYYDEvKFcSVZ5jkh9d8hgc9077H/vFjB2YAi1AE/69NJJW3cgOrsKBzMxDnO+cGVZKGl2DDTXCy1qFKPI0EJFUgc0BmDGPY88XIE/139lVEs9Z5Jp4iHRQcTxKJG3Q/QIW8If6Lbek3JmjZnqO0qrcdC1oDi2e7MMsvUTw355lixZH3FS6E/MA2Rba5zmVrT0Ld669x84T6Rwatd83VYnp6h4nSlFUcsSE8nPCBojZc0/iNUOWy4Ic0/cZdU566xc9owMQ81TA9pteTaWPuFWuHjLyhhTBFVN09Aeas3YwCNbgyq7GkQVw4spCxFHDHF3Ve0XyUdiGRwzqjhpGPnhjICjxJ6WGZjAt5QBXrUwxeB4q7Zx1mJcTDoHjFQGiPW4L7skTNp6RXxgF+0adxcqBuH8EDYikOHERfunFir7r+A6zDNTT9BOlXrewgb2V6Hu53MnJ7iRPcf+z6W7tB2lTQezIUZB3sryrrTXbM1rYOUEC/pEPYu4PiUDjkqblNyoPWPv5Zug2RydcUCQvsBqm1liW+Bfn0DVCLN6rianQuSxLaANGrfw5pl7PADsQx7Zugb2HKoyQIB6aL5fHJBnIW1SIW5gb9nFaKqcLY3JS3pMNla2Mqvow91QB0pXJSYZRy1zlxdaMLLhB19k6VUG1Uml8Kn/GCFaZ1H81a7tj1pya1wduKzXVQWDqugqJXTRh5AtL/qTitMk7AdjMzvhrtx+nAG7CPH4iUZ8J24h5Kxisw90ioIA+fBZ5hfLdDvqXJgZ5B++bMY7ZsTVaiQZOLWEEO4WtdfWjkuywOgQmJZjkGQ/F7ALzyXoxU0s/QLJ0C7s6ujT1qfJ5jG0xGexNZOQ74eqfnfLYCubfi9hkOUnVc+qr7o8fbXmf4jyAElRirjVFOhcuEU+MlSwHGrRvaIu95RgEPvGrz3J6ypLwi6BFiZCoMf5ZnXiqxR340hLuC7+uwaGvAuo6TKed9TJUe12tEndwBmeL2HE3xW7Cy/32844/BdBfB9CgtmgMrTww3hQPikARaHgrlev9v29WW14dV9GRRcWlsBaF1blp5B02KJsHs98sPLCeZjN7vAViZAdcgikBho+nHDQphHpxWoxgIi4L0jOFkX5NB+cC/Rt7sIhTkLlpI+MRS1KVvMQBAH1Nc+i6YsfERu9/6JGdW16rY5+WH46ZeQsa9wUgLCPnei7JY56tvYsLwvNXlNaF1gbEYztdCAwfDyc1WBbq9dFjdc+j+Sgl7wqHS6hP6cdwN/c7DGtJn/mWiQIYJ5U61I7Ia973MvdxHKdxc2fs/gLj9ae30d44C3a1TT8MGTOPZDOI2lez6vOreMWcqFegyQHpKfu7FweEREAPcWfE9LYihGA5iCW7LcoBuLt/u+9eumy2+bYlzNJyjLVHTmaTasG5fiyU2XCJs2yedM0nOw7SfX4sSrsWdVDmZI5UECFfytGCYaTtbD1dCI8jklfQPTo2uuYNivgD3xqDF0lYycZLWZSqyKD8/MBpZDXaWMwH5I+S5MpYbK/qxcU5nJZgTDiaX+RG2DM7JID8EbScd+QmlKBrMnQTIgHuMbJg0nMEPgalCr6a9BMeccqJIPuiWXJVQvnmAOLyOzoJJurNrh1BN/HgBuxbbiNUAeXTLgkGBngqhjdKqpSBZpYJAiuJPwJDcs4i1tx2q/vgG2coDd2kH9KeK28YRlEudLwoABRwjMdpJe9s1rX3PhgX6jMpbP5Uoj0rYfK/Yb108V4oromMPG/VwMzJc5R5PntRepxEmyNOB6OeyfTomI4Kch0N4oS3DIADAv72qb55Ef2q2gmPewxPvZ+H7GEKvH88xKHlD1xjRypvkKA2BOV2pm99kr5U4oALEjf5EGCSbeFiqUsZf6D3CkYm0O6guRD298Afq3gX3epkF+fv9RJY2CeYFUljxiX9dSqVI1J3npDfctCpQGJ5qlVMbtqNkJe1UlWOt+bE7AKZKQJC3DnapjDH1/jA/xJxSdM+3f6QqE3ptFHzyphubCXABSFiB4GIiXc9EL/8vCrAR6jXDw5x97eZv1H1h41CD99JiOzDDSu1VCKQXR8XqJsLIyND41xmG7/OcGOXkER44+XtE1z0iZdfb6Frib0uvRRbGv6QO3wuYETrO2DpB3wqwSqH2VSzhlr3q7B7QL3B62zs6OWxWjlJjM72hSqm/X70TnrJDMbeMZHNaP7BSotMisQcvKtM6H6CN7z+FAS7Yu64ErabqZKmJVl+q7aDPv+XPtcALNGarM+b2nirXYvKE3THH38OIK+CDpW2VB6hprPzHrckNEQPMcrdJls3gadKWuvnAZhuLG71V+ux15aL40LxAvahXfQPln5nWwhw1ONIxPChyGsIfxr6cL/mtCai/7kArS6szPpcouBYZ5vu3gzxwL45YnyJ5ngbvBkFrchXIXbIEORw+4oe/1VUphJFgRDN707wpBJtV5NKOrl1Tpl+gxX4golLWAUKaw/H7FL9iZCWulJYrqGoqJ0anvaPb3GTZIj+vGttqsTtnXw/vZFAVfIbcq0Akj5Oa7SM0lPex5G82LgWZ24I/TkZ1UgGzsLNm+Bahh8015PAelqU7QpNvpHR1oNnHB2ai70ELt7YaXTVtZZ1BSEbhkSga1NEA/kxZt4sAhrAc75tRmJ7c5rgnw23OB+KPfDQ17HY4kFWbB1d+NYoj1LZNGA7uoT7Cl9GDAK8TbS0lBUPfSJn2A1BXmg024A84XaVw0NV2XQZV9VcreOPAR5cYWomse7+9N6hROPU+RL7cTC3A1D8bTyM7mDf5H1YDyI4SNXPysf0vhf8QGjyqn/IXpNjL3iaye3NlAr7Y9tDGzVokEQ5KukBIuzr0eCzaEny+VHFFn7WBDksbM2fmAWGAwak7q7VekW+5QPiye9X6v5aAfQNsyWwD45K+0bSz7ogMzrCBS5Nt/+OQaKKWqJ8Iue810hw8ijkLOEigSQ4VPDRl3fSbGFt7fbpn21ccAvh5uzUnpLJJZNCoVmFgJ5zNIH2HRJ61P4OHCDUViaipPq8HJjr6KPl8Ae6o4znT4wJMwEsUcCiG3Rhbb2W9VLJWMtms9kkdH2qozQchCLGNdHA5far5sH19hE8zSD99srrNr2JS6Qs/240xdSIthrjOHvwhCEysX2i50unfCSRjxgVQkfe6Db2xt0pBtZxXqsu4ImCIy5hfw8F6UI4ifP/ia2U8B2fbP2e7tGstUqxB/9tjHnQalK4GoLVHIeMmLB+SNGwV37Q7ttCK+fHpW+/IpzU8q75/TIXm68t+dJ24f01nLk/v55pK0cg3Z1r/m0+2kVPHmH80xkdL+kcsK07lwi7gOlXW1oIrSAY9gOVqKp+jFLWK/u+e9N478p+B+Q0UBK6DtRK+xtf/v5PdLLt5xjZGja/caZIGg1xwhCRyBU5/mz4mXGdnj5IgADgt82ulL+EzcnYt8HPf8MOdjD+8ID6icHL4daJ5G2I8IU+fWZcfFS5+gMhLLqpjd8Nlr6GOzHEeu6Bb7sC/kUieezvxokl8wdYkk8NYazHkmyewEcZsX7J4VrhxXj4VjMpXLeDK0Egb1tv+nZ2mBs0BP8V87ViWzC67DS/0Xjy3llnY+/ItvSJcaoKiMomVWRIYhalP2iemv8Ef9mQRIwS6yCI4kICQTeh1nAEMQzTv5hJ69PGRBWcxaJTjOrXLB5KziBNVwKSoicGa7wxMQFgjImVubALyXFf3knBdpsymWmthQgvr85M+XZVk2FIBhHcpEU5g+DqLvrKCO4IrDOgBchAUuHlhvxP6oTnbzoXPP017tWGbE6/xzjGTqCv/QKArLnozI21XJsGDVO5mNUNXujEdlqBGxNX8+pU0QlC3UuUIocFFZomgfA9gL7biWno/FNcYJMsvK/nz8nCqnksUk99c6gA6Rci9zDOOflWJJ3RSGE17jP+4jKxHeLgXBP7gY2cE5/UaT8HhSjJ26vU02LA27D17fA0YgS07ZAxEgSzqYboxoyTVUulg23qHYVflKPn+L1A52Z6e0I4GnGTuKdkCRKhzhLihaxoNb76wu6ZhUhYkhF/Q/C0Xf8GHGc8pdOcRoZSjleUKoeUeEUH7o2ubuVuCMPDQIZMOgjrenKWldKv8zrRgC3xGYFGh/VfMX7A/Ck2iEJMlu64xZ7l2OX19I/FVnTRktAXIgOfFt2anBb51bOVUQHl7ewBcrac+8uPfDbT7plJPsrNxuyHeEWb7JlrE6yhiJ4DSZdTdM6f+2hkdY1aKUcI8mkqRv0TNoXQAv59ht2LjM1hPInpednvPPjpcFqNUaJThZAORAMtuh8RBkMJh0x3kYRS5NucxUNDnot+jbviVkZbBZ7W0qIS2EAVIIyngZMVumzRM5MZ8EntsaSpvgj59gRwPxlmV/hL2js7SCFTX1ywyNhvboi6ZN1IEaNtWkYp8N+ZgCY2alscF45Ub2t+473QgE3HtxWJow4MMhDPX9S0dEUE+GT6xkNmt6t8QOBW4nTverk/CH0rkFn/osRczipBlRGieJa1LqiUmJlBRiuPtIgT/ikpcQs9VA/fUgKw4hkMgF9qKyFNOJIEXcxZ1Edo+OPRjAvk6L1ESLxMaeaB4yzPBakAoVlwgQ3GQp0y9j7gu+fcisO66L5LgWW3C+k/RiylI5kUth46T0ju58YCsWGhCKJN1HFepweM6qHO/qlmbb+0DgBUGhynkybuaLFtxA42aB62RxPPTqJHOMm66yXAaptW0NsaHMaTNZQvoRDRCxCP/vyw6zIJ6GYRx382bu9aKYpwaK+aImx+D4QU0uw/fPTMYWXh2IRX56GFdfowe0DpUxKzOunsd3idxCLcCMs+5yjo4EYI0f7TgmOZH9xvi7pjn4vxcID/FgsptMTWeLACvlJjYCp3iaZApt77dhb/Cn63ha6bDQv3qEWq5vTMWCUGYD/WtwRbpSpZPLFiMiQS1nCFB91bpvYCS/ewv0i7SJwC2JS4ptaFSCCSmVcpeTZQweNLWsN2DK0K5yNCXwm9LTTmsa2y8ow5r5vxbrisr2uxd4svyDww4lCMZSiCqgi94UoFx0RGwnWwg4KWoUs9uHhsMQZLHwRY8rKdRdxNpg3BsRu33sLtX/k/MXIDMCF3KKuUwl4lNMLnVAu1blRMSUCKr1o67kf3eQkp/T4eDWasCE0Bl6y2nbSuiJFDkKkdSq5tvHugOOGShvdqk/6eS5a8pWL8SlkHwb9vya52tkreSozpS7rRGxDufAneERnArR8Xm+eUl3vW8n4IWayJtwgjVVrnYt6wi9k/xNyyt7jw2rnw5ZoTsJL0vM3ockPsW0OgvegQCqgWKp3ZCUWEungkN3HYv7sQlnftaXpcZtHGOiuSi0T2SLhN7Tnos0XF+LrH0XLg7GrEQoco48KjzdegVtV9qdtwWRJX2JxvdX7bGhWeha0L+SIrcA+2a5SPLuqRuRrx3I3ooiWiT8xrVLIMG0sSg3Q4tahc+YY/I8FVV3XEVOGFVhx7gWqTbJmpJ+rPwn66YuI73XB3v7tqGIVo6ucdg+dv0vUqFSpgk8jRqO0wsBrdkXhUebNYs7mvAD/ySz04fT3ipYH/+2pQVzak4dhA2xEV3qOPHRRC8rohvlC6eWa86zO2joCfHcRTA9ESS3Yun7j441/0Nd9uyn4TLGTc1uTY7FiUvu44PLdKZRv9EXXjJAxLtRqwYZBjJcmO/4su3+sR/ejijPYP5fxFa2eN52dUSiUDxtHlyXXEQ213Mt1J/7AVSWY/nP1lZ0sVzj1ojyShkDuAC2cf0zRm5MHLEzgXy+Er3slzPJw9ODFfI6kSvzHNimF5FRNGPX/tLd2qvzMKi+ALsLQExee/gffB19JHQv4kYwgXu7uOfi8buOp7dz44p/OrHJl98967hw0jatApgq86FUz0eRDe1r3JkzrtVkSTc9E+8IjiHgk4EQXvDKE381fZpx5vYr6yO918SHdCIQyfIzqfEBauCbuAqmTUZBub0HlB05eAYkOgRoVCmMYSWZJSPx+HClNuhcoGzwOwADoHMt+vP5ESG0f1Jt76TjU+P4tk0D8xW5DzsdMWyNA5yHiZFMiU03O6XQsJ4brMVk69q3wG4U6ZM+UgDbw5gvtIaSAfSXBvWV/2N7vcX/GDfqv1SQ8BHsnGeiY5/AjnM/bwP2qhFQuUM8joOQPqAtVBzI042Qucn3wAyFMOUiGbkw/HA1+sez4ZbIsBvNO+f0TlQ5LRYekmAcTNAHOAdbNNFww9oIsLodiXCArOnY5vjkFfdHjVNxysNDyX6hTnpMYok8N6qVzmkOUkT9uGsnCaIs8TyHhi28VqMBdGIKQ43tqgHXRXd0ijYaAiJjebFmEWRM1L9QiHFASyUDxu9YGf5SzaMRvmsvlYDYOCD9K3tsNd6ceLKOCNqvkgdrSKIqYxZG74ZUYWk+LZyKrnKyCwXmFhLJ00tK6t0IFYB7KBCJC64JSKIJv9DCZg62RROGniSZ9VtmDQfPelbsL4wXT9Q0Wr0bLec88aAB5RMuB48ZJrq5oG9k0rNqUTUQJSNrNnfD4Q8tWEpcKbouMyoN6p2gH/eq3hVJ/Lo2UZiFhrWDaOjxD2v7aItfEjuTMoz/FA9eKWKF1GBvQmqPjaUF1QLDN24VFgjFsTEjW70kv1x3+kNl8ZmgcoePpgiwF6IdQzWeoafFsOu4zORBwlYTjIrwXL5hrlcoLB6dg2EJqIN/KvU0corEHpHu+AVcFK7mEc06E/INX+HJHu7CV4zxzzjalqk0RrvF7tO6W0u34waSJkAYNY9J5Z1vZx31IJgf8dX5CYKm4ix00ZsCDh/mNKOEHH2xDxglnLtLlwM2l1cXyb5UqFhNGMfKF2J+9uAxyr4e/nJ3jWqIGyFbUmvg881KVf7Qhq3+KPR65aWr83nVF/UbXUSWCJytozX7mpxwv2xUDP5K0KcIIaA+bEE1LYhjh4LKGy/ECjGWgov7hBElru21cigolM1ypbyN/dkUg66FAiByW279BgfVbqvXckJ5kw4Nr+R2RQnQ+jUV5dVAGUmNdvgC+8Nx0n6RvM+FQR6FduBgFizAJgNlr6uuvysfc9RvShnNQiZbsgDUXjG6sPl/UWEAjNk0W9J0JOoRzgCm+h7ERQPpmyKpDnzYERQtjBPUGvhLNtIjLF3yEPJPs4keMc/Tw4ciDIALAk/PS2rhLtuZCnqbvLHPSFS64fEpk5oLnVKQdXIMcc3XCg6h+VidNd3HUvsbP0jBcDIdc+0YxHAR6B3vgpGCJ9Ftns7tSNQ35AWwltsi5ieAqfcFx2302YR2nYAQMSI8MRhLQer/m8F/EfBrlfUGPVAeRrx7NKnI7X/ly8rPYP1t6k83ycrbDL6KxEz8ctHFH6j5/ZTr1wOG5XiaGe6Bb4tTiF3A5MzkJjklZOa+/ssq7sMQMPvgjZ5nd/ABzZsbyYI1Wrwp7kdd6URf3cEdPHDcxtuWNxVOyety0kqcA1GIt9NfhxsH1fvwAEZSD/xGpMgEFlcEX1093WWNLAp0+fb/uu/no89SKfcvg6vlFmsI9AvXq0mKt38WHWmkgwibEkHn++bjUZNyKXU8FevVjvI7q1zKT8LaTpPjoEp7xg49tFAIYJUygSjSc9+uFF6NeAdbGMD5qxuDaO3zcxBOVG+Zz3nA4zNJkaH099vxu5U7zbl/SeSMfgFWCydQGH/QrzWkFR2UiiNqgHDdriNNY1LNwfApg3l3+RfOVHdb7t+ZvLvpZsANUM8LIae6jyCAyKKTD6PsXXuV6LtiQDmITxpzttDG9r/bok95iQtzUlWqDcHDjY6aQGdKgIphFZIrSdckmmsriF4VhZN4tIVRBjmn/tAFRVKzJ5gMsPVKjdNcpkOdZDJ6lLtVeaP4xA+yIHAkYVwiJ5Qv0a3dN9B2GcTulmkwf6+CeBB7m3B1++aIymQ1OWFyHflBX2kMoKjmQZ5N3e6wOKpJWcan364aafGbfRYDqThmaD307rHmECYucGr2N62CWMcaW+5mlo9LaCyiNXRceguypsMDqXqm72Kd8F5LQnpWvEWoh227cdRvb8So302aPJ/u5c08CnMKEYyVlg8bpdIrSYVrqHjLJKPwAE/Ppkz4kMWk4j2iK+fa3h1v8hdWXnr4l5uDsHaEV8yyx9djfF0uqYybeU8qvlvXgueSdT2vbFxcno2T5MAqrOijReo31d6UXd5Gat11xaNMGN1l+MBIUl+dmD84iRucjLRT+XVv5iOy2i7c07VGJ/wtYgadJJ8zdajo4XEF9aFiQkUc7Sl30DtTkcW4GIWCuENkS1UW4iWyNYiqFBoy8xMTCp5Ly77wEON8YFBra5ROJATrEzozHGIuNP4cqXordXlf8BnNFTdARUvYbysYO3/EhfVnPe8TylR8rQHRNE14U+YrpwAvb2hwBrANbFktGHwn1cP37BrLKt4fG8NZa5X6kcGgyOdcjvNyZOLzqhMumDZp6AZhMYkHPdquJEjxAWgLj2uTrHWXYpcnB0fLYUTqlCQuBy6kxDauAYt4iprAC+zATbMdSFFS4bSYdWB6cK3gvXrMkn3jh2KedE8T3W9XYWEHgnWZ1taQucMIVD579vwjPA5cUTwuvvebItClwUzcDCTiAohifl0TYIJBV1t/P5YWOXvbRhfgitl5qf65+okDd88PAGM4bXYZn21+hGzmwprMs48amRuyVSHsH/mPLLM7T3M7vmq/4KUos+yO/FPHHbM9pQRdPfBjyinfcwQf88If0XAIGQ+vXCVI+EDO2QFk9xY2DxAbNLuPyHKqraY+XlS9yYeNjjabzAPO59CvL1Ot3oTl1mRH4NC1m8cxJsKa1DN15pRB/APIo8OqBLUXWn23At3x8tfbRLNfIGiUxit2zs5kQcSjkjVbXWeQBFNjlRj8a7af8GsPE1UoP031EVKwLmvaxu+pmQLINUt8Tu6AkuAYYwO1+QbXjcsyqQG4QYhLrxHg2LMI+y/FVrKsT/fXQOrgs+nDYOPbEsaeiBy/6+H2cTBzS192qDrjS9/NA27wGZKoTJAzzj1wMjZ+YAp3Pty6gvCtdSDkdlpwf/N7Zbz8sc53PC7EuMxVUReNIN17UUHqoK+xLw3JIbzzvnhWGl+jYajqDIqcm3Am23gYFsfLyDw/HXCEZqbb/yjKP1Sy9eo1ERB0pyyD0OMmHu/8dWhMdX0Xe+V7YG9KBSYVMwUWb+le58SBFmi88LyF+M+DwrIqEjFx5O+yJtGkSr7My4spruCj99kEf4QGumXmwK7cCYFykOPPB6AfXCn0diavSWfXXWl9bh7X/fIul+jj4Rzy7rD18gUzc7eVILuQ1rIxCj+GmxeaGSIw/LGyGSMY9C72xiBk7KogISiMIziAraYBeYj2UVPcoEtlhiEllfmg2t4umx7BHoVzs/FBOcX14iqreYDihuKskQxcCT08b0dvPy4WRfHl6PM50Ldg4B8QVen1T+p4jM3hgwY0lBLpSAtE3Zl5Hq+GJDGw7AfA6RpWMTQizj6OAPiVG6gujmS6NkZthFEpLQFrI/pqeiVj5fQe1CUz5KSbefa6ugsjfB7KUyvzevWkU784mzb+4k13MXxVnoSCTf6QUwc2MB0j+bZY5hexGdSb+ZjuNPu+Ui8FuW8jLB1Mkv7Axjs2OGlolMF5EiDTHgT1eZLUQjtGSRVTQxvnsGVZIgK9rLjdE+Xno709KCXONR3KmI3gYEsttw9OCOhJzvjZj6Qvs/AJw+NYSpjo2iB99auvKu/iK5Pt37kjBJuOOYUTBZ2JVm5yIzdQ0szhl0BViSBcB/ifUaoeC/Ex2FWcLFqZlorCpvG/hmUO3iqi/i54t4WmI814sLNg/4Mg7TduhJ6iik++9zNcNmjn/Lb9NztLakwGwslTMeSiqrAOvtyuJG89FT33ZIirVHyASk2jJG59xzcliBDUy6oN6zsq/YQtA7avuavfW6RkoAVAzGAtON/Z33PaCiHmSh2fHJQCAEr9DqvlSDDwOi70WrRHFbVYqm/9jIhStyIdb2VX4IYx+w6EEpXfNg3j0fG70qTbE/hwMpqkXn/5srfxicCHxAzqXjIpmDcAfwLlJBlg0XyZLHSKTIxCht9N0n0aiDkyj72W13gqoNwRDcdz5gmTC8KtvHyrfcU2Jkjy3sy+j86tlbOXgcmRBjUMnfmsOK86JJ8+arZgELbfyoZyw76EKQbiSPB9fQftDkxD9DnfGMkx1nDaC7Si5kiL38+z0sbkt5HgVwKyTUWICwikRpgSHj5BKth2f6nAcC9kglEawwQPTtb5KTNTKNaxLQxKQDrKlMn8R25ACDmCCokLvW5wK+dNHtAbN3QESfJYQ+AasXudQ3bql6iBkeQ2h15Ky6zVmz7GCbvnV8e16M42RBmVTHwoTR9CUdcf8IpsWLzWdD6ZZfrrHPCyf8Veklw/f6Od81A1gQwYKLCH/7eiK7SdWUy6LC0TR1UOTZEsObC6FGzvCfTbQfTatzGY6Ke4VAHxs2PoBupRgwICLeN4Y1rPSzaxK4C2bHFIIDPBY8smGwTzC1G+MkG3RT/RoLhioZClc+CGfktlnODjmL8Rs1sKhh8jIPu3fDwV/a8x609Wc7X2VvOSmHXDkewxBNyR/S5tswZohFY3DMYZ9QTblJ0mL+s1mJQCG4I8eUtdjg4glEVK4LWGpgOv4m11+T2GkTc3SWW+WV9ydpvJ/XWbbMvb5i0RNfCSfhUCYF/EseEysyYRywmfCByvodh7lE5UCCsXNIR5IoDq/TPeUnvNBHpEPKWwnukoD3IC5nd8VQZcaRwNP/HYU1fBXYqgCsND+MKtPQmF5YIE4istVPT8vpZLf+EOxxiJW08oxn1pDVD3Tk4gpJorJiRcL34cndUSoV4blVKfqzg7bgAycfTXlChBLRolEXd07QemeH4nTLyuIrPnzNIhU2UZFPrMJ85Rt1JbiDmTeV+W4n5/dOMhwN9wil1L+aeN26zrBOdGTs9e5Ds7XG86aFFxrQABeu1GnMqT81D7J3kuTXc2nxdxrNInPNeyeASFLa0dEmDmolgdEYX849O/pTU8GfmXE7iUB7xnroz4Uf181Pej801+Bc7Zj44Aj/Pz5qSklHz24zMqd4WkBwsmc0XfBzmjZUrpDR81ws4FfmvyIWf3J+iqfBN0y+xmlMqtTyWpXfWCIizjULcNuu3yOLSW4QvrShecL53dfIeDa+d+wZVF9Oexn0AILObzYmzYyARxtB5WcS3M+Sy/gYFfDKJ95XFSHD+rxLgQklrEqxYt+IuMLo3nvo0/aEQoCunDmIqJ88YxPTwlXS7qxcea/KW0DA65WHvec9/2NT3j8ZV4TTD1EYRGjpZW8qUTYB8noo3kK3g2wm9xWcs81DELB8XkGF1lcOotCF00uVXmf1d4lpgpauYYWKaQntR00xHFkLLC/Fhui2OKgG5OROXmCuFPZsyX6i8Itfzg1nK4vO4Y3HRZo0SfxkKquEcYvIO79FJWgC+IIzLIVPpnCZcdA85DYtGP/YSbc88s5Fi4mT4ICe+Q+AUnfKpZUtSCHjHNknEVhE/53gmEydYJBCA75ZlH1hYOs1aCn7W9Odh9YNPY5pRqSBVCVY1IJ22I9whtAzfpWYfdSCrhFoG3m5EC0PgS7KxMJxJD8dMqb3iR1vI1+azutKXLPCbrS1r2PsFZlyYxHfsyFY9+x+miP1VGQG9unKaa1FE08Nfw4lmENadWFO+xLVOvyz53+Djsp8xd8InJiSStFJR7bEX+q146UBExFo5C6+AmsLE4DtvqHZ3WFY6EH+6TxBrEjets72bs31XqxK48tYgLSeDg4enQXN07pF7UHYAV8fWY5xua981Raqf4zYJlpjNBkD+vMNK7as54+aWpqPuw7Le/AprrDQMDqaYgIKRoTSFM73qXMrqc72nnqVUtNz8j3Iz9a8wIwHIBEknLQEjWlOFid1VlSfpPn1UDQCh69ca4FylaGTUbVL7qY26rUoa1aghFPbYhtimuH1/n/38nMKYGa6lEhQpr1KZhoM/nNwlpBKuQqHj6zYAoZRh/AMppwC/MrqWWSn7Y6maZrsA/3XnQ+Fv1trKPNZaKCrdYPbJi4JmSoi1foCWSt0fuUn7QDgpYcZii2oviZfv5iTtsmPWGxPXdW58DbTVLO1incMO91NNMlfVXO59WM6OXnrSny92VA3P+SpbHqIsQpkZb/wruFz3O3KxtVRSlGCUT32kfD+x1i50VAp0Of/1PnKYvDT67l+zuHckZo2WsElWhz7qonXlz5UCXAnf1l89tE5cOMbXsmZKz0tUH4p9IYdCmwI/V70rZF+tngtNaIJb0XFMY1NHr/rCeBgbb6wjjZQH4n7YZBd7pyl7o+c8YyBLIHuhkwydr7lNCixIYjyVNeElnvthSmz+qXHLanpUF92GtwKmqX/KgHH6o7aO8C5JuRdTDXS35lX2RdRu/MMoHnjiHKZcHu9ufogFWBrq0IodKr+Y+lxxmN/+sluaeuWoGkZUn+qoiLaqh04drRFWA0hnHpxCHZmYlfDMRwp4DExZ2Uy9UrO5ucf7Zi+uYzRij2f16WQ1XrP+dAlbwepRx+a4XI0Mk6dnYYwUFjdYn016D4IQKI1KwS22hnv1XH1g4jvRzoiUmr/pqjNZ1a6I/YXPg8HsG7YxwwdC0YG7cB+VeL8IEQyKL00W2Z77XpUMvaptJh7HYh9MBZidrv3hxO8ldVSE6nu8x1VPcM46kBVx6Rvq1QgVlwM1d5EdFNT7ACLE7xPbt6bwZmJJRKer868c+jhWdstCbl6YUFL/rkITIi3kcM3ZTjiZiznLGJZw2n4d+yB6Sn8NYmwL8MSxc1Nqdyln9fhO2zOcN2QYhS8+VAj1UxASrCylnZFU9XRQAE8eODFnb5q3JjKruXbDxawhnWi0Vn6M9IuT1WvSsbCvQXPAk9JIIgmSox9E9DxNA0TSsvEbWYfwZXlBs2j9rSOxkXCnYmlSVwqtI77A4sb+oxaQVxmJpibKChEJUePLJhql5MGkIlRlysA7YOOiyOk5NtTcauSJTMyPRSadnP++i8AuwAzssWVK+TEhhXt0QtVO0vMmiaeEumh6ZPwbxiyR/LMNkLusA2jEQo0gP7Ux1WHSLH+Tjcq8EKzA+ujfRzlkynQUlm25JCSfAC92GiL0/k4Jq5Wqlj2/u9G7OscmpDvEy1+OD+zR5V9hbYnZIjojtx3uAB5V3u/QUr1rGLTcy/b4n78+Ky3IpopmSguLj2sJ6e0YMRcbN1YbXzyrNf6XY6Uou+Ns+Rk70d4Lz8DdAm4HsEy94dlXCVPrNSGRlU6Vpu1WuyY4yZ376XZsy7PaK6FmSS6LUHRP52Z9Dvs34AmyLx9SqB9Djt/TPsjVxoTuD0YBiDSpP0BbSAWqn+PgxfqhTy1453aAG7K804juTcoGq3VdI6UhywSJnAmxLTSRSLfKTh+5UwNpT6sp7TeTuYk11vkVwvA7rsLInN1xT0bgsAfma708P0MpueS57wzrDubyGFbM3urtr2qWlXvVHfR5acuOqgsy6TjkbOECV+GNEegVIj+Sod3+qBe6BbpbgQwV2z6rFI00n61TRbwtMC4jRqvuZa+/KbynrttZplwRxlRenmBJSyQjabHm2W+U8/lu3o63RjX5XeGUInZQAiLDESJIPE+4B/GbWdqrUEyBXzHUO23OxmIFimDgxiPViPxX/L3wJ5SeZ+ruRuwzVYMfcvZvTEhqiuXMqLoJQp6MoQLNoNeTHH2m1f6/SoTXFLOG106db/lnC6W+2OQ0ZHORC88PAox8o23y8sS06yEePyLB4QxFP6IXZMpN3HL2FG+8PhpsT1zBbkiGUpdEvAG+SbffoXGB3BvdggaPRIRjsisY1PmNif7x3ShKp28vw4G3RE/i3vNr/mEI3vngCZugrHFQ4YAqs1alOxrfBNfvsSDa4MUsD3EkmNe4XEg7LSjKbt6MrXzghzbo+Dawxqiztq4Gdd/k6lEUjx3Y6ICHkAuHYp6MkOzpoFN/l0a3jbM+r54KfM/7umSJ5KVY1gOw+zlQ8toZLVtuz2sTOfC36QiMeZiLfnAvQ4JB36gAQ0x26lHG1Zq0aVWFziTeQ8dBm8UqNuy60aV2IFeujL4/9rBLzfTwUYZOxsttc/VbEIKMtEfAXgEarSPW40jkcAj2M3AYQdfnmuqJq/oBrdPhUmH/xWR5xgXCOTSpp6iCQzymbNf08zB48RRb4/sCGmL20XYMvqe2JBCls0EGseg6eVuX3xMj8w3SMoW8gfqs41XXFD+U28UBNG9bEoGHUJkDDSakZElj5ZaRHk4Iwe/HLdmIqIgjT0cLi/Z2HPQF7FS2lJfqn+bU2oK0FVoq8+1Cu8vGMrXMYzphZQvDT8u2rrW8A8ug4pfXHWXf3ejZ8dqCuGiDU9HazGUlBMeuP9T3pvrhgbIfnB2vNIzIT5SbVK+wMK0OrEtBTm2hmRkr0pqf0A05V3rLdX6ds72BdMsbYe0a91njOE1ISMI1BpHK/rV4tzxlDZmH7GrxSd12lpXxXzhiO5E6ZYIW5HGIsXaioFsqvTVrT76ADTzmNYZkG1BSVZoa19T3KTADihqKG+5nq5YkeujGiD8krOfzQtPbSQPBXOwSxBY+Gg5n4oxvN+igfW0onzM0PevF+6G4hNHxfeys4uROIBiSQW96pnG0IP19umTYb0GdFaGH1axuExSMVSDG4NllNGRxoha1ReA3grb/nU0camcN/eXdlDUrybmy95dcsMPNvJfqn7oir5P139X2+CB4sG45SuR/q2e2N7fvUm+IdjnlyyKzEDyARnIYaEqJS9wHrD6+ZeYu+o8dE6yBhDNSmXYsaUxgEnjNm6coNndout6V08MY8dAhC/oj2YaY87KZdtsOsQzRJP4zkE9Ce2Cl50CXABUHePn40CB94wVxNL5qW6Q4pPJphz/p4wWyLOj7aJud8vqyJSNsDispKA0UgdEEZQ/79HtzdXory9QBIlZF064fQG15KZ3Z61gdoud5t1Gk3n/6eDi8ZjsoPv/67fk8XHWEstwDhfWPxC/8XKC2ZEece0mOrUP41P++EPBkHKoWnNeWQzF4HyvWYy12GJSNP6Bj4GK5EbeQTx/9v6tr9fs8VfUqb92wGKa73WX44q1IDUWG817u7xRW+PjNS97iJMGw2GhzmLsuBHVZlit4iQzjjIAAUEc/PB/Ye63d1Je8Xq+IJtuccvCwXoh/qtJBUgqqnkIdiIy44cyI2/UMfBxwh0VZDc+COTZz41Ww0EzZyqgQw8Gi6YrdpgN1QP/HH4jzxMqksvzAtVpCGe1CPVrBWJNFyy9IlDww1oP6lf52Y5LsZhcooLwMnubitTTr0+DshYgqRgk24TrgwE9YGzk3Axlxl3OdZkttsJmhyILtGQboaW8dcSM8Lr6rvavZqxVxzF8bx/fy7TMeI3h53PR5J+kcuxvwP+0tf+6dTHmo3NK+/WrEVaXLCr+1nFwz3wfJK+xqs6FJBe39EGNvpeI9e2uqGdhLpDnGv8khk5TZl2/mvyvQW25+kU5sz53OgQGv2HkyDsR+ktYFmvX4Vp22apMb1GlZgrNQwlSg6YGmO0ejZ7JLa23VCIyjlzWTN5upuvCkVYvcvDXW/ypJ4xGAoLe2uMko85gb/erc8SqvlI+bCae3J1aa0vBFLd96Hm/CRDohRPtuvduqVOZHBeJufepklr9FJ1JXoFm1C4GMr/DVvQADtQFnkEH41a8PPlkcYyvS4XTrAWajb5QppgTiQUJFh1BRc03jS8Bw7Hsag7WnQTvIGsNIZQFaPPaEuGU34QTTBantU8iW0nc4mJGA31mL39NmzYu6KIgUWF1z0XhVcNS0pLBX7KFYaCPDFtmwer2UnBq5DYpbYF56zLuDNBNa7H/5ypWvsUVOn8qQPcpORaLQl4sVLmmeB/gmmy4V7cYTeW9qgM0sZ9/KnKM5xfHLWzOGaf5cfFW2niCO/b8qVej1uVM45ui2U4Gqkk7gArIAq+gKO1Qm7yT8EKJugOzLaCj9s/KG9JZmyhmjN+gKQl1/M/uDMBemMqxKLdahFhnOnCCm5kdCD/7Ia1SUkREf13NlBqd/1Okm7gYoWcEmkEn+GPBKpDD4Bwt0ffgkeEJujmeCxNaK8nRFgpCL835SMI+JSqbX5jANgDcSHBoL/fGlz/W3wlKvk4GBhWEzgBGnhK7pjxIReKrAn74xIlzJBjZnnr0rn8t8MOtDBjIkld182jDFrlXTbwTBu7efN0yla/RvxPxL3eU1Ni7DulfS+cHhWeoc66NR42Aq6XiMhBXzF++u0RB/vV+rr6VIjf9UsmLwGgLJzPxFeVbTyL5WpzKyMQg4nR0d2sLGszUjs9bgEnq9cvk8Cx4nCIymtONVqk2/fpmXG4+uF2adG2VE8v1ojJwUR/G1deYDRsGCxP7sYLYOeeFuuOplwqnWeFUPzsSxFI1m1AloIETre51GvLRKLA0JViClXlLt8RUbfzYj08Gpz+gTFUTh5TW7SotfZr55isRa4ZXhyZv3mXNRaPNLI23oKWuV2SlQA8ji8Es3c0w5FtzamSuSryhkJhFXcn4g/O9jF2pj2+EV7U8gcfmXpabmdXbWMXoKDWzq/8RCs3DONGOc2ecky4hiVo2S8b4CS5u3bLKS7GCqPBPFROSseebC2MA5EgvhtPbwxSZzpuM63Bmco2ZUoGJERLxB2in+RH/QcBm5JeMf2OkZXk0ArwMr/eC0qhxguCO1sLNEfkn3mzIPFyeA06M4LqVjcE6Kx+x83co1PBV4qz5d7j9io3rObCfRkgdRBvPLl5KR9p9GJVia+mmzF1uhGCb7cvE7kRtvpgaPt8jvVMAgFCbfzPkUsEIH2furU5YupIxzMBR8mep7+qOe8Pu9Kz5kNxQW0VXuUIGAVe9UzrpMW7cSe+wqgvG9WW7Q+EzdHcknxpC+AZACowyq1PiLsUq5mEf/8VkjjMx+j/Rv7mpeNwmvjwKZHU1TKofJsfzeJYuQv95cMnnpC5c3LG6idq21NacORcONyc4eB8OIr7zbK/TTy23elEn/b9p2b13OUBGHrzuYFklW2ARvCis5IGNYVwqmVPV/v2HU/QRsoq3TbSwCaHzXNMXgQ5lOu9ciBdYeNYu84gUIhOgeUylT44s/EQ5FnOUBHjDaQa2YiBBT6aOUwBp+R/9jtfv1o3oC6pOa+nGm7lab0xZ0ruyr2JjWBaM9MXm0AOimkSG0qeDnKwf5jcjlTLsH85EfedlAKyL2tXbZ7zG2MSRZMIWdF+KM2Q7Xkd/+KtlLPB6O2J9CyF51GUIQ/eLYwQZghhKnuj95nZjCoZLv/64OwwiJCeljcOV6mEb4LOHk2JiKydI4OvlTVhbhGfFqdGvlapoAvCyUZtFbH23mpNAeipnymSPGzLbN1cSo3E/JozWvupoivj5J5EK211qEn2vOEOr9Xx3lsYLGJhCQBWnMlXiOapAtuSj2UatpDgFCp4AgF8ycNYDeNWMhtwjiGkRE9Mw8noI+fn10B2uOS018LyxiRDP2MgnCNqE5Z0nHCtbdyUhGj913fLbGdlqeCypXD+/Tw7coxAFivjKxiyegH8WkiGJbm1vrfnUrcx9ukaGbX2je0sdLNCgs8GY1F+HVILcN377gWphmHQE+QezHhTMFGIDwV9Wvr7kTE2rW9q5L7p+YBybYSZFQPlZRA4gUqdgjVqQj7w5Akf8Hf2i5ZO7Uk7Ej3/9aWokkvNIBUWl/6/FtNx7mca5vhFxiCHj5Ds3x7LkjmivQx2pEIagJI4S/qfJGpw4TfnnRcUp3hMrrXRu9vNm/bhblZDaGWuJ9yn8kSYpKPpsTXLT7JXrEOwURazmTAikQ17bFn1gec8QC8LBc+JhvCNP6zgtrwfhmzB0ruEvISc699LTR4FZYGJYdOpg0ftks9RnRYNW0F73VwaEvvdzTKM5PJd7fxr6GHx2AgN3jEp7v+SwPDR3icHj743YWGOHIs5Fl9RSvi77xEbUi8K533piMP/tSrkUczfiLvyGaw81iehHhgK7KGzPgELm+Lrd0Gl7SZAmO8C5j8ZpmTnnBcCCcuOXED86bjeiVuNGJHRBlR4PNFmPFbvgmUujgd6JByCe4GSMknIWI3ovaWlR/2fPSxe9ieANKb9yaUbvy0HH7k28E5fUgPr3AbiG1jWWWfu2VOloB0k9gSRsjNkJ1vQx9e0Hnr4IagBn/9vJpgxeKwwhlMiDseKxbqeD83/SNPGNljcgBHsVKg8xdQIxkXEjP4+f7OLJ/O9Wks/gGlQ+jRKqeKsEsVQKOFT4Sot5PASVd+SUWm0N564qfby8WIVaZZrH3goY7CujyRl5PQUGkad678G2re5KamN1L72+6RwtbXx4QEgdk6EF8Ub64s+O5HRRyp7LPCMTg7JPC7YfJmWKJhY4cQBh3tAdVg1L8GNtPmRBiyJeFy4N/b+idOgrTQxzKPdY8DYlnDra7JEtEI+as3UJZQOwNVLVByKRZ7qMeND5K6syDAYu/zSQFYW20dShlqMtTGiICE/Acjk8HPdSqrp3QYS8f2Mql6fnSeCLCwHGg8PqAHp0zZnT2REmht4Nt736C6bw5u4mfDf3y8iugP45vQlZujWsRgjlymdWz0jIQuebZqUQSP1fMme3DBySdDqHhQQIKiPhtMTBxGipvmMn+VMxvMpsQ1Nk4dxe6oV0FSQEPFo+qglh1gKG94JNKdrqdcOg//TkWH9tZuWxmIPGo9mArohJyiBgw14SGuzfNJHWwMzIW+N05workBOzZEnn8mwU8mR5ApVzLn+mjjheYeXW/UrhW0+JGaiRWmuwMYo="/>
  <p:tag name="MEKKOXMLTAGS" val="1"/>
</p:tagLst>
</file>

<file path=ppt/tags/tag41.xml><?xml version="1.0" encoding="utf-8"?>
<p:tagLst xmlns:p="http://schemas.openxmlformats.org/presentationml/2006/main">
  <p:tag name="AUTHOR" val="KMA"/>
  <p:tag name="BACKUPNAME" val="KMA6DA78C:R001:C001"/>
  <p:tag name="LEFT" val="41"/>
  <p:tag name="NUMBEROFCOLUMNS" val=" 1"/>
  <p:tag name="NUMBEROFROWS" val=" 1"/>
  <p:tag name="PRIORNAME" val="KMA6DA78C"/>
  <p:tag name="TABLEINFO" val="RW:R001;LK=False|RW:R001;ST=1|RW:R001;RH=1|CL:C001;LK=False|CL:C001;ST=1|CL:C001;CW=1"/>
  <p:tag name="TABLEVERSION" val="3.00"/>
</p:tagLst>
</file>

<file path=ppt/tags/tag42.xml><?xml version="1.0" encoding="utf-8"?>
<p:tagLst xmlns:p="http://schemas.openxmlformats.org/presentationml/2006/main">
  <p:tag name="AUTHOR" val="KMA"/>
  <p:tag name="BACKUPNAME" val="KMA6DA78C:R001:C001"/>
  <p:tag name="LEFT" val="41"/>
  <p:tag name="NUMBEROFCOLUMNS" val=" 1"/>
  <p:tag name="NUMBEROFROWS" val=" 1"/>
  <p:tag name="PRIORNAME" val="KMA6DA78C"/>
  <p:tag name="TABLEINFO" val="RW:R001;LK=False|RW:R001;ST=1|RW:R001;RH=1|CL:C001;LK=False|CL:C001;ST=1|CL:C001;CW=1"/>
  <p:tag name="TABLEVERSION" val="3.00"/>
</p:tagLst>
</file>

<file path=ppt/tags/tag43.xml><?xml version="1.0" encoding="utf-8"?>
<p:tagLst xmlns:p="http://schemas.openxmlformats.org/presentationml/2006/main">
  <p:tag name="AUTHOR" val="KMA"/>
  <p:tag name="BACKUPNAME" val="KMA6DA78C:R001:C001"/>
  <p:tag name="LEFT" val="41"/>
  <p:tag name="NUMBEROFCOLUMNS" val=" 1"/>
  <p:tag name="NUMBEROFROWS" val=" 1"/>
  <p:tag name="PRIORNAME" val="KMA6DA78C"/>
  <p:tag name="TABLEINFO" val="RW:R001;LK=False|RW:R001;ST=1|RW:R001;RH=1|CL:C001;LK=False|CL:C001;ST=1|CL:C001;CW=1"/>
  <p:tag name="TABLEVERSION" val="3.00"/>
</p:tagLst>
</file>

<file path=ppt/tags/tag44.xml><?xml version="1.0" encoding="utf-8"?>
<p:tagLst xmlns:p="http://schemas.openxmlformats.org/presentationml/2006/main">
  <p:tag name="BAINBULLETSACTIVATED" val="True"/>
  <p:tag name="BAINBULLETSLEVELSFINGERPRINT" val="-1837093484"/>
  <p:tag name="BAINBULLETSLINESPACING" val="2"/>
</p:tagLst>
</file>

<file path=ppt/tags/tag45.xml><?xml version="1.0" encoding="utf-8"?>
<p:tagLst xmlns:p="http://schemas.openxmlformats.org/presentationml/2006/main">
  <p:tag name="BAINBULLETSACTIVATED" val="True"/>
  <p:tag name="BAINBULLETSLEVELSFINGERPRINT" val="-144379632"/>
  <p:tag name="BAINBULLETSLINESPACING" val="2"/>
</p:tagLst>
</file>

<file path=ppt/tags/tag46.xml><?xml version="1.0" encoding="utf-8"?>
<p:tagLst xmlns:p="http://schemas.openxmlformats.org/presentationml/2006/main">
  <p:tag name="BAINBULLETSACTIVATED" val="True"/>
  <p:tag name="BAINBULLETSLEVELSFINGERPRINT" val="-1108139110"/>
</p:tagLst>
</file>

<file path=ppt/tags/tag47.xml><?xml version="1.0" encoding="utf-8"?>
<p:tagLst xmlns:p="http://schemas.openxmlformats.org/presentationml/2006/main">
  <p:tag name="BAINBULLETSACTIVATED" val="True"/>
  <p:tag name="BAINBULLETSLEVELSFINGERPRINT" val="-444897010"/>
</p:tagLst>
</file>

<file path=ppt/tags/tag48.xml><?xml version="1.0" encoding="utf-8"?>
<p:tagLst xmlns:p="http://schemas.openxmlformats.org/presentationml/2006/main">
  <p:tag name="BAINBULLETSACTIVATED" val="True"/>
  <p:tag name="BAINBULLETSLEVELSFINGERPRINT" val="-444897010"/>
</p:tagLst>
</file>

<file path=ppt/tags/tag49.xml><?xml version="1.0" encoding="utf-8"?>
<p:tagLst xmlns:p="http://schemas.openxmlformats.org/presentationml/2006/main">
  <p:tag name="BAINBULLETSACTIVATED" val="True"/>
  <p:tag name="BAINBULLETSLEVELSFINGERPRINT" val="2124656600"/>
</p:tagLst>
</file>

<file path=ppt/tags/tag50.xml><?xml version="1.0" encoding="utf-8"?>
<p:tagLst xmlns:p="http://schemas.openxmlformats.org/presentationml/2006/main">
  <p:tag name="BAINBULLETSACTIVATED" val="True"/>
  <p:tag name="BAINBULLETSLEVELSFINGERPRINT" val="2124656600"/>
</p:tagLst>
</file>

<file path=ppt/tags/tag51.xml><?xml version="1.0" encoding="utf-8"?>
<p:tagLst xmlns:p="http://schemas.openxmlformats.org/presentationml/2006/main">
  <p:tag name="BAINBULLETSACTIVATED" val="True"/>
  <p:tag name="BAINBULLETSLEVELSFINGERPRINT" val="2124656600"/>
</p:tagLst>
</file>

<file path=ppt/tags/tag52.xml><?xml version="1.0" encoding="utf-8"?>
<p:tagLst xmlns:p="http://schemas.openxmlformats.org/presentationml/2006/main">
  <p:tag name="BAINBULLETSACTIVATED" val="True"/>
  <p:tag name="BAINBULLETSLEVELSFINGERPRINT" val="2124656600"/>
</p:tagLst>
</file>

<file path=ppt/tags/tag53.xml><?xml version="1.0" encoding="utf-8"?>
<p:tagLst xmlns:p="http://schemas.openxmlformats.org/presentationml/2006/main">
  <p:tag name="BAINBULLETSACTIVATED" val="True"/>
  <p:tag name="BAINBULLETSLEVELSFINGERPRINT" val="1572838110"/>
</p:tagLst>
</file>

<file path=ppt/tags/tag54.xml><?xml version="1.0" encoding="utf-8"?>
<p:tagLst xmlns:p="http://schemas.openxmlformats.org/presentationml/2006/main">
  <p:tag name="BAINBULLETSACTIVATED" val="False"/>
</p:tagLst>
</file>

<file path=ppt/tags/tag55.xml><?xml version="1.0" encoding="utf-8"?>
<p:tagLst xmlns:p="http://schemas.openxmlformats.org/presentationml/2006/main">
  <p:tag name="BAINBULLETSACTIVATED" val="False"/>
</p:tagLst>
</file>

<file path=ppt/tags/tag56.xml><?xml version="1.0" encoding="utf-8"?>
<p:tagLst xmlns:p="http://schemas.openxmlformats.org/presentationml/2006/main">
  <p:tag name="BAINBULLETSACTIVATED" val="False"/>
</p:tagLst>
</file>

<file path=ppt/tags/tag57.xml><?xml version="1.0" encoding="utf-8"?>
<p:tagLst xmlns:p="http://schemas.openxmlformats.org/presentationml/2006/main">
  <p:tag name="BAINBULLETSACTIVATED" val="False"/>
</p:tagLst>
</file>

<file path=ppt/tags/tag58.xml><?xml version="1.0" encoding="utf-8"?>
<p:tagLst xmlns:p="http://schemas.openxmlformats.org/presentationml/2006/main">
  <p:tag name="BAINBULLETSACTIVATED" val="True"/>
  <p:tag name="BAINBULLETSLEVELSFINGERPRINT" val="184760425"/>
</p:tagLst>
</file>

<file path=ppt/tags/tag59.xml><?xml version="1.0" encoding="utf-8"?>
<p:tagLst xmlns:p="http://schemas.openxmlformats.org/presentationml/2006/main">
  <p:tag name="BAINBULLETSACTIVATED" val="True"/>
  <p:tag name="BAINBULLETSLEVELSFINGERPRINT" val="1306875250"/>
</p:tagLst>
</file>

<file path=ppt/tags/tag60.xml><?xml version="1.0" encoding="utf-8"?>
<p:tagLst xmlns:p="http://schemas.openxmlformats.org/presentationml/2006/main">
  <p:tag name="BAINBULLETSACTIVATED" val="True"/>
  <p:tag name="BAINBULLETSLEVELSFINGERPRINT" val="-513058831"/>
</p:tagLst>
</file>

<file path=ppt/tags/tag61.xml><?xml version="1.0" encoding="utf-8"?>
<p:tagLst xmlns:p="http://schemas.openxmlformats.org/presentationml/2006/main">
  <p:tag name="BAINHEADERBOX" val="True"/>
</p:tagLst>
</file>

<file path=ppt/tags/tag62.xml><?xml version="1.0" encoding="utf-8"?>
<p:tagLst xmlns:p="http://schemas.openxmlformats.org/presentationml/2006/main">
  <p:tag name="BAINHEADERBOX" val="True"/>
</p:tagLst>
</file>

<file path=ppt/tags/tag63.xml><?xml version="1.0" encoding="utf-8"?>
<p:tagLst xmlns:p="http://schemas.openxmlformats.org/presentationml/2006/main">
  <p:tag name="THINKCELLSHAPEDONOTDELETE" val="pxx0u2WvWOEul6Nk5mQOayw"/>
</p:tagLst>
</file>

<file path=ppt/tags/tag64.xml><?xml version="1.0" encoding="utf-8"?>
<p:tagLst xmlns:p="http://schemas.openxmlformats.org/presentationml/2006/main">
  <p:tag name="THINKCELLSHAPEDONOTDELETE" val="pxCkpycHhvUOmLf3cMo6IRw"/>
</p:tagLst>
</file>

<file path=ppt/tags/tag65.xml><?xml version="1.0" encoding="utf-8"?>
<p:tagLst xmlns:p="http://schemas.openxmlformats.org/presentationml/2006/main">
  <p:tag name="THINKCELLSHAPEDONOTDELETE" val="pqrRSbCn8u0q9xPstYzU..g"/>
</p:tagLst>
</file>

<file path=ppt/tags/tag66.xml><?xml version="1.0" encoding="utf-8"?>
<p:tagLst xmlns:p="http://schemas.openxmlformats.org/presentationml/2006/main">
  <p:tag name="THINKCELLSHAPEDONOTDELETE" val="pX1R04fsTJUiRf9sAmCUamA"/>
</p:tagLst>
</file>

<file path=ppt/tags/tag67.xml><?xml version="1.0" encoding="utf-8"?>
<p:tagLst xmlns:p="http://schemas.openxmlformats.org/presentationml/2006/main">
  <p:tag name="THINKCELLSHAPEDONOTDELETE" val="pBd_q6POs4kCpsiEjoeutFg"/>
</p:tagLst>
</file>

<file path=ppt/tags/tag68.xml><?xml version="1.0" encoding="utf-8"?>
<p:tagLst xmlns:p="http://schemas.openxmlformats.org/presentationml/2006/main">
  <p:tag name="BAINBULLETSACTIVATED" val="True"/>
  <p:tag name="BAINBULLETSLEVELSFINGERPRINT" val="-670505239"/>
</p:tagLst>
</file>

<file path=ppt/tags/tag69.xml><?xml version="1.0" encoding="utf-8"?>
<p:tagLst xmlns:p="http://schemas.openxmlformats.org/presentationml/2006/main">
  <p:tag name="BAINBULLETSACTIVATED" val="True"/>
  <p:tag name="BAINBULLETSLEVELSFINGERPRINT" val="1893418559"/>
</p:tagLst>
</file>

<file path=ppt/tags/tag70.xml><?xml version="1.0" encoding="utf-8"?>
<p:tagLst xmlns:p="http://schemas.openxmlformats.org/presentationml/2006/main">
  <p:tag name="BAINBULLETSACTIVATED" val="True"/>
  <p:tag name="BAINBULLETSLEVELSFINGERPRINT" val="-857828788"/>
</p:tagLst>
</file>

<file path=ppt/tags/tag71.xml><?xml version="1.0" encoding="utf-8"?>
<p:tagLst xmlns:p="http://schemas.openxmlformats.org/presentationml/2006/main">
  <p:tag name="BAINBULLETSACTIVATED" val="True"/>
  <p:tag name="BAINBULLETSLEVELSFINGERPRINT" val="-799795335"/>
</p:tagLst>
</file>

<file path=ppt/tags/tag72.xml><?xml version="1.0" encoding="utf-8"?>
<p:tagLst xmlns:p="http://schemas.openxmlformats.org/presentationml/2006/main">
  <p:tag name="BAINBULLETSACTIVATED" val="True"/>
  <p:tag name="BAINBULLETSLEVELSFINGERPRINT" val="6708183"/>
</p:tagLst>
</file>

<file path=ppt/tags/tag73.xml><?xml version="1.0" encoding="utf-8"?>
<p:tagLst xmlns:p="http://schemas.openxmlformats.org/presentationml/2006/main">
  <p:tag name="BAINBULLETSACTIVATED" val="True"/>
  <p:tag name="BAINBULLETSLEVELSFINGERPRINT" val="-1553687196"/>
</p:tagLst>
</file>

<file path=ppt/tags/tag74.xml><?xml version="1.0" encoding="utf-8"?>
<p:tagLst xmlns:p="http://schemas.openxmlformats.org/presentationml/2006/main">
  <p:tag name="BAINBULLETSACTIVATED" val="True"/>
  <p:tag name="BAINBULLETSLEVELSFINGERPRINT" val="12603224"/>
</p:tagLst>
</file>

<file path=ppt/tags/tag75.xml><?xml version="1.0" encoding="utf-8"?>
<p:tagLst xmlns:p="http://schemas.openxmlformats.org/presentationml/2006/main">
  <p:tag name="BAINBULLETSACTIVATED" val="True"/>
  <p:tag name="BAINBULLETSLEVELSFINGERPRINT" val="1893418559"/>
</p:tagLst>
</file>

<file path=ppt/tags/tag76.xml><?xml version="1.0" encoding="utf-8"?>
<p:tagLst xmlns:p="http://schemas.openxmlformats.org/presentationml/2006/main">
  <p:tag name="BAINBULLETSACTIVATED" val="True"/>
  <p:tag name="BAINBULLETSLEVELSFINGERPRINT" val="1854303882"/>
</p:tagLst>
</file>

<file path=ppt/tags/tag77.xml><?xml version="1.0" encoding="utf-8"?>
<p:tagLst xmlns:p="http://schemas.openxmlformats.org/presentationml/2006/main">
  <p:tag name="BAINBULLETSACTIVATED" val="True"/>
  <p:tag name="BAINBULLETSLEVELSFINGERPRINT" val="-1553687196"/>
</p:tagLst>
</file>

<file path=ppt/tags/tag78.xml><?xml version="1.0" encoding="utf-8"?>
<p:tagLst xmlns:p="http://schemas.openxmlformats.org/presentationml/2006/main">
  <p:tag name="BAINBULLETSACTIVATED" val="True"/>
  <p:tag name="BAINBULLETSLEVELSFINGERPRINT" val="-144379632"/>
  <p:tag name="BAINBULLETSLINESPACING" val="2"/>
</p:tagLst>
</file>

<file path=ppt/tags/tag79.xml><?xml version="1.0" encoding="utf-8"?>
<p:tagLst xmlns:p="http://schemas.openxmlformats.org/presentationml/2006/main">
  <p:tag name="BAINBULLETSACTIVATED" val="True"/>
  <p:tag name="BAINBULLETSLEVELSFINGERPRINT" val="-910385663"/>
  <p:tag name="BAINBULLETSLINESPACING" val="2"/>
</p:tagLst>
</file>

<file path=ppt/tags/tag80.xml><?xml version="1.0" encoding="utf-8"?>
<p:tagLst xmlns:p="http://schemas.openxmlformats.org/presentationml/2006/main">
  <p:tag name="BAINBULLETSACTIVATED" val="False"/>
</p:tagLst>
</file>

<file path=ppt/tags/tag81.xml><?xml version="1.0" encoding="utf-8"?>
<p:tagLst xmlns:p="http://schemas.openxmlformats.org/presentationml/2006/main">
  <p:tag name="BAINHEADERBOX" val="True"/>
</p:tagLst>
</file>

<file path=ppt/tags/tag82.xml><?xml version="1.0" encoding="utf-8"?>
<p:tagLst xmlns:p="http://schemas.openxmlformats.org/presentationml/2006/main">
  <p:tag name="BAINHEADERBOX" val="True"/>
</p:tagLst>
</file>

<file path=ppt/tags/tag83.xml><?xml version="1.0" encoding="utf-8"?>
<p:tagLst xmlns:p="http://schemas.openxmlformats.org/presentationml/2006/main">
  <p:tag name="BAINBULLETSACTIVATED" val="True"/>
  <p:tag name="BAINBULLETSLEVELSFINGERPRINT" val="226609553"/>
  <p:tag name="BAINBULLETSLINESPACING" val="2"/>
</p:tagLst>
</file>

<file path=ppt/tags/tag84.xml><?xml version="1.0" encoding="utf-8"?>
<p:tagLst xmlns:p="http://schemas.openxmlformats.org/presentationml/2006/main">
  <p:tag name="BAINBULLETSACTIVATED" val="True"/>
  <p:tag name="BAINBULLETSLEVELSFINGERPRINT" val="83506282"/>
  <p:tag name="BAINBULLETSLINESPACING" val="2"/>
</p:tagLst>
</file>

<file path=ppt/tags/tag85.xml><?xml version="1.0" encoding="utf-8"?>
<p:tagLst xmlns:p="http://schemas.openxmlformats.org/presentationml/2006/main">
  <p:tag name="BAINBULLETSACTIVATED" val="True"/>
  <p:tag name="BAINBULLETSLEVELSFINGERPRINT" val="-580057636"/>
</p:tagLst>
</file>

<file path=ppt/tags/tag86.xml><?xml version="1.0" encoding="utf-8"?>
<p:tagLst xmlns:p="http://schemas.openxmlformats.org/presentationml/2006/main">
  <p:tag name="BAINBULLETSACTIVATED" val="True"/>
  <p:tag name="BAINBULLETSLEVELSFINGERPRINT" val="2066653038"/>
</p:tagLst>
</file>

<file path=ppt/tags/tag87.xml><?xml version="1.0" encoding="utf-8"?>
<p:tagLst xmlns:p="http://schemas.openxmlformats.org/presentationml/2006/main">
  <p:tag name="BAINHEADERBOX" val="True"/>
</p:tagLst>
</file>

<file path=ppt/tags/tag88.xml><?xml version="1.0" encoding="utf-8"?>
<p:tagLst xmlns:p="http://schemas.openxmlformats.org/presentationml/2006/main">
  <p:tag name="BAINHEADERBOX" val="True"/>
</p:tagLst>
</file>

<file path=ppt/tags/tag89.xml><?xml version="1.0" encoding="utf-8"?>
<p:tagLst xmlns:p="http://schemas.openxmlformats.org/presentationml/2006/main">
  <p:tag name="BAINBULLETSACTIVATED" val="True"/>
  <p:tag name="BAINBULLETSLEVELSFINGERPRINT" val="1278996063"/>
</p:tagLst>
</file>

<file path=ppt/tags/tag90.xml><?xml version="1.0" encoding="utf-8"?>
<p:tagLst xmlns:p="http://schemas.openxmlformats.org/presentationml/2006/main">
  <p:tag name="BAINBULLETSACTIVATED" val="True"/>
  <p:tag name="BAINBULLETSLEVELSFINGERPRINT" val="1758594514"/>
</p:tagLst>
</file>

<file path=ppt/tags/tag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ain Chinese">
  <a:themeElements>
    <a:clrScheme name="bain_latest">
      <a:dk1>
        <a:sysClr val="windowText" lastClr="000000"/>
      </a:dk1>
      <a:lt1>
        <a:srgbClr val="DDDDDD"/>
      </a:lt1>
      <a:dk2>
        <a:srgbClr val="FFFFFF"/>
      </a:dk2>
      <a:lt2>
        <a:srgbClr val="FFFFFF"/>
      </a:lt2>
      <a:accent1>
        <a:srgbClr val="DDDDDD"/>
      </a:accent1>
      <a:accent2>
        <a:srgbClr val="FFFFFF"/>
      </a:accent2>
      <a:accent3>
        <a:srgbClr val="CC0000"/>
      </a:accent3>
      <a:accent4>
        <a:srgbClr val="B2B2B2"/>
      </a:accent4>
      <a:accent5>
        <a:srgbClr val="777777"/>
      </a:accent5>
      <a:accent6>
        <a:srgbClr val="333333"/>
      </a:accent6>
      <a:hlink>
        <a:srgbClr val="000000"/>
      </a:hlink>
      <a:folHlink>
        <a:srgbClr val="CC0000"/>
      </a:folHlink>
    </a:clrScheme>
    <a:fontScheme name="Bain Chinese">
      <a:majorFont>
        <a:latin typeface="Verdana"/>
        <a:ea typeface="SimHei"/>
        <a:cs typeface="Arial"/>
      </a:majorFont>
      <a:minorFont>
        <a:latin typeface="Verdana"/>
        <a:ea typeface="STXihei"/>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4"/>
        </a:solidFill>
        <a:ln w="19050">
          <a:noFill/>
        </a:ln>
      </a:spPr>
      <a:bodyPr lIns="0" tIns="0" rIns="0" bIns="0" rtlCol="0" anchor="ctr"/>
      <a:lstStyle>
        <a:defPPr algn="ctr">
          <a:defRPr sz="2000" dirty="0"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rgbClr val="080808"/>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36000" tIns="36000" rIns="36000" bIns="36000" rtlCol="0">
        <a:spAutoFit/>
      </a:bodyPr>
      <a:lstStyle>
        <a:defPPr>
          <a:defRPr sz="2000" dirty="0" err="1" smtClean="0"/>
        </a:defPPr>
      </a:lstStyle>
    </a:txDef>
  </a:objectDefaults>
  <a:extLst>
    <a:ext uri="{05A4C25C-085E-4340-85A3-A5531E510DB2}">
      <thm15:themeFamily xmlns:thm15="http://schemas.microsoft.com/office/thememl/2012/main" name="Bain Chinese.potx" id="{0AA900D7-5CD4-4A38-93D9-5920BD5D93F8}" vid="{FCA34CF7-58C5-4E07-AA8E-1615931F7E4C}"/>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443</Paragraphs>
  <Slides>22</Slides>
  <Notes>5</Notes>
  <TotalTime>1</TotalTime>
  <HiddenSlides>14</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22</vt:i4>
      </vt:variant>
    </vt:vector>
  </HeadingPairs>
  <TitlesOfParts>
    <vt:vector baseType="lpstr" size="29">
      <vt:lpstr>Arial</vt:lpstr>
      <vt:lpstr>Calibri</vt:lpstr>
      <vt:lpstr>Verdana</vt:lpstr>
      <vt:lpstr>SimHei</vt:lpstr>
      <vt:lpstr>STXihei</vt:lpstr>
      <vt:lpstr>Marlett</vt:lpstr>
      <vt:lpstr>Office Theme</vt:lpstr>
      <vt:lpstr>健康元战略咨询项目</vt:lpstr>
      <vt:lpstr>健康元新业务模式开发框架：</vt:lpstr>
      <vt:lpstr>会议目的与关键决定</vt:lpstr>
      <vt:lpstr>第一部分：合生元案例研究提纲</vt:lpstr>
      <vt:lpstr>合生元过去几年从2个亿增长到46亿，成为国内母婴用品行业的翘楚</vt:lpstr>
      <vt:lpstr>~70%的销售年复合增长率，远超竞争对手和行业平均水平</vt:lpstr>
      <vt:lpstr>合生元案例研究提纲</vt:lpstr>
      <vt:lpstr>合生元突飞猛进的背后，是CRM的“三步走”：建立CRM会员体系（“妈妈100”），提升门店绩效，以及最终O2O</vt:lpstr>
      <vt:lpstr>“妈妈100”CRM体系是以消费者为核心，围绕会员体系，部署前线和总部的CRM资源</vt:lpstr>
      <vt:lpstr>“妈妈100”门店POS系统，实质是把消费者从“第一次接触”到“成为忠诚客户”的全流程，在最前线实施精细化管理</vt:lpstr>
      <vt:lpstr> 有了“妈妈100”的门店，即使作为成熟门店，其单店产出一年内平均增长50%以上，其中大部分来自忠诚会员</vt:lpstr>
      <vt:lpstr> 合生元的O2O，是基于CRM客户管理的一个应用，主要为了解决电商和线下渠道发展和利益分配问题</vt:lpstr>
      <vt:lpstr>合生元案例研究提纲</vt:lpstr>
      <vt:lpstr>CRM团队由CEO直接领导，内含从系统开发到会员运营的完整架构</vt:lpstr>
      <vt:lpstr>团队建立从“会员营销”，“软件开发”和“技术支持”部门开始，逐渐发展，增加会员运营方面的团队</vt:lpstr>
      <vt:lpstr>CRM和各级销售组织紧密合作，并有着充足的预算和销售费用</vt:lpstr>
      <vt:lpstr>系统实施过程中遇到的挑战，均通过合理设计激励，以及全面培训来解决</vt:lpstr>
      <vt:lpstr>合生元案例研究提纲</vt:lpstr>
      <vt:lpstr>合生元的案例，对我们在新商业模式设计层面有4个启示</vt:lpstr>
      <vt:lpstr>对健康元的启示：合生元案例，执行层面有很多可借鉴的经验，也要“量体裁衣”不能照搬</vt:lpstr>
      <vt:lpstr>太太/静心和合生元有战略互补性 – 尤其是“太太”，可能是合生元为扩充产品线急需的产品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2024-09-05T05:36:52.287</cp:lastPrinted>
  <dcterms:created xsi:type="dcterms:W3CDTF">2024-09-04T21:36:52Z</dcterms:created>
  <dcterms:modified xsi:type="dcterms:W3CDTF">2024-09-04T21:36:55Z</dcterms:modified>
</cp:coreProperties>
</file>